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9" d="100"/>
          <a:sy n="3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hyperlink" Target="http://ar.wikipedia.org/w/index.php?title=%D9%85%D9%84%D9%81:Newtons_cradle_animation_book.gif&amp;filetimestamp=20060808122030" TargetMode="External"/><Relationship Id="rId7" Type="http://schemas.openxmlformats.org/officeDocument/2006/relationships/hyperlink" Target="http://ar.wikipedia.org/w/index.php?title=%D9%85%D9%84%D9%81:Melting_icecubes.gif&amp;filetimestamp=2010071621315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32.jpeg"/><Relationship Id="rId5" Type="http://schemas.openxmlformats.org/officeDocument/2006/relationships/hyperlink" Target="http://ar.wikipedia.org/w/index.php?title=%D9%85%D9%84%D9%81:Triple_expansion_engine_animation.gif&amp;filetimestamp=20060917235947" TargetMode="External"/><Relationship Id="rId10" Type="http://schemas.openxmlformats.org/officeDocument/2006/relationships/image" Target="../media/image31.gif"/><Relationship Id="rId4" Type="http://schemas.openxmlformats.org/officeDocument/2006/relationships/image" Target="../media/image28.gif"/><Relationship Id="rId9" Type="http://schemas.openxmlformats.org/officeDocument/2006/relationships/hyperlink" Target="http://ar.wikipedia.org/w/index.php?title=%D9%85%D9%84%D9%81:Lightnings_sequence_2_animation.gif&amp;filetimestamp=2006081209333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r.wikipedia.org/w/index.php?title=%D8%A7%D9%84%D8%B1%D8%AD%D9%85%D8%A9_(%D9%83%D8%AA%D8%A7%D8%A8)&amp;action=edit&amp;redlink=1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33.jpeg"/><Relationship Id="rId7" Type="http://schemas.openxmlformats.org/officeDocument/2006/relationships/hyperlink" Target="http://ar.wikipedia.org/w/index.php?title=%D8%B9%D9%84%D9%85_%D8%A7%D9%84%D9%87%D9%8A%D8%A6%D8%A9_(%D9%83%D8%AA%D8%A7%D8%A8)&amp;action=edit&amp;redlink=1" TargetMode="External"/><Relationship Id="rId12" Type="http://schemas.openxmlformats.org/officeDocument/2006/relationships/hyperlink" Target="http://ar.wikipedia.org/w/index.php?title=%D8%A7%D9%84%D9%85%D9%84%D9%83_(%D9%83%D8%AA%D8%A7%D8%A8)&amp;action=edit&amp;redlink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.wikipedia.org/w/index.php?title=%D8%A3%D8%B5%D9%88%D9%84_%D8%A7%D9%84%D9%83%D9%8A%D9%85%D9%8A%D8%A7%D8%A1_(%D9%83%D8%AA%D8%A7%D8%A8)&amp;action=edit&amp;redlink=1" TargetMode="External"/><Relationship Id="rId11" Type="http://schemas.openxmlformats.org/officeDocument/2006/relationships/hyperlink" Target="http://ar.wikipedia.org/w/index.php?title=%D8%B5%D9%86%D8%AF%D9%88%D9%82_%D8%A7%D9%84%D8%AD%D9%83%D9%85%D8%A9_(%D9%83%D8%AA%D8%A7%D8%A8)&amp;action=edit&amp;redlink=1" TargetMode="External"/><Relationship Id="rId5" Type="http://schemas.openxmlformats.org/officeDocument/2006/relationships/hyperlink" Target="http://ar.wikipedia.org/w/index.php?title=%D9%86%D9%87%D8%A7%D9%8A%D8%A9_%D8%A7%D9%84%D8%A7%D8%AA%D9%82%D8%A7%D9%86_(%D9%83%D8%AA%D8%A7%D8%A8)&amp;action=edit&amp;redlink=1" TargetMode="External"/><Relationship Id="rId10" Type="http://schemas.openxmlformats.org/officeDocument/2006/relationships/hyperlink" Target="http://ar.wikipedia.org/w/index.php?title=%D8%A7%D9%84%D8%AE%D9%85%D8%A7%D8%A6%D8%B1_%D8%A7%D9%84%D8%B5%D8%BA%D9%8A%D8%B1%D8%A9_(%D9%83%D8%AA%D8%A7%D8%A8)&amp;action=edit&amp;redlink=1" TargetMode="External"/><Relationship Id="rId4" Type="http://schemas.openxmlformats.org/officeDocument/2006/relationships/hyperlink" Target="http://ar.wikipedia.org/w/index.php?title=%D8%A3%D8%B3%D8%B1%D8%A7%D8%B1_%D8%A7%D9%84%D9%83%D9%8A%D9%85%D9%8A%D8%A7%D8%A1_(%D9%83%D8%AA%D8%A7%D8%A8)&amp;action=edit&amp;redlink=1" TargetMode="External"/><Relationship Id="rId9" Type="http://schemas.openxmlformats.org/officeDocument/2006/relationships/hyperlink" Target="http://ar.wikipedia.org/w/index.php?title=%D8%A7%D9%84%D9%85%D9%83%D8%AA%D8%B3%D8%A8_(%D9%83%D8%AA%D8%A7%D8%A8)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L21G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555776" y="4941168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http://www.education-sa.com/forum/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347864" y="4365104"/>
            <a:ext cx="247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/>
              <a:t>تعليم </a:t>
            </a:r>
            <a:r>
              <a:rPr lang="ar-SA" b="1" dirty="0" err="1" smtClean="0"/>
              <a:t>كوم -</a:t>
            </a:r>
            <a:r>
              <a:rPr lang="ar-SA" b="1" dirty="0" smtClean="0"/>
              <a:t> </a:t>
            </a:r>
            <a:r>
              <a:rPr lang="en-US" b="1" dirty="0" smtClean="0"/>
              <a:t>Education com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KD45Z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2555776" y="692696"/>
            <a:ext cx="27783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العلوم</a:t>
            </a:r>
            <a:endParaRPr lang="ar-SA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438948" y="764704"/>
            <a:ext cx="4459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3</a:t>
            </a:r>
            <a:endParaRPr lang="ar-SA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1911" y="2204864"/>
            <a:ext cx="1279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الجغرافيا</a:t>
            </a:r>
            <a:endParaRPr lang="ar-SA" sz="3600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pic>
        <p:nvPicPr>
          <p:cNvPr id="24578" name="Picture 2" descr="http://t2.gstatic.com/images?q=tbn:ANd9GcTgOl5vZhey7P9Nhv07Nki2MW9foXwx8NOnDuMGKpIEcQTDj2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429000"/>
            <a:ext cx="3528392" cy="19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 6"/>
          <p:cNvSpPr/>
          <p:nvPr/>
        </p:nvSpPr>
        <p:spPr>
          <a:xfrm>
            <a:off x="3203848" y="5877272"/>
            <a:ext cx="24929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وصف  الطرق</a:t>
            </a:r>
          </a:p>
          <a:p>
            <a:pPr algn="ctr"/>
            <a:r>
              <a:rPr lang="ar-SA" sz="20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البرية والبحرية</a:t>
            </a:r>
            <a:endParaRPr lang="ar-SA" sz="1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4580" name="Picture 4" descr="http://t2.gstatic.com/images?q=tbn:ANd9GcSCczuU84f6SIjl1U6TsgAWsYQM0YUSYtpO3pE0QpoGuWBXa7SC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789040"/>
            <a:ext cx="2281039" cy="1668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مستطيل 8"/>
          <p:cNvSpPr/>
          <p:nvPr/>
        </p:nvSpPr>
        <p:spPr>
          <a:xfrm>
            <a:off x="6876256" y="6021288"/>
            <a:ext cx="18722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الإسطرلاب</a:t>
            </a:r>
            <a:endParaRPr lang="ar-SA" sz="2000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4582" name="Picture 6" descr="http://t3.gstatic.com/images?q=tbn:ANd9GcTgGLqgSWVVyJ1Af0gk8fxC7WIJn2XeJ4fDWvdf1zY_lGazfE9kBUxV-Lo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2263130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مستطيل 10"/>
          <p:cNvSpPr/>
          <p:nvPr/>
        </p:nvSpPr>
        <p:spPr>
          <a:xfrm>
            <a:off x="395536" y="5949280"/>
            <a:ext cx="18722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البوصلة</a:t>
            </a:r>
            <a:endParaRPr lang="ar-SA" sz="2000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KD45Z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2555776" y="692696"/>
            <a:ext cx="27783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العلوم</a:t>
            </a:r>
            <a:endParaRPr lang="ar-SA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438948" y="764704"/>
            <a:ext cx="4459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4</a:t>
            </a:r>
            <a:endParaRPr lang="ar-SA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660232" y="0"/>
            <a:ext cx="11576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الكندي</a:t>
            </a:r>
            <a:endParaRPr lang="ar-SA" sz="3600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725537" y="2204864"/>
            <a:ext cx="1252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الفيزياء</a:t>
            </a:r>
            <a:endParaRPr lang="ar-SA" sz="3600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 rot="16200000">
            <a:off x="7757563" y="678551"/>
            <a:ext cx="20649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عباس بن فرناس</a:t>
            </a:r>
            <a:endParaRPr lang="ar-SA" sz="3200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716016" y="0"/>
            <a:ext cx="18037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ثابت بن قرة</a:t>
            </a:r>
            <a:endParaRPr lang="ar-SA" sz="3600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771800" y="0"/>
            <a:ext cx="12426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ابن سينا</a:t>
            </a:r>
            <a:endParaRPr lang="ar-SA" sz="3600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827584" y="0"/>
            <a:ext cx="1217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البيروني</a:t>
            </a:r>
            <a:endParaRPr lang="ar-SA" sz="3600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 rot="16200000">
            <a:off x="-292708" y="1417452"/>
            <a:ext cx="1354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ابن رشد</a:t>
            </a:r>
            <a:endParaRPr lang="ar-SA" sz="3600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 rot="16200000">
            <a:off x="-164469" y="164469"/>
            <a:ext cx="10983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الجزري</a:t>
            </a:r>
            <a:endParaRPr lang="ar-SA" sz="3600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pic>
        <p:nvPicPr>
          <p:cNvPr id="25602" name="Picture 2" descr="http://upload.wikimedia.org/wikipedia/commons/thumb/e/e8/Newtons_cradle_animation_book.gif/270px-Newtons_cradle_animation_book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356992"/>
            <a:ext cx="1979712" cy="1584176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commons/thumb/8/8a/Triple_expansion_engine_animation.gif/300px-Triple_expansion_engine_animation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356992"/>
            <a:ext cx="190770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://upload.wikimedia.org/wikipedia/commons/thumb/1/16/Melting_icecubes.gif/150px-Melting_icecubes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5013176"/>
            <a:ext cx="1979712" cy="1844824"/>
          </a:xfrm>
          <a:prstGeom prst="rect">
            <a:avLst/>
          </a:prstGeom>
          <a:noFill/>
        </p:spPr>
      </p:pic>
      <p:pic>
        <p:nvPicPr>
          <p:cNvPr id="25608" name="Picture 8" descr="http://upload.wikimedia.org/wikipedia/commons/thumb/b/b6/Lightnings_sequence_2_animation.gif/260px-Lightnings_sequence_2_animation.gif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4991099"/>
            <a:ext cx="1979712" cy="1866901"/>
          </a:xfrm>
          <a:prstGeom prst="rect">
            <a:avLst/>
          </a:prstGeom>
          <a:noFill/>
        </p:spPr>
      </p:pic>
      <p:sp>
        <p:nvSpPr>
          <p:cNvPr id="25610" name="AutoShape 10" descr="data:image/jpg;base64,/9j/4AAQSkZJRgABAQAAAQABAAD/2wBDAAkGBwgHBgkIBwgKCgkLDRYPDQwMDRsUFRAWIB0iIiAdHx8kKDQsJCYxJx8fLT0tMTU3Ojo6Iys/RD84QzQ5Ojf/2wBDAQoKCg0MDRoPDxo3JR8lNzc3Nzc3Nzc3Nzc3Nzc3Nzc3Nzc3Nzc3Nzc3Nzc3Nzc3Nzc3Nzc3Nzc3Nzc3Nzc3Nzf/wAARCAChAHkDASIAAhEBAxEB/8QAGwAAAgMBAQEAAAAAAAAAAAAABAUAAwYCAQf/xABDEAABAwMCAwQFCQcEAAcAAAABAgMEAAUREiEGMVETIkFhBxQycbEzQnJzgZGSocEVIzRTYtHSQ1JUkxYXJGNkwvD/xAAZAQEBAQEBAQAAAAAAAAAAAAAAAQIEAwX/xAApEQACAgEDAwMDBQAAAAAAAAAAAQIRIQMSMQRBYRNRkXGBoRQi0eHw/9oADAMBAAIRAxEAPwD6ujKlOZW5stQ9o7DNd6f63PxmuGxntQeRcUPzpPF9ajLeYU8iTbyAYhS5lzmCUqOdxzwemxo3ROBuhaFqIS4s46OGuHHSkLKEyHCkZ0pXjPuJIFK510m251HrbDa0OHCC2TsemevlQdyub0V5iPPjR5UKS92TvZDVpV4J043PLY1xrrYt1tfxwaStDxufDck+rNzNT2cFAcJI2zv02HKitP8AW5+M0nsEL1G2qjWeM0ttyQp9TantIQhalFJOxyMBIx091PURZISBpaOBjOs/2rrg7WTCdrJVp/rc/Gamn+tz8Zq71WT/ALWvxn+1T1WT/tZ/Gf7VvBSnT/W5/wBhqaf63PxmrjGk9Gfxn+1T1WT/ALWfxn+1MFwASZsSK4luRKLSlEAa3CASdgM8snpXaHtQyUSEpJISrWTnz2Pj50HeoT8q0zbfNabQ1IR2aFpe3cXhRG2Bg5CTnJyfdSeJcEpmu22yxI8WHHbQta3AUgEjby3GN/HaufV1vTy1/JFbdGncUlsZUtePNZ/vXYTkZC3N/wD3DSRF0mSJyokZhHas57RRzpHny2B8K7mKnuJRHiLYjqW7/wCoWpedCNgrRvzPhtsaml1MdVuk8CTSGrwKWlEKcyOqzRnZp6UvShpuAlDCipoNgIJVqyOufH30y3rpKLzqKXAORcOfMZ3FKJ85mFcXBcAfV3GQkKCchAxvt+W3lTbUoKUEYyXF8+Qx41n7hc47N1kxpTzDMoJSuM49ulHPkSNsjPL7a4esk1sp5sq4LH5VtajQEtOuuMx3y4nDRUpekHITkDOCobjYUNxHbH7hDjMWiGpDbktDqn3O6PLQD3vHPgNqZtSLdf56ISZoeUwgLdXHdONeRpTnzCVkjpWohxm4kVqOyhKW20hKUpAAAA6V6qDcmmlVB7JQpPPcpt1vZgtFLSRqVgrX4qIAAz9go6vK9r2ilFUiFankpcDZI1kEgZ3wPGlMm9JaunqyUpWymMt5awtOQUuBBGSQBjvZ91X3O1mYsOtSJEd4AJ1MulGpOeR68zS08HQVoWkyJwLiXEuKD+7gcOpYVtvk1mW7sYk5di+Xf4rFwbiuvtxynT2qnQRgnkgHlnfnnA2552eJORSJ3hdp6MYztxua2FJ0ltUnIKenKnqRgYqq+5Y7u5TMitS2ezfRqSFBQ8MEHIIPgQd6wtsssqBdrw1Mhqkwn1oKXGj3k45bbEjGPZzy5V9CrhaQQQRkGpKCbtlrKfsYtmZbvXJzoU4hDjCErHZKCgEEpKhgZKcKSM+BFcxp0VyTCh2pSlpZWQp3Tz6jOBn4cqLkN2zhiSwVvBhmR+6yteENqx3QBySDpV5ZFLF3eMZ0dpEuPInvSAEuRxnub4SVf3zXD1KmtJW832NtRcqh/Zo1ag06CO580dOVMKXuLVoWFYI0ZBB2O9Md6+knaMsz3EDbz9tejxSkSZLqozalL0hPaHBJ9wGeu1Cy7PKnw0xpa4k2e0hJ0IbQgEHbUclRAODuB4HAzT5sA9oDy7RXxqy2MoTPkOYyvs206sAYGVHGw5Zrzlppu33M1eSqxcOW+zjVGZT2pG7hG+fLpTupUqxioqkaJUqVyVpCgknBIyBmtA6qVBvS++3iJYrW/crgtSIzGnWUjJ3UEjb3kUAwqUuvN6t9lh+t3OSGI+oJ1lJVknwwAT1oqJJZlxmpMdetl5AW2rBGpJGQd/Kq00rrAL81KynGvFrXDabW4UpWzIuSIklWfkUqSSSeh5HHTNMpF8Sxe49pMGYtb6SoPoSktpAG5J1asDbJxjJA5miTfAL7vZoF2aLc6Oh0eBI3HuNZ2HZP2U4RHRGiPqWWmCpKFpdG6hjdKs4BJGTjB8KY2Hili7cRX2zBvs3bW6hIzzcSUjKvxZHux1pldmEOCOpQ7yHe4oc05SoH8q83pxb3URozdjjzIkeZGuTyHpLKyoPNnurS4dedPhvkY35DrWqwKXupCWV48fzo7atxjtVBKsATfNz6xXxoi3fxcj6DfxVQ7fNz6xXxoi3fxcj6CPiqq+CjI0LGliQ/IQkd1lzs9XVWkE/dkD765udxh2yN6xcJLUdnUEdo6rSMk4AzSS0rjROK7jB/arr78hPrTcMt4QwDjV3uSiTpODuAR1yaoNpsDu5SzEjFxI1LUtDaAeRUpQSPsyawHpDvMix8ccITW3FKiq9YbfbCM4bOjWo46Ag+Wnpmt3fLU3ebc5CeefYSspUHY69C0FKgoFJ8DkCsbx2y1C4l4FcQ1lKLgqOnfcJUgJx7tt/dWcV5BuoclMpgOo9kkhJ6gEjP24zSP0iQEXPgi9RSkKUqGtaR/Uga0/mkUZw5BmW63IjXCWiS433EKQ2UgIAASMZO+BknqemKBm3BiTernaFu4kG3js2sc0qC9S/dnSM9Rirty6AtgXGddeFrMzEs5nmVAZcddfe7KMnKQCFEZUrlukJO3PpRCoxfEn9vcRI0Q2wuRCt6/V22U4J75BLhGP6gDjlVXo7Ml7gbhd6O7hCGEpeRgYWnBTz5gggHaiL3ww29fIdzt8dDbzz6W7iobdszsrfrgtoH2mvXTlHh4/34+xGZf0iwrNO4GsSLS00m1yLtGKSwNHdXqSSPEK3OSd8863UZi6hhEYKbaS0gN+su/vHXcDGrSMJGcZ3J58vCs76YEhjg1DyEgCPPjO4G2P3g/vWreuoaubcARn1OOAKCwkBGnfUck76dsjn3hjO+PK7ZTBcOW0j0x8SS2pSkOMR4wcb0jD6VtDJOMYOpKTn39a+hXH2GfrP0NZG2qDPpivDRO79oYdA+ivT+ta+5ewz9Z+hqBgL/AMgujcUFI+RX7qNzWgwJv5/1ivjRFu/ipH0EfFVDt83PrFfGiLd/FyPoI+Kqj4B1eodunw/Vruwy/GcWlPZvJBBUThOPPPKgeELXItVnSxNUXHw4sFZ3KkJ7jZJ66EIzXE99cni+2wB8jGjOzXSCPbJDbY+5Th+wUVOv9ug3eDapL4RLnBRjo0nCtPn4eXWtRc2ti+oKIfFdqmXpVojuPqmDXsYzgQdPtEKIwQOvLl1rP+lbUyrhWYlvWGL7H1b4wFZHxp/w3Mh3RybMixJLSw72fbSAcvIxlKkEk9w52Gw8qTeld+NFtdnkz1aIrF5jOvKwThKdRPLfwpNJSpKiILnQLqxxexdRdENWns9L7S1BKUgA4GDsck5zsRvWiSqPJaLrC2nApOA4ghQI94r5nK4Ku3pBkftPiudJt9uXvBtbONTaPBTmcjWRz2J8xjFLuG7G5wH6SbdaLNeRMg3JK/WYSyO0aCUEhSgNuY2VgHmMdfNKj0nqOdX2VGz9EGoejezBW5Shwc+jqxRUDiKc9xfMs0q3qbjtoLjUggjujA1HwIJJwR/fFHon24FhN+LT0hs/Y+5WomxfWYr7QUUKdaU2FgbpyCMj76VbEJRjdxu18eTGelhYnejC4SWwcaGn0e4OJIP3b1olR0zbxbJan3gG4zjiENr0pUVaQdQ8Rg7DrvSXiq2S/wDyvu0O5SG5EpFvcUpbTehJKE6gAPD2R/8AtqfcKPiZw1aJWdRchMq1e9Az+da4eDBmX/3HpriqxgP2BaM9Sl3P6Vsbl7DP1n6GsbxDqa9LnCq8bPQpbefcnV/atlcvYa+s/Q1AAv8AyS/dRtBP/Iro2tMMCb5ufWK+NEW7+KkfQR8VUO1zc+sV8aIt/wDFSPoI+Kqj4BiONG+KoPHUSdwzFZfRcIHqK1O40sqStStZ3zgBWeh3HMitZe7CLjYjDQ4PXGm0+rSne8pt1GCleTv7SQT13r2GfXOJ57x3RAaRFQD/AL1gOLP3Fr7jQfHPGEPhK2pffQp+U+ezixEe08v9AMjJ8wOZFE3F2gO0Ki2u3IS662zGjthJW4oJSkAY3J2HKvkPFXpKsMriJtRQ9dI1tXqhxo6RokyMfKqUfmo5JABOSTyAoln0f8TccSUXLjy5riRlHU3bI3+mOmDlKT95619AsvC/DvCkTXAgxovZI78pzGvG+Spw79fGp3B87Sv0mccOFCVN8N2441AKKHSD1/1M4+iDW34G4BtnB6XHmVuy7i+MPzHj3lb5IA8BnfxPUmqYd3S/c5UuxNzry48AgLQkMREAb/KKwFHzSFGnESHe35LUi6T2W20HPqcJs6Dt89xXeVzzsEjatvTa5Aj9E8lsWa4W3WDIgXSU06jxTlwqBx0OfyNT0gekODwsypiIlM6641erNnV2KRzW5jkB08fIb0j4x9ES71xDIu9pvCreuUQp9vsiQVciQUkc+ZB8c034S9GFq4etM6K645Mk3BgsSpKhpJQobpQPmjO/icgdBWAE8R8ecJsWWQmVeozyZDCkhqMoOuKCk+CRy2PjivmHC3pWvlt4diwoPDwmxLYwlEiQNZwkE4JKRhO22+eVbC2+iPh2zzkOCLNusjUVITLKQwgeBXgAKx03J6CheKPRHPuFw/aFmvDcGRKQET0IQpptZxhRSEHkRzSds533oB/OkIvPGHAV2iJPYux5b4zzCFMoO/2kD7a2Vy+Ta+s/Q0HZrBGtjNsQgrWq3QzEaUrxSdGTjqezT+dG3L2GfrP0NAAv/Ir91G5oJ/5FdGVoMDb/ANT6xXxoi3fxUj6CP/tQ7fNz6xXxoi3fxcj6CPiqowY7iy48UcK3WXLsVj/bEK4lDigjUVsPJQls7JBJSUpQfeDyqvgXhe7TrqrizjdIVdld2JG20RG/JPgrc9SOZ3O30bA6VNgM1AeAhO1VTER3GS3KS2ppZCSlwApVk7DB574pbNjw7jcIkxFxUk290pKWXEadasDSvYkHwxkc/dQnGdyiRLUy46lx7E1jShhsuK1IdSo90b7BJ884HMgUBoUJAAAAAH5V1ypLYLmLg9cVtvKdj9o05HURj92tltQxsCBnUd+tdzrjlp+J+9iSXS4zFW4AO1UGysKSRnbnzxuk7UA4G9SllunLe4fjTghchxcRD2lsDU4SgKwMkDJ99GNyGy2lS1dmVAHSsjIz4H7dqA67Zvtez1p7TTq0Z3xyzjpVgOaxlz4kscLjKL65LbjL9TdaVIkILbSslpaAl1QCVbatgTT7h+W5JbmB10OqamOpSoEEaCdSBt/SpNANqDuXsM/WfoaMoO5ew19Z+hoAF/5FdG0FI+QX7qPymtBgDe3aZ/mK+NXWxaTMkJGyghvIIIPNXWk18lLhQHJTQC1x3i/2JWU9ohJ7w28j5jOM1WzcVsJ/aJtioct1hKAiQcp0JJVp7ilafaOTp28eVeUppOmZb7GxrxQyMUFbblEuDWuK+hzqEkEpPQ0bWk1JWjRh7BwLw3Kt0efKtDC5T8ZtMjVnSVpThR05xqzk6ued853ou1cB2RvLtytFqefCjoDcdWhKcADKVqUFK6qwCc/adaAEjAGB5V7VAqu0F5u1zzZm225zjIDZzoBKRhIzyG2wONqSQo7s7iSLervYnIUhDao0ZJWl5TeylKWsoylAxlIOSe8RtmthXmBQGduxuVpNvFktSpsNptbK4rL6GijZOhQ14BACVDGfnDnjYCBwBYXoynrtZ4q5j63HXgFqUElayvQDkZCc4BwOWds1sdq9oBPbeFrFbHlPQbVFZcV84NglI6Jz7I8hgUyYjMx1uqZbCC8vW4R85WAnP3JA+yrqlASgbo4lKGQo7l0ADqdKqtmzI8JouynUNIHNSjgVm1XNNyU0+IvrK2FqcjoYV80pKcqUVJScgnbcDzxmsOcU9t5Ixm9uyvn9oxRtZmyz3bkzLlPRjE1q0NxlLKlJDfdUT4A5zy8t602a3CW5Whdi1aSvX3ErQVuJWhXzknw+FZy62hm43OU/NadkJYShLUVKyArmMj7OZxvWl1FIWU8i6d+m/P8AOk9whKuN2Wl99xlqOgK1IOFeO4Pzd/HyNcXV3cK9+DS4PLbbLRw/cky0J9VbkIGW1LJ0ODYY6ZC1DpsK2CH21MB5Kh2ZTq1eVY2XGYfYhlmdNW288ptt1a9ZaKgeYVzGU472SM+GTVd9ukqwW+Kbe4w9CbeSwtopCVN89gU7EbYwR4869lJpu6oj2Rj59h5f+K7fZonauLK3FEpbaSO8TjP2DzrGN+ki7vJQGLY24vcKICsZ6D7K3Tlvtl4t3ZqjsqaVvpCR3Vc9/PekLXo8iNMlpmW+hKgQrStQ1Dz3wenuyPGstakmmngr8AH/AI0v3aOpVAiANJWtR/eHISrSQBp3O2dvDckCqJXH97jGOF2+IpT6QUJSpZOSEnBGOfeA9/2ZdDgNAAxdJ23/AMhz/KvGeAY7L5fTLdU4Rgqcy54g/OJ8QD5EA1Nup5+SCRPH/EC3kMps7faL06UkKHtZwd+QODuehruVx/eokZL0q2sN9oXENjUfbQQDkZzjc/d4insfglMZZcbuMjUfaK1qUVDBGDk7jBOx23zzqh70fRpBUqVNkPKUD3nHFq0knORlWxo46lYsv3D+GOL4d6jnUrspKAO0bUMbnp1rQtPtvNBxtQUk+OfvpRa7DbbJD0hDeMYUtSRjH2/HcmkVqvkufcroyhxmHb4qkoCinvb7YAPdSNs8jzr0jKSpSeSN1QXeotr4lmMNOLDqGDqeSlRScgdxJI8O+o7dBSdFkjQpkebb4zsFxEgI7EOEhwb4Pu57daYRrexFky2GpUlpthhOVtqDYQhRJCRgYGAnnjO+BiuWoaY1wizokh19uQvTl1RUrx+cd8eR5Yrj6lzemm1m+xqoqVxz5HKm9KV6UIQ2EnAH+4nJPw/OmdL3FKLbwPhsDj3cvvphmvpLCMsBRjDmoAjtFc6Tx3lzXX1tsoRb0JDbEl1RPbkkA7E50g5G/OmyXW0KcStxCTrOxUAede9sxjGtrGMe0KjW4jQlmQZ81bCEttRG4ytbYQoABXUbeFB3G1S50mM2GWYURuQH3ldoCSociMjB8BjlWkStlCsh9JGMDKwcDpVUhDDzLrS3I623BgtupCkn89/D7q4/0Wb3v8GrBLJKKoa37R6q6BILDqlLVhYbKkjBGd8BG58Ou1PEznikH1dG4zu6f8aTQLbb7cVphOqZZcVrWwh0BtSsYzp8PDkcbCmHbs/zm/xCuuCaWTCTrIX669/x2/8AtP8AjU9de/47f/af8aE7dn+cj8VTt2f5zf4q3g1QX669/wAdv/tP+NT11/8A47f/AGn/ABoTt2f5zf4qnbs/zm/xClCgK8TnE2+XLuLcdMWMkPtgKUSFJCiNWQBz0kefuBpGzaX49yfkROwmwJTaNSQsA6gMDkOXI5zmntwhwri2WZUhSo6iCthLwShZByMjx388HFSHGixI4jsKjMtZyENoSkHpnf3fdXNq6L1MceSLDsAbhXCLPemJaQ6H06XGSoHAHsg7eHLpXcpb8Jtp9mG28224UyG2VYLKCASU454G5HjTVbjK8EPpTjxSsflXaXmEjAWjHTVU0em9O/3N/USVrBwlTS4QUwoLaUgFCgcgjrTGlzjrXYqSlaOgAIpjiupX3BG/ZFdnlUqUBzXoqVKoJUNSpQp5UqVKAle1KlAQ8q8HKpUoD0VBUqUIeHnVNSpQp//Z"/>
          <p:cNvSpPr>
            <a:spLocks noChangeAspect="1" noChangeArrowheads="1"/>
          </p:cNvSpPr>
          <p:nvPr/>
        </p:nvSpPr>
        <p:spPr bwMode="auto">
          <a:xfrm>
            <a:off x="8945563" y="-619125"/>
            <a:ext cx="952500" cy="1257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5612" name="Picture 12" descr="http://t2.gstatic.com/images?q=tbn:ANd9GcRuIwMpUiFdlD69svIMHfD-GoOUuIkowoKEcYyQSCrS3aKTeO0L7NuyFp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356992"/>
            <a:ext cx="4860032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KD45Z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2555776" y="692696"/>
            <a:ext cx="27783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العلوم</a:t>
            </a:r>
            <a:endParaRPr lang="ar-SA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438948" y="764704"/>
            <a:ext cx="4459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5</a:t>
            </a:r>
            <a:endParaRPr lang="ar-SA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54391" y="2204864"/>
            <a:ext cx="11945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الكيمياء</a:t>
            </a:r>
            <a:endParaRPr lang="ar-SA" sz="3600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479704" y="5445224"/>
            <a:ext cx="26642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المركبات الكيمائية</a:t>
            </a:r>
            <a:endParaRPr lang="ar-SA" sz="2000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6626" name="Picture 2" descr="http://t1.gstatic.com/images?q=tbn:ANd9GcRdZZjubIqXgqEuyGFAWp6XPWCL-eCKSf6FC8BA9bmdByxAXSgoB3qTUu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1" y="3501008"/>
            <a:ext cx="2771800" cy="1728192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2771800" y="3284984"/>
            <a:ext cx="2267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كتبه</a:t>
            </a:r>
          </a:p>
          <a:p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action="ppaction://hlinkfile" tooltip="أسرار الكيمياء (كتاب) (الصفحة غير موجودة)"/>
              </a:rPr>
              <a:t>أسرار الكيمياء</a:t>
            </a:r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 action="ppaction://hlinkfile" tooltip="نهاية الاتقان (كتاب) (الصفحة غير موجودة)"/>
              </a:rPr>
              <a:t>نهاية </a:t>
            </a:r>
            <a:r>
              <a:rPr lang="ar-SA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 action="ppaction://hlinkfile" tooltip="نهاية الاتقان (كتاب) (الصفحة غير موجودة)"/>
              </a:rPr>
              <a:t>الاتقان</a:t>
            </a:r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6" action="ppaction://hlinkfile" tooltip="أصول الكيمياء (كتاب) (الصفحة غير موجودة)"/>
              </a:rPr>
              <a:t>أصول الكيمياء</a:t>
            </a:r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7" action="ppaction://hlinkfile" tooltip="علم الهيئة (كتاب) (الصفحة غير موجودة)"/>
              </a:rPr>
              <a:t>علم الهيئة</a:t>
            </a:r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8" action="ppaction://hlinkfile" tooltip="الرحمة (كتاب) (الصفحة غير موجودة)"/>
              </a:rPr>
              <a:t>الرحمة</a:t>
            </a:r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.</a:t>
            </a:r>
          </a:p>
          <a:p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9" action="ppaction://hlinkfile" tooltip="المكتسب (كتاب) (الصفحة غير موجودة)"/>
              </a:rPr>
              <a:t>المكتسب</a:t>
            </a:r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0" action="ppaction://hlinkfile" tooltip="الخمائر الصغيرة (كتاب) (الصفحة غير موجودة)"/>
              </a:rPr>
              <a:t>الخمائر الصغيرة</a:t>
            </a:r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</a:t>
            </a:r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1" action="ppaction://hlinkfile" tooltip="صندوق الحكمة (كتاب) (الصفحة غير موجودة)"/>
              </a:rPr>
              <a:t>صندوق الحكمة</a:t>
            </a:r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</a:t>
            </a:r>
          </a:p>
          <a:p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</a:t>
            </a:r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2" action="ppaction://hlinkfile" tooltip="الملك (كتاب) (الصفحة غير موجودة)"/>
              </a:rPr>
              <a:t>كتاب الملك</a:t>
            </a:r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</a:p>
        </p:txBody>
      </p:sp>
      <p:sp>
        <p:nvSpPr>
          <p:cNvPr id="26628" name="AutoShape 4" descr="data:image/jpg;base64,/9j/4AAQSkZJRgABAQAAAQABAAD/2wCEAAkGBhISEBQSEhQUFBQUFBUUFBQUDxcUFBQQFBAVFBUQFBQXHCYeFxkkGRQUHy8gIycpLCwsFR4xNTA2NSYrLCkBCQoKDgwOFw8PGikcHBwpLCkpLCwsKSksKSkqLDUpKSksNSkpKSksKS0sKSwpLyopLCktLCwsKSksKSksLCkpLP/AABEIAQQAsAMBIgACEQEDEQH/xAAaAAACAwEBAAAAAAAAAAAAAAACBAEDBQAG/8QAPRAAAgEDAgQEAwcDAgUFAQAAAQIRAAMSBCEFEzFBIlFhcSMygQYUQpGhwfBSYrEVkjNygtHhNENzovEW/8QAGQEAAwEBAQAAAAAAAAAAAAAAAAECAwQF/8QAKhEAAgICAgIBAgUFAAAAAAAAAAECEQMSITETQVEioQRhgeHwIzJCsdH/2gAMAwEAAhEDEQA/AESKlamKkCmdR1QasC13LplABKIWqvt6em7OkNS2AlbsTTCaOtJNIBual76qNqzcvgBJOHnyo/8AT/OKK7rjSz6w0qkIv+4j0oW0I9KVbWGh++GimJjDcO9KVuaKrl13rVy60HrFPlAZNzTRSz2q9Cbat02pLU6E1ccldgYrLQ03es0uyxXRaArM1IBriaiaYEyaq1IlT6b1ZNFeX4Z9v3FBLZqxUotGUoraVhZocEq61YmrbVma0NLo/wAqhyoANNo6ve4F2FHqLsCBWVfvb1FWIO/qaTe8ah2/n70k2sOSqLbyS0hytthbXreUGRcWYGx299q0SS7Avd6qZ6W1uuCXLVvqbjEHr4UAPi98hFXPsCYJgEwOpMfKPXaPrVpoCMqAtSuo1rDTtdCkMF6GBBnEvCkiB1me1Ho2m2viziVLH8RVoy+tJSTdEsYD0S3opc3VBxnxf0r42Huo6fWKkN6Ee5BP6dP1o4sB1NVTlnWz1396w31Cr1IB7D8R9lG5qy3qDPymO5JxP0Tcn9KmST4CzXv6YMJH5VmajT05ptVFMXbIYSKSbiNOzz7rFV0/qNPSTLXQpWJg0d5/Afb9xQGq9U3w29v3FWiGekxq+wlCFpzR2d65Wa2NaTSzTWoYKIH1q6ymKzWdqbnWs0rGLX7nWknNXsd6pIrZITK4oeWOsbwQD6dSBRX7yopdzCqpZj5KBJqrQu7W1a4MWYFsQPlUmUQ+oU7+ppumKzD+0dzl3bFzsA4J67grcHt0NbFywGOETvESdz0CkA+Ib9KzfthYB02R/BcQ9OzSrf5FBb0upuIqtce2hHi+IAYPaFAPTzNYOTjJpK7H2Xaorc07lZKlHHTHZZBAHb5YqvhLA29pAmQMpgMoaBHvWgmlVVCKIULgontjEVgfZ7U8u0cw58UKVCtuoCwQWWOnWqm1GSb+BVZsLbCiFAAHZQAB7AVFwgAyYA6k7fzt+dLf6gOYrctmt4GLZvAMzEg8xiisqiAF7mCTMmgVWdVVwCA2bP4wXIMqoVmPhBO23brtBXmi3URVQxjBPaep2n2Mdaj+dY/U1cbBxzYhV7u7BEn0J+Y+izS2s0wZVgkqWVsiCMsGkBVO8ZR4jHoD1rSWSMXXsRdbc1o6XVVlTV1q5TmrBcGpqrAO4rIv2q2NLcnbsaU1lqoxtp0yqMhhS+t/4be37inLi0nxD/ht/O4rrRFHs7aVqaC1SFitjQiBNcUmWTrLkCKyLzU/qrlZt196qHQrKmqs1ZFCBWgzK+0eie7pnRQTJUsAJJtq2TQO8QDA36+tIL9o7oADLZckfMLpSfJisGCeu1elEjcbeoMH6GgNhSZwU+Z5azPnMVlOE27ix8Hm7b3tWCrqq2SRnip3gyFDNuxnygVsai6RsFZiegUAAAf1OxCjt3n0p2q2WrjBpd8ibErefVwg8guTHr+J2ifYKKqbSp/Qv+0U4VqtkrTVe+RWU/pVN1LknG6U9rSMR7MwpnGhIpOKYrERpjJL3GuM343GTiPJmnEe0UTJ/Jn9avYUDLSjjjHlITk2VVKmpiuirFY7pblO6hMlkVm2DvWrY3UisZLmzRMw9Rb3rN4gPht7fuK3NZb3NZHEU+G3t+4rpj0Se209a1pgFrI0xrTy8FcTHYpqXFY+uuOFchspDBQqAPbJWFdTJyhoO426jpBd1RrM/wBRt54ZjMHGDt44nEMdifQGa0pUuaJ9jllYABYuRtk2OR2gE4gD9B+9YXCdcz62+rmRDqqzIVbV5QoC9iQxJP8AdW0t7eBE+Ubgecfzoa8zpoTirj8Tl9oiVfTq8/7k/WnLhotUeh5d948SWgSFGKm7cJJgDJ4QEnpCk12j0tva6rPdJUkXHuF/CdjiNlHTsoqzUaBLnzgmI/8AcZflJYfKRPig/SrrdsKAqiABAAWAB2AFJd9Dorv3VUZMyqPNmCj8zVGn1iXJKEsP6+WwQ+iswE/Si1KWk+Lc5anpzLkSD/SpeY9lirg+QDA5AiQwMgj0bee/ftTUuaBxKTVb0zvP/iguKQYIj3FaWZtUZ+p1RQgC2HkSJv4EmYxW2FLN77CjUGPEoVu6q5cL/bkevv8A9qcPsdxttHhHke4qsxkU2yADFfJCSAfzU+u1ZriVtlehUrVZdMiuQzABxMgkea7Q3sDI8qba1VV6wGXEyQfIkGfMEbg+o8zVOV9EULqQRKhpj5XgMGiQpI2M7eIbUloLrMWyaSy27gjZVDAqUVeygqAPqTua1sIjYwCAPIbdPyrC4W8ahk8lu24/+O/kP/qwrOUqlF2VXDNUOAQCdyJAALNA6nEdB6mBWtw4sSQUgR1LjIz2wAMD1y+lJW0J894Eep6bU7w3V2zcNtXVnEyFYH5fmAI6kelLJL5YIq1tnfpWJxO18N/b969LxC1uawuJW/hv7fvWuOXA2en061qYeEVmaW4JiRWxb3X+eVYyozPL8fvuuFq1HNvErbJ/AqrNy8fRQfzIqhPs9ZUW4zm0Qwyu5KX3lypWctyRBFTx+7ctahr0CBaS2hZGa2QWLXELL8jTHvArOtcT1l4/BsqB3dbblQI6m5dhB9TWTyY9vq7Rp9XoXNtl4oVlouWhtG3LFvJY84dW/wB1VajShOLI5bElbRhtgQ1q4jEmYERWxpODvZc3rjG7cZYLhsgiHcovTL1IAHYCNytxXh1i/cW473FxQIVFpWBTMsPET13I6dq0bbjcfkX+VD3EeOWrNpnNy2xCkrbW4rOzAbL4ZjeJPlTA4jaUA3L1oeEFsb6sJxlsRMkTMVmWvsjpnVijXQezSpj3QKBH8ml9R9l7CvZti4S91yHOKiLSIXd18jsoHX5qzeSd9F6GTqtQmp5l67cYXJjT2AjMEtg/jMRJG5IPefIUx9mtZeQixbCkO+UNlFsH52GO0GCY849a9NpfsvpFbZRcPXxvlv7CtazpQNlVUBgeBQDH0rNbXfQ+Dz3FLly5d+7WiVOGd55IKW2+RAeoZuvnBHrRcJ4S9otk3hIUKqu7KAN2aHOze0Unwf7SWlFx7yuGvXrlzNULhlnFEbupVQBHT8zTGr+11r5bVu5dcwBkhtLJ6ebsfQAe9VsruyWZWgbUG7eFtiLvMbm7KUEOQh8YIELsIHStvQ8N5eRLF3uEM7EyTAhVk74gTA7TVvBOFuivcuxzbz8x42C/0oB2gdferNXxbT2tnuoGP4FHMc/9FuY+sURlTtsfaK7qhQWbYKCzHyUCSf0rIHHcweTZDeRul2Y+otW4Cj0Yk+tNcQ1hvWwiW3CXXS3ncIRijsA2Fpct4ncsPata5aS1bY/KltS0DYBFBJ/QU3PfhOhJUY/D9Ndlrl4jNgqhVUKEtrJxCrsJLExv71lqqpr3ZmCKCZYiQDcsqd433Za9BwziIvyOXcQhVYhsSAH6Qw6/kPardTwS1cbJlk7A+JhOIhZAO/l9abdxWoLvkxuI8QtsgSzcLZNF0orKy2J8QR3Al22iAdgek1bY0STlpgVwebQwZ38PQsonGZMie9FpdRo0vXUKqhW4LSgjPKFEuA395IMf0ivbaPSxtER29tulYTTl/cyuF0YvKuYA3fnIll7ITvyxuTsCBMneayuJWfht7fvXq9ZY9KxeJ6f4b+371145JIhjOmt9gfp1/wA1u6NRjH7VkID7VqaBulZ5Z8AlyDdLKZUsp81YqY9xWfe8TeOW8izFj9CelbGpt1nParKOZUXoyhLKnpt6Vj8e0WsZkOmkKoJODJm1w7DINHgA99yTW9yquS2f/wB3+s1M8l9FKLPJ/wD8rea8t65cBuHFnvJ8N7ePWzZUEiOw6CCZBrfu8NVrq3D1RHRVgYgXHUs3vCAVoi36UfKrJ5aL1Yh9yU9VH5b1I0S9QIPuad5dGLNZvKx6s87e+yOmLE4ssmThcKgkncxTWk4HZtGUQBumZJZt++R3/KtY2ag2qXk5DQ8rwLj1zUXmtm0oSHIORyW2rFUFxWBBLCDtFPv9mdKTPItg98Ux/RYH6VtmxMnuYnbcx0k9+p61IsHyp+UWhl2OE2k+RFX2G/0J6VcdP6T+XatBdNP18h+tcdIfX8qay10JwMq3olUnFQsxMACY2HSrPu9O8kVYNPVeeg0Maz9mbPMW4FIKuboGRK8w7loPqZ+lejs6eFobNuKddgBFR54h42ZGqt1kcSs/Df2/et+4AazuJ2/hv/y1ssqa4Fp8iyrT2mqoWaYspWc58FRiPhZFKXLFOWGqxrM71xPLTNlEzrdqissDfNo4TBKLn8RzGQAEbSJO/wBPlNN8mluIaO87I1tlUCCysILMr5qSy747Rj03mNq3xZYydS6KUPXQGnvi6ycsDA2+Y5cMjAFmVAF7GUaZ7RVK643P/T22uf3t4LPvkd2HsB703Zt3wiOqJzBmptNd2FprpdVFwd1M9ohjUO+tIkLZtBQfD4rpMLtsCBt5eYrV6XxQ0k+q/UsuWcVyYEwASEGW8CQo6nc0E3MFbDls1xVxaGblkE7jYBjjETtNU6TiF0ot8uWtoQp5dnM3j+K4R8yrvAI8p6E13BtJc+7ssunjytG4vjVgQc2TsCwkr6nz2jWMOZNB0u/5+xZbuu6IVVVzuhQWBK8sKzMR0JMLjPcyYq2zcR1Z7ZzC5fKCSSonEAxJj/NUWrN5nuzetm8otkKtohVK5FHIJ8SkMykj0HarFs6pdluWGH9T2SG8zOJC/WKU3D5SDW/ZVoGvXQLgW0LcMQubNcLAbIWgC2Q0Ayu2/wBWLgfFGRGfci5bGGSnEdWJ8LLECNt/WQKaG+FY8xGutcS58rW0lRBBwIO4AJPfGlNZpb7mIcObq3RcthUtIRbCTLFmLADrt3HSnF45O7VDSTfdIs1t9WYq63FQMoQi4Ba1CkqS2S7yAScT1wO+xo9TYS1qBkWbNSElWOBzggEeEL8oIIkbHzqy7wxiq2SwazllcLCbjkuzNb7BVluo9ahtFqO2qOPYmwjPHbIwJMfvTlkxtapgkn/GWNZ8o6kde4MEfSiW1UaHQG2CC7XCzZszQNzsYA9qdFqvPySpvXkKRVbs1F2auJql2/n71zqXJaQq9s0lxFPhP7eXrWkzUnxH/ht7fvW6my1C+ytbdXW7dcFq1VreUzmUSy0tWvqyr205bMHI8cgIstjBJO56bd+29AhqnXcM5xQ8xkwDQAoYF5BV4PcED3BI85zhq5fV0aJfI0dYcHblu2NwootiS8EQwmIHYk9DXWL8kIQBchiVEsFK45Jl3aLimPesxb2qzxW7fYi4Um5bRbY2PxYUeJPC0ew86Y1XC7oXFCLrOWL3bzkFZTlwqIBPhJHXaK6pQxLhtc9EVXscfUEXkt47OCQ2ajcb4hTux849KjU6m5bZiyDkrh4gGzl2UTG+UZHYCaru8FUlXN24txUtoLgcL4lPhfE7TLHb+7zrNtfZolEWHtgZDG5e5oVQRiAkYsDJnuCAd6vFDC1bKWvt/Y1F4nbMC14vDKz8NJhHCyRtIuE/9LDrXHUG0Dz3UuQzhEQ7Kqk4rO5OxgsRJBiey78BDpjzcgTjclLZlVELaQDZIlthv4qjVcIL3m+KAOpUIvOUMiowDHdQVBg9dz9W4Yen0Qtb4ZfY1ZYuXUKFUwFYs82x40aFgN4hCgkneCam7rSVm0puySoIIC9jLMT0IYER1BpduByyk6m6Srz1UNzSuJ37MV2A7SY61FrhLgyHthkUogS2SFJCL4wzEnwrb2+vupY8VWVx6Y4Fuc0DFeXgSW3nmTEAzDbT2qjiF65ngrpbUBCbjIXaXulAAOkBsQfLIUrd4I+Sklrjsx5l5bnJdbcL8NQAZXYGJHy9KsbgigObVxh4WFwBi7sR4sOYZZAdtl86UMeNPv7DuPt/Y0NNqFuSVMgER/dNsOpHuD+h22pXTcyFS6QWd2XJYytg2iyfhxLbGNu49aC1wrLkuxZMcGFnEStwKZlz4j8zdexNWvwcEXCzFnuENIPKgoDgoK7gQSJ67mp/pQk16f5CtA6riAS0Ea4i3yEDbhSC5jMAggefeJ9pXXWqulZsnDD4q/EbN1LKyy3i6hgD2JDdN4s0nCSLcGFZnyuAnnZoRGBLzBICgwd8R7UfFdAtxZUHJVxUC4yIVBkJcCkZKJO3qfOmp4V9P5lKvuNPcBGQMgiQZBkEbHaqXNRa2RVhRAAhZxH/ACzvFCzV50o88GkCSP5FKcQ/4be37imC5pXXn4be1WomtouWrVNLh6IXK0abOKxgGiV6W5tQL1Toy9h5bx/ntVi3jWcNRRDVVLxsLQXGrbvy8ba3ApLNJGW2MKoYQcgW9dhXajiN2RcNgryiSVN5AwS4jgs8wFAKKepNGmrq774CN43EGR1HkfMdfzrqx5HFJNXQm18GUb6wLrWhYsg5qyMHzdnS4pCou5LW+vkTXWeJrZsg8pbbuhcCHxuXp2TYF9wZ+sCtcawdPLp6e1T98FU/xF8OPAcfBk2bmoN5mayxXY8qQLZlFGXMYS1zbrisSRO21PCuIMEKKq3m5JzxZ4zRFtoMmHVkUyRvI2NbR1g/nnQnVjt77bb+e3eqf4ptVqXtfaRlafWXLYtJyLpwZixUEDBlJAC5EM242JgGT1qw3LuJCaVkGDIFDiOYWV0uGCIghgYk7injrqrfiFJZ36j/ALBtPmlf6/8ARTUa17cuwZbr8zl2sTd2bEgnoABcUmJ2DmtMak4gkYkgEj+kwCRSD8SNLvq5qMl5O0TwjSbVetUXNQKz21NB95rNYQch86iq+fSZ1NCdRWixApUP8+qdbe+G3tSgv0OqueBt+370/CKxzn1AvUjzanm1v4jl3HufQG/SZu0HOprENTH+fQ/eKRN6o51V4itx8amp+9Vn86uN+qWEW5pDV1H32s3n0Jv0/CPc0zraE600iyMGCnaWKySIDAAkE+gYGl2vn+dCPMenrR4A3NRtaaBtX61lnUVBvU/CLY0X1PrQfeKQa7ULenaq8Qthp700Ru0pzBXc6loFjfNqebSRv0JvUaBuaC3Kr1V3wN7fvSqXqDVXPA3t+9NQF5BnnVy3vWsnnXfT9Klb7jqJ9hXT4jn2NRrhoOdSB1rj8NCNc3dDR4w2NLnUJvUj9/XyYUJ1w/uH0oWMNh06weo+hoW1Y9f9p6Uj9+E/M35U/wALvM1xYPzlkHhtljFvIhBcIXPdQJPzOPKDqoFbIqOtHr+UUP8AqS+fl29dqOzZcql5Vum2bhAKWyzAIyn5lGxg/mpphNLdDmFupduG5yrePxcNmzcmDbXcy0D5TAjo9UFoqHHoPS3IiJtTjEAKFOw+Vd4nYb1Xe4qrwWaWliWJj5myjEAAeIuZ/uNOXtDneZLKC41tr1xgnxQV555KSCQZXAde58jSbWpW5cfAZyLSoqTcui4oC2rS74bMMlESAJkmk4oNioapf6h+9ELwOwIMx37n/wA7VdqNJdW7ym05d0CW0XkPjiN8sEA5m5HiJI/aRpNOnJFxQ9x2Fy46XwbSWwzk2mCErlCdB0mZPYUUJyF710qSp2KkqRI2YGCPzBqg6oedKKogewn3jefrXYr61eiHsxs60VI1w70lgO1Dy6nxxHtI0vvI86k3tqyzb96iN4k0vEiWzXtvA71Xqr/hPtSAkeZ9jS+pveEyTV+ENl7NI3qnn0nt2MUM0KBjuOm8POhOp9aVD1INVoG41zx51HOH8FL71IFLUNy43PKnNBxI2wVIZkaSyK6oS2JWVuYlrcrsSu5G1ZxPpQzRQbmnp+M3EfMs7HELvduKCB8s8t1JVey9KW++eFl/rIzYyWcAg4EknwyAT54iTtutI7iu2/m9FBsNDXkIbezKTPi3xO8snZWOwygmBAIEggdYcs1YowACm2ShVRtipBkCJHXuaXJHrQGKdC2GW1r8vli5c5fTl81+Xj/ThljH0pfmHEqCIYqSN4lJxMdNsqGP5FQVFUFlbfSuk0XKFFgKLEVwRXIx86P60BoGgxcPnRoWPl+VUqlM27UVPsuzsT5iq9QTienSrSKp1KeE+1aIhyCIqMRUZ1GVQiKCipAoCTUUxls1INBlUE0gDmpmgD10zRQqDJpyxw4smcEzl4Q6KQqqrFzlO3jSIH4xvSaWWIkKxHop/Q1s8P1z2wpVPiKWnOFWMLSqQCsMPgpMnoxHcGkMy9XpuXG8hhIiPIGDG0wQduoIPoHU4Gxt8w77spUOFfJMcwqlTMZdSVH+TTrtyq20YKogdXAgBVUNiJAVV6jeDWtpddbKy6urAkiRkiszMzMUIBJlm2DEN0OO4osDzl22VaOoiQekjftJg7EEdo6kb0JanOIu1y6WCXI7ZAliNzkx7knqe9JspBgiPQjegCJqMqgmhJp0BLUBoixoSaoCUmaYF2qlFcTV6lKVDM1VfHhPtQi5Q37vhPtSqinyR9TUA12VRtWaMySa5W9qgrXY0xhZ1GVDRBhTESBUgVHMqMqQGxw/R23BNy7bQiwy21cTzbzZhADBxAYgz9PM0yOC6dRdtXNTZAZiUZd7ngTVImSldpZ7JI+n4cqydPrQEKwgMndjcLAQ23h26tIPpTCahHaFXdmBxS/f2jqFVlIj3mlQ6NXX2NLf1XMF6ylvJA5wKqEW2oBtoFi4rMSpmIjp3qjR6XTKbeV+yMLnMJyDq5zHhI5WUcsQBPWSeuyhIx3t3BliFY6jUyHK49wMu5iJBjeivd4t3gqht2fU5RIh3ZYWYBG0DxegooC3UWLDgzcRc7ly7vihjl8pQDy26lMoImsvXIqtihyQSEaIyQO2LgdgRHl+tM/6ha38A3AiL2q2IPWcpO0iJHn6UhqbwZiR02HVz0Hm5LH6mihA0LGoLVGNUAWVGi96rVKuCGmkBxqKnGuxrSwIiqr48J9jV2JoLy+E+x/xSsAYqIoZ9a6a50AcUM1GVcCKpDCzqARUVBFMA9q6KrrqYizAV0f9voaDM1If2pFUcEHl+lHgKEH1qDSJCrhQipik2BJNdlQsKttpHXrQlYBJt7n+RVlCBRTWoHVFTXUmBMVXd6H2P+KsNV3On5f5FCAVU0INdXVkBM0BNdXVSGggaIGurqYyCd6ljUV1IklqCa6upjJyqcq6uqWIIGumorqQFlkb+wq4murquIHKa41NdVMASxqMq6uqSggaC50+o/yKiuoA/9k="/>
          <p:cNvSpPr>
            <a:spLocks noChangeAspect="1" noChangeArrowheads="1"/>
          </p:cNvSpPr>
          <p:nvPr/>
        </p:nvSpPr>
        <p:spPr bwMode="auto">
          <a:xfrm>
            <a:off x="8945563" y="-1206500"/>
            <a:ext cx="1676400" cy="2476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6630" name="AutoShape 6" descr="data:image/jpg;base64,/9j/4AAQSkZJRgABAQAAAQABAAD/2wCEAAkGBhQSEBUUExQVFRQWGBYXFBUVFBQUFxcVFhQXFxQUFxUXHCYeFxklGRUVHy8gJScpLC0sFR4xNTAqNSYrLCkBCQoKDgwOGg8PFikcHB81KSktKSkuKSkvKSwsKSkpKSkpLCkpKSkpLCkpKSwpKS0pKSwpKSkpLCkpKSwsKSkpKf/AABEIAIIAYAMBIgACEQEDEQH/xAAcAAABBQEBAQAAAAAAAAAAAAAEAgMFBgcAAQj/xAA/EAABAwEFBAcEBwcFAAAAAAABAAIDEQQSITFBBQZRcQcTImGBkbEjMqHRM0JScpLB8BRTYoKz4fEVFjSTsv/EABoBAAIDAQEAAAAAAAAAAAAAAAIDAAQFAQb/xAAjEQACAwACAgEFAQAAAAAAAAAAAQIDERIhBDETMkFCUWEi/9oADAMBAAIRAxEAPwDMW0oKgZDQcOSU5w4DyHyTTMh+uCcunAdyIh4Kd3kPknYoqnQeA+Sk9g7sS2uS5Ewk6nJrRxc7IBazu90Q2eIB05Mz9W1uxjjQDE+KVO6MPYSizGo9ll2Qqe5tfREf7UtBFWwSHlG75L6RseyooRSKNjB/C0BFAKu/L/SD4Hy5LsGVmMkT2/eZT1AQjoNR6BfVkkTXChAI1BFR5FUne7o0gtDC+ICKWhpTBjjwcNOa5HzIt40ccDDGwcvIL1zO4eQRM9ncxzmPaWuYS1wOYINCEySr39F5g2IxwHkE26MUOAyOg4IgnArx47B5H0UICwnJTOxNkutM8cTMXPN0cAMy48hUqKs7MvBal0P7MBtL5CPo4qD7z3U9AUu2XGLYUUaRu/sKOywtjjbQDM6udTF5OpKlCuqkPd8l5+c8+49IWvUMZ9Mzp/de3zrT8kHyHWh1wTcjxlSqFda2l1L7K8Lwr6p39fooJSYXEyTpk2Q2OaK0NFOtBbJTV7ACHeLSB/Ks4vLaOl9jTYWgjEytucwHXvhVY4yzErf8ObnUmyvNdjYOBSb2fI+iINnIXn7AQCa6OPgArYGMRZpcuQ9FrXQxahS0jUdUfDthY5HJTyHor70U7SEVsLK06yMgfeaQ4fAOVXy0/heBVvvDcHy4YoV9sry/WSin2u/r2eHGmZVK36396kmCH6SnaP2AdBxeR5BYNNUrZYW2uC1lg2/v7HBWOIdZJkeAPedUNsy2SWgXp3k1ODWm63uBWb7vQXzeNXUxpjXj4lWE2+3MjMjWRxR1qOteLzh92ta9y05+MorjD2PqklHkzVdm2NjWjAeXjmpAximApStFQujXeuS0l8coAc09m6TR1cxQ5ZfFQEXSNa5rVd6xtnBc5tzqjIG3TQ3jnUa0Sa/GeuLEWPkyQ6W9ptu2eOoqb0hGtKBrT8Ss6bKOKF3t3gkntLnPIJZ7PsghtGFwNMeOqi22vwWrRX8cFEqyn2WBr28UuVwuOx+q/UfYKgWWkFOF/ZPI+icRTAq1I8EVDbnRvjew0c0hwPAhCHTkPReP0U9ik2jY9h7yC0QXmuxoS4fYcG4NPdXGuoWVbahlZaJBLi8ON7EnGuJrr3FNbK2vJZpL8bqGhBBFQ5pzBacDp8FK7wbTitEccoN2Yi5LFQ3Rd917Scw7hpRV6qlXNtemWLLFZDvrC29HkTSwVzOvI5q67V3KbaswHClK1ocfBZNuntzqyGl1OHJbDsbe5jWAPIGBzOJVLyK5Rt5/Y0K58qkogVn2ALCGnAEFuIwwbWgrqVJW/YdjE8c72U605j3TIccRxI4Z0VM323+hMjMpLuUfaoP4nUIoQQBSuqj39KDJII2GJ4pIxzQ0i6LhrVpcbwPdiuQps+rvsCc4vFuNFN3/AHRnalq6oAM600AyrQB1Bl715QoGCVb5S6VzjWpJJrhiTU+qbDzRaqXWGVJd6LDqItp7J5H0QcTKoxrcPA+i6RA7jkkPzSJHLzVQ4c8LmOS2trVNXe5QgtsxBqDQ/rBF/wCsy0pfdlxUa6oOK9c0qHU2vTLTuvZbG/8A5El14FRfJu11OGamYm7PDJGulc5t15ZdjDe3Ts01xNMeAWetaTRLlaTTOowS3DXusYrXmYOWkdrHGoGPgm2NSy04L1sJ4JgochCMY3A8j6FMWeI8EVdwNRofQqBEaEsJto4J8xAAXvJQEQHnGgXRwYE6oyKO8MMO5G2Gz4PqNMFAlFsrpXhKVIcfEpDiFARcbscE64pmF4qiLwqMAoQJ2fs901QwVLRepWlRrSuvckFxbgQQRmCKHyVn3OsrQ4vqMRiO4qyWnY8NowcBXQ0xHiEid6g+y5X4jshyXszaK0p19owPI+intq7mvjJdH228MiFBdUBUHAgHPDQpkJxmtixMq5Q6kD2eMUr4+KU5taFP2WCjccf8IxsAp5IwFEYhBAqi21DS6hoddDTAheloaMkljmgOFDeNCDWgwOPZOBJC5o1LCtW1lHkc0yCpTasGAd4KJK6V2sYuMhFQxml6mtEEDirNsuFhhbUkOqcKYEUIJroQoFFciZ3Y7IJp71AO4ZlWeKTM0y1UTs2z3RiMABTxu0+ClWe65ULuzc8ZcYYHxuq0qq757OaYutbmM8NDhj8FZLG+rVE7wfQSji1x+Cr0LjZ0F5KTgylQ+6OQ9Ai7yYgi7I5D0Rgs9SOQWuY8Vo1Oc+SWYcGOH1gW8dE9LY/RPQWUuhOA7Jryr/hC2MUNZA7Txjp308jVQBGKuW0rJ7EilTUOHlQj4gqqy2YgoivZHGMMbiFarI5vVNFKOuOBqcHAmteeYVajgdX+ytVkid1RAANW56g1HkVxna0y222UMAOhdGPKJhPxXftFQSg5GudFHX7bvgAPyRbYqMVJrDYq1oJsL6ghC7bZ7OT7jv8AyT+SOsln9EjatlrDLjlFL/TKrppWDpx/wzNI7S66O07IangnhbH4dt/4iuXLVMascftCT94/8bvml2faUtHe0k/G7jzXLkDHr6hq0bQkIxkef53fNR0kpNcT5lerkSK1/s6OQ8T5qQht0gDgJHgYZOd816uRA1hB2rNcZ7WT3nfXd804NrTUHtpf+x/zXLlVkaFYRFtmeo9tLl+8f811o2zOWuBmlIuuFDI/K6cM1y5V/wAhj9H/2Q=="/>
          <p:cNvSpPr>
            <a:spLocks noChangeAspect="1" noChangeArrowheads="1"/>
          </p:cNvSpPr>
          <p:nvPr/>
        </p:nvSpPr>
        <p:spPr bwMode="auto">
          <a:xfrm>
            <a:off x="8945563" y="-611188"/>
            <a:ext cx="914400" cy="1238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6632" name="AutoShape 8" descr="data:image/jpg;base64,/9j/4AAQSkZJRgABAQAAAQABAAD/2wCEAAkGBhQSEBMTEhMVFBUWGBYWFRQUFxgUFRQYFBQVFRQSGBYXHCYeFxkjGhUUHy8gIycpLC0sFR4xNTAqNSYrLCkBCQoKDgwOGg8PGikgHCQyKSktKSksKiopLCksLCwsKSwpLCksKSwpKSkpKSwpKSwsLCwpKSkpKSwpKSwsKSkpKf/AABEIAKMAeAMBIgACEQEDEQH/xAAcAAABBQEBAQAAAAAAAAAAAAADAAIEBQYBBwj/xAA+EAABAwEFBAcECQQCAwAAAAABAAIDEQQSITFBBQZRcRMiMmGBkbEHQlLRFCOCkqHB0uHwM3KTsqLxFWJj/8QAGgEAAgMBAQAAAAAAAAAAAAAAAAMBAgQFBv/EACQRAAIDAAICAQQDAAAAAAAAAAABAgMRITEEElETFDJBBSKR/9oADAMBAAIRAxEAPwDzFjRQVAGA0HAJ/VA7I8ggtOA8PRPGRVgEQOA8guhg4DyC4GVRoLI5xAAJJwAGJPcAgBscVcgPEBO+hV0Hl+y3e7/sotUtHS3YGn4jV577o/Oi3OzvZTZY/wCoXyn/ANjdHkPmkyvhEuo6eFGwHgPJBMGlPwC+lodzLG3Kzx+La+qK/dOyOzs8X3Alfdx+CfQ+Z/ooGdB4Jhhpw8h8l9B7T9mNjlBowxnixxp5Feab2ezmayAvb9ZEPeGbf7h+avDyISeIhwMU2DuHkPknmMDQeQ+SKAuFaCmYALAdB5BdcwUyHkPkihck0QBHfGKGoGR07ikjyMow8j6JIDCLHl4fkj9GLp8ECOuH80U2FvcgCw2Bu/JapWxRNq44k6NGridAvcN1Nx4bG0EC/JrK4Y/ZHuhQfZru0ILI2Qj6yYB7jwacWt8sfFbQBcnyPIlOTS6Q9Rw6EqrjkqrGrH+i+HVwuSBSvBDn8sqNveXFCtcd5pBAIIIIdiCKYgjgnOmCGZSdUn3zoth4Lv3ux9BtRDR9VIC+Lu+Jn2T6hZlz17P7XLD0lgvgVML2urqGu6j+furxK9XFeg8a36laYiaxhby652SFROdkFoKDpZatPI+hSQmmodyPokgg5BHgOQV5saxX3NZnfcxv3iAqiB+A5D0C0m6M4Fts9culj/2CpN5FsZDD6FijDWhoyaAB4ABOqmdImPk1XnJ2/A5I64/ihOnA7+AQ32qp7uKrdp7fhsrL0jhXQZuPIJUYub4GqJcNJ18kyacNGLwOZosFFvlNaX3Yx0bMet73lorqwbNaSC5xecyXYhNlV9P8v8HKjjWy+hna7sva7kQUYu/mi5BYWAdkeCNJGKVGg81VVNrUIk0nwZrfuUN2faC4VBYW+LqAfivAPo5yXuPtNtl2wU+N7B4DrH0XkQ4rsfx8PWoTNaQDZU02auBVocU5rF0CvoVUlgo09zSfwKStZx9W/H3H/wCpSQDgkZ2I5cv2Vhs21GOVkg9x7XD7JBVUcKcgpML+qf8ApQ1qwUuz6abb6gO4gEnmAcFENqMh4N4caLGbo7zCeyRBx60f1bxWpN3snxFFcbT24yGJ8jzg0VNP+LV5f7ecJtNc6dGMU1p3eXeyOyx1JF49hurz8RGjQvK//IS2mQukNS41JOWOnIKk2ptl9omfI8klxyyujQDuC0O6FjMh7vVd2qlUQ19ioS+rZ6ro0Nh2jFZbvSOaMMqmp8FZ2D2jWUEC/dxobwN3zQTu3AwOmdD07ziGvJFODQMqLJW+xPtExaII4gBUUBDRT3eq0481nUKr25GyyVkeMR7o3acbYTO9zWxgXr9erTIHxWXj9rFnc8tZFK9uNHtbUEUONEOwbO+k7NksL8HGIXK5AijmjzAWO3f3btkVqaBfa5uBAoAHA544FiiiMGnrM0q2pZhB9o29rbQ+FkbiWRtJIII6xIHjgsgy2VGBRt9LBJBbrRHL2g8nq9mjjebTgKEKnjC6VcVCKS6MM57IthaiU8WpwxBVTeKPHIrkKTLCa1OuuFT2SD4hcUdzuqeR9CkgndIR05I1+jT4eiE/IcgunI4oKFhu9t02WUPpeacHt4jA4d40Xpdp6O2WTF1WPcSHt91zWm613DHAjxXkF3BTtj7elsxrE8gVBLc2uI+JuvBItqUmpLtGiq5xXq+gNrsZjc5pwLTiAa0PgtxuHNda3HXXSuqz29Fvgmc2WG8HPF6VjvckPaaOLUHYG0+jdic8lecXOGFqJxrt09+sMDJWhpGGtNe9Sn7rRYF1TTECuGCxm7m8dxtailMyr3aW/EbWdtow7WgPeVxFU4bFrk6U/fdi+CPHteOK2BocCQaOplTKnmrrbO1jBNC4AOZMQynBwyx0qPReNz+0bo3u6DFtahzo2OLicXDr40qplr9phkbEx0Bq1wcQH9XDK404ty4rTHxJRzFwJsurm++jMe0Xa30nadok0vXByjFz8iqGNOt8hMhJBrU1rxJJ/NBa86LqpYsOXLl6EJ5LseaGc0eOJSVJFeqeR9CknEYHkfQrqCxEfkP5ouPyTXnAJl/BBU6MkMp4OCTxggDrTVIPIII8EIc0wvxQBbQbelaKXiAmvtjp5Gh7yG9+QVY52CXSYoLe8vk9FsXs+jdDfDw4kVLnkBoUiPdSJ0MokmhaY4y5tyhOpAB7zzXnMVvfS6Huu17NTTyTp7e8VFeqdNElQnv5DnbHP6xw5aT1utnQIAZ3oskl4CuibROM44BSY2qM1TIWhBIW71TyPoknEYOpwPouIJK67VcbFgutKe1BUb0eCI9gDU1zq4BOdAcygADW1qaIb2A5KxZASw4ZeigFuaCcONyxTQMcAkTklfQQGhjFEjGE2Jqe/wBUAOLcMk+OEFStiWYSzNjdUA4GmY5KZtLdyWIkgX2cWjHxHFRq3CyhJrUV4s7f4UeOMUUGp0R2vOqkhEp7QGmnA+iSjPkJB5H0KSCSEO7NSIoMDVKzwV8UVwwIQVGxyAYNA7zqpIs+oxQIBTvU6N9MEF0kHsMdI318PBZqU4nmtMx9GnHmOazVtZRxHf6oJs4SwYSP3TC4LgcuOoECiXDKiNk62iitbQI0YpQ8UEmo3ZszTIHVFc1tulaeqVjN2aB945NGHM4LWRuGFdVi8hazs+El6AdpbqxStq3Bx1AosftDd2SHMXm/EOHJehRSaBFmbUCo/ZZYeTOt5LlDbfFhPlcHlIDbpyyPokr3fHZAiN9oABqCO+hIK6uopKS1HGsi4S9WZuxMqPzKkx2XPnmu2cC6O8D0UuJuFe9XBRARWWhwRjCKZ92CLHqhSOxaeOChjMSQYtc6K84NoCG1bQOOFRUa81Q7Vs+TvNW7WG84HhXHCoGo71HtcQMRxrgfwxQiksaM6c1wldeck1SZx8ZWjbswhkdRgWmhyBOGHgs5CMfNbCPpGtLDWjGh105VcBQjhVDHVreyy2RZQAG5HCvkSfRXkLcW+CBBZAzwY1x+0wn81JjyB5LDOW9HYoXqsDVpIVLlFWqukf1wVOc/Cix2LMNeood6GXrK+uYFV1c2+KwS/wBp9CurpVYonF8qOzMdB2W8h6KTHkh2ePqtw0HoFKbD1aY5haBMVpxjsDyQHac1YQ2NCms1BgNVGjHF4OtcQvMOjm14KvtDDccaYA+qvHWVz4QeGFTxzQJbNSNwpW83yIxafwUJl5VmHlbjRNuqbarMa1IUUwlWMLQ+xtx8Vqnzuc3rVNGgB1NNBVZux2c3xWuY0WoEb+je0dk3csj39yhjq0zUbQl+pe4fBC3xuYoNmtBdRBDHGzP73jv7LQFJsdnoDVY2sTOtVrOOcalWkLuqFCis9XHBWEFn6oqs1zWGqEedKfbTfqpsPcefJpP5JKZtiyVs85/+Un+jkloqknE5/kwfueZxbQeGihHDst0A7kRu1pAD1h91vySSW0xVhmbcmAwePus+S47bc3xD7jP0pJKo6XQWLeKcMLQ8UwNLjM/upp29MR2x9xn6UklVDH0QH2txzI8m/JBdKa+WgSSTTmvsMy1uFCCPIfJTWbcmDSA4Ur8DP0pJIY6HTDjeW0dGW3xS9XsR51/tT2b0WgVpIPuR/pSSWWX7NcG9Hs3rtIP9Qf44/wBKMzfG1Af1R/jj/SuJJTSfY1SfyMtW91qcx7TICHNcCOjjFQWkEYN4JJJJlaRkvk9XJ//Z"/>
          <p:cNvSpPr>
            <a:spLocks noChangeAspect="1" noChangeArrowheads="1"/>
          </p:cNvSpPr>
          <p:nvPr/>
        </p:nvSpPr>
        <p:spPr bwMode="auto">
          <a:xfrm>
            <a:off x="8945563" y="-755650"/>
            <a:ext cx="1143000" cy="1552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6634" name="Picture 10" descr="http://www.al-jazirah.com.sa/magazine/18052004/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3573016"/>
            <a:ext cx="272489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www.eternalegypt.org/images/elements/p67-MAN-129_310x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0" y="3284984"/>
            <a:ext cx="2952750" cy="2952751"/>
          </a:xfrm>
          <a:prstGeom prst="rect">
            <a:avLst/>
          </a:prstGeom>
          <a:noFill/>
        </p:spPr>
      </p:pic>
      <p:pic>
        <p:nvPicPr>
          <p:cNvPr id="2" name="صورة 1" descr="imagesCAKD45Z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2555776" y="692696"/>
            <a:ext cx="27783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العلوم</a:t>
            </a:r>
            <a:endParaRPr lang="ar-SA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438948" y="764704"/>
            <a:ext cx="4459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6</a:t>
            </a:r>
            <a:endParaRPr lang="ar-SA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123611" y="2204864"/>
            <a:ext cx="24561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الطب والصيدلة</a:t>
            </a:r>
            <a:endParaRPr lang="ar-SA" sz="3600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5903893"/>
            <a:ext cx="31318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urier New" pitchFamily="49" charset="0"/>
                <a:cs typeface="Courier New" pitchFamily="49" charset="0"/>
              </a:rPr>
              <a:t>كتاب المنصوري</a:t>
            </a:r>
          </a:p>
          <a:p>
            <a:pPr algn="ctr"/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urier New" pitchFamily="49" charset="0"/>
                <a:cs typeface="Courier New" pitchFamily="49" charset="0"/>
              </a:rPr>
              <a:t>الرازي</a:t>
            </a:r>
            <a:endParaRPr lang="ar-S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28" name="AutoShape 4" descr="data:image/jpg;base64,/9j/4AAQSkZJRgABAQAAAQABAAD/2wCEAAkGBhISEBQSEhQUFBQUFBUUFBQUDxcUFBQQFBAVFBUQFBQXHCYeFxkkGRQUHy8gIycpLCwsFR4xNTA2NSYrLCkBCQoKDgwOFw8PGikcHBwpLCkpLCwsKSksKSkqLDUpKSksNSkpKSksKS0sKSwpLyopLCktLCwsKSksKSksLCkpLP/AABEIAQQAsAMBIgACEQEDEQH/xAAaAAACAwEBAAAAAAAAAAAAAAACBAEDBQAG/8QAPRAAAgEDAgQEAwcDAgUFAQAAAQIRAAMSBCEFEzFBIlFhcSMygQYUQpGhwfBSYrEVkjNygtHhNENzovEW/8QAGQEAAwEBAQAAAAAAAAAAAAAAAAECAwQF/8QAKhEAAgICAgIBAgUFAAAAAAAAAAECEQMSITETQVEioQRhgeHwIzJCsdH/2gAMAwEAAhEDEQA/AESKlamKkCmdR1QasC13LplABKIWqvt6em7OkNS2AlbsTTCaOtJNIBual76qNqzcvgBJOHnyo/8AT/OKK7rjSz6w0qkIv+4j0oW0I9KVbWGh++GimJjDcO9KVuaKrl13rVy60HrFPlAZNzTRSz2q9Cbat02pLU6E1ccldgYrLQ03es0uyxXRaArM1IBriaiaYEyaq1IlT6b1ZNFeX4Z9v3FBLZqxUotGUoraVhZocEq61YmrbVma0NLo/wAqhyoANNo6ve4F2FHqLsCBWVfvb1FWIO/qaTe8ah2/n70k2sOSqLbyS0hytthbXreUGRcWYGx299q0SS7Avd6qZ6W1uuCXLVvqbjEHr4UAPi98hFXPsCYJgEwOpMfKPXaPrVpoCMqAtSuo1rDTtdCkMF6GBBnEvCkiB1me1Ho2m2viziVLH8RVoy+tJSTdEsYD0S3opc3VBxnxf0r42Huo6fWKkN6Ee5BP6dP1o4sB1NVTlnWz1396w31Cr1IB7D8R9lG5qy3qDPymO5JxP0Tcn9KmST4CzXv6YMJH5VmajT05ptVFMXbIYSKSbiNOzz7rFV0/qNPSTLXQpWJg0d5/Afb9xQGq9U3w29v3FWiGekxq+wlCFpzR2d65Wa2NaTSzTWoYKIH1q6ymKzWdqbnWs0rGLX7nWknNXsd6pIrZITK4oeWOsbwQD6dSBRX7yopdzCqpZj5KBJqrQu7W1a4MWYFsQPlUmUQ+oU7+ppumKzD+0dzl3bFzsA4J67grcHt0NbFywGOETvESdz0CkA+Ib9KzfthYB02R/BcQ9OzSrf5FBb0upuIqtce2hHi+IAYPaFAPTzNYOTjJpK7H2Xaorc07lZKlHHTHZZBAHb5YqvhLA29pAmQMpgMoaBHvWgmlVVCKIULgontjEVgfZ7U8u0cw58UKVCtuoCwQWWOnWqm1GSb+BVZsLbCiFAAHZQAB7AVFwgAyYA6k7fzt+dLf6gOYrctmt4GLZvAMzEg8xiisqiAF7mCTMmgVWdVVwCA2bP4wXIMqoVmPhBO23brtBXmi3URVQxjBPaep2n2Mdaj+dY/U1cbBxzYhV7u7BEn0J+Y+izS2s0wZVgkqWVsiCMsGkBVO8ZR4jHoD1rSWSMXXsRdbc1o6XVVlTV1q5TmrBcGpqrAO4rIv2q2NLcnbsaU1lqoxtp0yqMhhS+t/4be37inLi0nxD/ht/O4rrRFHs7aVqaC1SFitjQiBNcUmWTrLkCKyLzU/qrlZt196qHQrKmqs1ZFCBWgzK+0eie7pnRQTJUsAJJtq2TQO8QDA36+tIL9o7oADLZckfMLpSfJisGCeu1elEjcbeoMH6GgNhSZwU+Z5azPnMVlOE27ix8Hm7b3tWCrqq2SRnip3gyFDNuxnygVsai6RsFZiegUAAAf1OxCjt3n0p2q2WrjBpd8ibErefVwg8guTHr+J2ifYKKqbSp/Qv+0U4VqtkrTVe+RWU/pVN1LknG6U9rSMR7MwpnGhIpOKYrERpjJL3GuM343GTiPJmnEe0UTJ/Jn9avYUDLSjjjHlITk2VVKmpiuirFY7pblO6hMlkVm2DvWrY3UisZLmzRMw9Rb3rN4gPht7fuK3NZb3NZHEU+G3t+4rpj0Se209a1pgFrI0xrTy8FcTHYpqXFY+uuOFchspDBQqAPbJWFdTJyhoO426jpBd1RrM/wBRt54ZjMHGDt44nEMdifQGa0pUuaJ9jllYABYuRtk2OR2gE4gD9B+9YXCdcz62+rmRDqqzIVbV5QoC9iQxJP8AdW0t7eBE+Ubgecfzoa8zpoTirj8Tl9oiVfTq8/7k/WnLhotUeh5d948SWgSFGKm7cJJgDJ4QEnpCk12j0tva6rPdJUkXHuF/CdjiNlHTsoqzUaBLnzgmI/8AcZflJYfKRPig/SrrdsKAqiABAAWAB2AFJd9Dorv3VUZMyqPNmCj8zVGn1iXJKEsP6+WwQ+iswE/Si1KWk+Lc5anpzLkSD/SpeY9lirg+QDA5AiQwMgj0bee/ftTUuaBxKTVb0zvP/iguKQYIj3FaWZtUZ+p1RQgC2HkSJv4EmYxW2FLN77CjUGPEoVu6q5cL/bkevv8A9qcPsdxttHhHke4qsxkU2yADFfJCSAfzU+u1ZriVtlehUrVZdMiuQzABxMgkea7Q3sDI8qba1VV6wGXEyQfIkGfMEbg+o8zVOV9EULqQRKhpj5XgMGiQpI2M7eIbUloLrMWyaSy27gjZVDAqUVeygqAPqTua1sIjYwCAPIbdPyrC4W8ahk8lu24/+O/kP/qwrOUqlF2VXDNUOAQCdyJAALNA6nEdB6mBWtw4sSQUgR1LjIz2wAMD1y+lJW0J894Eep6bU7w3V2zcNtXVnEyFYH5fmAI6kelLJL5YIq1tnfpWJxO18N/b969LxC1uawuJW/hv7fvWuOXA2en061qYeEVmaW4JiRWxb3X+eVYyozPL8fvuuFq1HNvErbJ/AqrNy8fRQfzIqhPs9ZUW4zm0Qwyu5KX3lypWctyRBFTx+7ctahr0CBaS2hZGa2QWLXELL8jTHvArOtcT1l4/BsqB3dbblQI6m5dhB9TWTyY9vq7Rp9XoXNtl4oVlouWhtG3LFvJY84dW/wB1VajShOLI5bElbRhtgQ1q4jEmYERWxpODvZc3rjG7cZYLhsgiHcovTL1IAHYCNytxXh1i/cW473FxQIVFpWBTMsPET13I6dq0bbjcfkX+VD3EeOWrNpnNy2xCkrbW4rOzAbL4ZjeJPlTA4jaUA3L1oeEFsb6sJxlsRMkTMVmWvsjpnVijXQezSpj3QKBH8ml9R9l7CvZti4S91yHOKiLSIXd18jsoHX5qzeSd9F6GTqtQmp5l67cYXJjT2AjMEtg/jMRJG5IPefIUx9mtZeQixbCkO+UNlFsH52GO0GCY849a9NpfsvpFbZRcPXxvlv7CtazpQNlVUBgeBQDH0rNbXfQ+Dz3FLly5d+7WiVOGd55IKW2+RAeoZuvnBHrRcJ4S9otk3hIUKqu7KAN2aHOze0Unwf7SWlFx7yuGvXrlzNULhlnFEbupVQBHT8zTGr+11r5bVu5dcwBkhtLJ6ebsfQAe9VsruyWZWgbUG7eFtiLvMbm7KUEOQh8YIELsIHStvQ8N5eRLF3uEM7EyTAhVk74gTA7TVvBOFuivcuxzbz8x42C/0oB2gdferNXxbT2tnuoGP4FHMc/9FuY+sURlTtsfaK7qhQWbYKCzHyUCSf0rIHHcweTZDeRul2Y+otW4Cj0Yk+tNcQ1hvWwiW3CXXS3ncIRijsA2Fpct4ncsPata5aS1bY/KltS0DYBFBJ/QU3PfhOhJUY/D9Ndlrl4jNgqhVUKEtrJxCrsJLExv71lqqpr3ZmCKCZYiQDcsqd433Za9BwziIvyOXcQhVYhsSAH6Qw6/kPardTwS1cbJlk7A+JhOIhZAO/l9abdxWoLvkxuI8QtsgSzcLZNF0orKy2J8QR3Al22iAdgek1bY0STlpgVwebQwZ38PQsonGZMie9FpdRo0vXUKqhW4LSgjPKFEuA395IMf0ivbaPSxtER29tulYTTl/cyuF0YvKuYA3fnIll7ITvyxuTsCBMneayuJWfht7fvXq9ZY9KxeJ6f4b+371145JIhjOmt9gfp1/wA1u6NRjH7VkID7VqaBulZ5Z8AlyDdLKZUsp81YqY9xWfe8TeOW8izFj9CelbGpt1nParKOZUXoyhLKnpt6Vj8e0WsZkOmkKoJODJm1w7DINHgA99yTW9yquS2f/wB3+s1M8l9FKLPJ/wD8rea8t65cBuHFnvJ8N7ePWzZUEiOw6CCZBrfu8NVrq3D1RHRVgYgXHUs3vCAVoi36UfKrJ5aL1Yh9yU9VH5b1I0S9QIPuad5dGLNZvKx6s87e+yOmLE4ssmThcKgkncxTWk4HZtGUQBumZJZt++R3/KtY2ag2qXk5DQ8rwLj1zUXmtm0oSHIORyW2rFUFxWBBLCDtFPv9mdKTPItg98Ux/RYH6VtmxMnuYnbcx0k9+p61IsHyp+UWhl2OE2k+RFX2G/0J6VcdP6T+XatBdNP18h+tcdIfX8qay10JwMq3olUnFQsxMACY2HSrPu9O8kVYNPVeeg0Maz9mbPMW4FIKuboGRK8w7loPqZ+lejs6eFobNuKddgBFR54h42ZGqt1kcSs/Df2/et+4AazuJ2/hv/y1ssqa4Fp8iyrT2mqoWaYspWc58FRiPhZFKXLFOWGqxrM71xPLTNlEzrdqissDfNo4TBKLn8RzGQAEbSJO/wBPlNN8mluIaO87I1tlUCCysILMr5qSy747Rj03mNq3xZYydS6KUPXQGnvi6ycsDA2+Y5cMjAFmVAF7GUaZ7RVK643P/T22uf3t4LPvkd2HsB703Zt3wiOqJzBmptNd2FprpdVFwd1M9ohjUO+tIkLZtBQfD4rpMLtsCBt5eYrV6XxQ0k+q/UsuWcVyYEwASEGW8CQo6nc0E3MFbDls1xVxaGblkE7jYBjjETtNU6TiF0ot8uWtoQp5dnM3j+K4R8yrvAI8p6E13BtJc+7ssunjytG4vjVgQc2TsCwkr6nz2jWMOZNB0u/5+xZbuu6IVVVzuhQWBK8sKzMR0JMLjPcyYq2zcR1Z7ZzC5fKCSSonEAxJj/NUWrN5nuzetm8otkKtohVK5FHIJ8SkMykj0HarFs6pdluWGH9T2SG8zOJC/WKU3D5SDW/ZVoGvXQLgW0LcMQubNcLAbIWgC2Q0Ayu2/wBWLgfFGRGfci5bGGSnEdWJ8LLECNt/WQKaG+FY8xGutcS58rW0lRBBwIO4AJPfGlNZpb7mIcObq3RcthUtIRbCTLFmLADrt3HSnF45O7VDSTfdIs1t9WYq63FQMoQi4Ba1CkqS2S7yAScT1wO+xo9TYS1qBkWbNSElWOBzggEeEL8oIIkbHzqy7wxiq2SwazllcLCbjkuzNb7BVluo9ahtFqO2qOPYmwjPHbIwJMfvTlkxtapgkn/GWNZ8o6kde4MEfSiW1UaHQG2CC7XCzZszQNzsYA9qdFqvPySpvXkKRVbs1F2auJql2/n71zqXJaQq9s0lxFPhP7eXrWkzUnxH/ht7fvW6my1C+ytbdXW7dcFq1VreUzmUSy0tWvqyr205bMHI8cgIstjBJO56bd+29AhqnXcM5xQ8xkwDQAoYF5BV4PcED3BI85zhq5fV0aJfI0dYcHblu2NwootiS8EQwmIHYk9DXWL8kIQBchiVEsFK45Jl3aLimPesxb2qzxW7fYi4Um5bRbY2PxYUeJPC0ew86Y1XC7oXFCLrOWL3bzkFZTlwqIBPhJHXaK6pQxLhtc9EVXscfUEXkt47OCQ2ajcb4hTux849KjU6m5bZiyDkrh4gGzl2UTG+UZHYCaru8FUlXN24txUtoLgcL4lPhfE7TLHb+7zrNtfZolEWHtgZDG5e5oVQRiAkYsDJnuCAd6vFDC1bKWvt/Y1F4nbMC14vDKz8NJhHCyRtIuE/9LDrXHUG0Dz3UuQzhEQ7Kqk4rO5OxgsRJBiey78BDpjzcgTjclLZlVELaQDZIlthv4qjVcIL3m+KAOpUIvOUMiowDHdQVBg9dz9W4Yen0Qtb4ZfY1ZYuXUKFUwFYs82x40aFgN4hCgkneCam7rSVm0puySoIIC9jLMT0IYER1BpduByyk6m6Srz1UNzSuJ37MV2A7SY61FrhLgyHthkUogS2SFJCL4wzEnwrb2+vupY8VWVx6Y4Fuc0DFeXgSW3nmTEAzDbT2qjiF65ngrpbUBCbjIXaXulAAOkBsQfLIUrd4I+Sklrjsx5l5bnJdbcL8NQAZXYGJHy9KsbgigObVxh4WFwBi7sR4sOYZZAdtl86UMeNPv7DuPt/Y0NNqFuSVMgER/dNsOpHuD+h22pXTcyFS6QWd2XJYytg2iyfhxLbGNu49aC1wrLkuxZMcGFnEStwKZlz4j8zdexNWvwcEXCzFnuENIPKgoDgoK7gQSJ67mp/pQk16f5CtA6riAS0Ea4i3yEDbhSC5jMAggefeJ9pXXWqulZsnDD4q/EbN1LKyy3i6hgD2JDdN4s0nCSLcGFZnyuAnnZoRGBLzBICgwd8R7UfFdAtxZUHJVxUC4yIVBkJcCkZKJO3qfOmp4V9P5lKvuNPcBGQMgiQZBkEbHaqXNRa2RVhRAAhZxH/ACzvFCzV50o88GkCSP5FKcQ/4be37imC5pXXn4be1WomtouWrVNLh6IXK0abOKxgGiV6W5tQL1Toy9h5bx/ntVi3jWcNRRDVVLxsLQXGrbvy8ba3ApLNJGW2MKoYQcgW9dhXajiN2RcNgryiSVN5AwS4jgs8wFAKKepNGmrq774CN43EGR1HkfMdfzrqx5HFJNXQm18GUb6wLrWhYsg5qyMHzdnS4pCou5LW+vkTXWeJrZsg8pbbuhcCHxuXp2TYF9wZ+sCtcawdPLp6e1T98FU/xF8OPAcfBk2bmoN5mayxXY8qQLZlFGXMYS1zbrisSRO21PCuIMEKKq3m5JzxZ4zRFtoMmHVkUyRvI2NbR1g/nnQnVjt77bb+e3eqf4ptVqXtfaRlafWXLYtJyLpwZixUEDBlJAC5EM242JgGT1qw3LuJCaVkGDIFDiOYWV0uGCIghgYk7injrqrfiFJZ36j/ALBtPmlf6/8ARTUa17cuwZbr8zl2sTd2bEgnoABcUmJ2DmtMak4gkYkgEj+kwCRSD8SNLvq5qMl5O0TwjSbVetUXNQKz21NB95rNYQch86iq+fSZ1NCdRWixApUP8+qdbe+G3tSgv0OqueBt+370/CKxzn1AvUjzanm1v4jl3HufQG/SZu0HOprENTH+fQ/eKRN6o51V4itx8amp+9Vn86uN+qWEW5pDV1H32s3n0Jv0/CPc0zraE600iyMGCnaWKySIDAAkE+gYGl2vn+dCPMenrR4A3NRtaaBtX61lnUVBvU/CLY0X1PrQfeKQa7ULenaq8Qthp700Ru0pzBXc6loFjfNqebSRv0JvUaBuaC3Kr1V3wN7fvSqXqDVXPA3t+9NQF5BnnVy3vWsnnXfT9Klb7jqJ9hXT4jn2NRrhoOdSB1rj8NCNc3dDR4w2NLnUJvUj9/XyYUJ1w/uH0oWMNh06weo+hoW1Y9f9p6Uj9+E/M35U/wALvM1xYPzlkHhtljFvIhBcIXPdQJPzOPKDqoFbIqOtHr+UUP8AqS+fl29dqOzZcql5Vum2bhAKWyzAIyn5lGxg/mpphNLdDmFupduG5yrePxcNmzcmDbXcy0D5TAjo9UFoqHHoPS3IiJtTjEAKFOw+Vd4nYb1Xe4qrwWaWliWJj5myjEAAeIuZ/uNOXtDneZLKC41tr1xgnxQV555KSCQZXAde58jSbWpW5cfAZyLSoqTcui4oC2rS74bMMlESAJkmk4oNioapf6h+9ELwOwIMx37n/wA7VdqNJdW7ym05d0CW0XkPjiN8sEA5m5HiJI/aRpNOnJFxQ9x2Fy46XwbSWwzk2mCErlCdB0mZPYUUJyF710qSp2KkqRI2YGCPzBqg6oedKKogewn3jefrXYr61eiHsxs60VI1w70lgO1Dy6nxxHtI0vvI86k3tqyzb96iN4k0vEiWzXtvA71Xqr/hPtSAkeZ9jS+pveEyTV+ENl7NI3qnn0nt2MUM0KBjuOm8POhOp9aVD1INVoG41zx51HOH8FL71IFLUNy43PKnNBxI2wVIZkaSyK6oS2JWVuYlrcrsSu5G1ZxPpQzRQbmnp+M3EfMs7HELvduKCB8s8t1JVey9KW++eFl/rIzYyWcAg4EknwyAT54iTtutI7iu2/m9FBsNDXkIbezKTPi3xO8snZWOwygmBAIEggdYcs1YowACm2ShVRtipBkCJHXuaXJHrQGKdC2GW1r8vli5c5fTl81+Xj/ThljH0pfmHEqCIYqSN4lJxMdNsqGP5FQVFUFlbfSuk0XKFFgKLEVwRXIx86P60BoGgxcPnRoWPl+VUqlM27UVPsuzsT5iq9QTienSrSKp1KeE+1aIhyCIqMRUZ1GVQiKCipAoCTUUxls1INBlUE0gDmpmgD10zRQqDJpyxw4smcEzl4Q6KQqqrFzlO3jSIH4xvSaWWIkKxHop/Q1s8P1z2wpVPiKWnOFWMLSqQCsMPgpMnoxHcGkMy9XpuXG8hhIiPIGDG0wQduoIPoHU4Gxt8w77spUOFfJMcwqlTMZdSVH+TTrtyq20YKogdXAgBVUNiJAVV6jeDWtpddbKy6urAkiRkiszMzMUIBJlm2DEN0OO4osDzl22VaOoiQekjftJg7EEdo6kb0JanOIu1y6WCXI7ZAliNzkx7knqe9JspBgiPQjegCJqMqgmhJp0BLUBoixoSaoCUmaYF2qlFcTV6lKVDM1VfHhPtQi5Q37vhPtSqinyR9TUA12VRtWaMySa5W9qgrXY0xhZ1GVDRBhTESBUgVHMqMqQGxw/R23BNy7bQiwy21cTzbzZhADBxAYgz9PM0yOC6dRdtXNTZAZiUZd7ngTVImSldpZ7JI+n4cqydPrQEKwgMndjcLAQ23h26tIPpTCahHaFXdmBxS/f2jqFVlIj3mlQ6NXX2NLf1XMF6ylvJA5wKqEW2oBtoFi4rMSpmIjp3qjR6XTKbeV+yMLnMJyDq5zHhI5WUcsQBPWSeuyhIx3t3BliFY6jUyHK49wMu5iJBjeivd4t3gqht2fU5RIh3ZYWYBG0DxegooC3UWLDgzcRc7ly7vihjl8pQDy26lMoImsvXIqtihyQSEaIyQO2LgdgRHl+tM/6ha38A3AiL2q2IPWcpO0iJHn6UhqbwZiR02HVz0Hm5LH6mihA0LGoLVGNUAWVGi96rVKuCGmkBxqKnGuxrSwIiqr48J9jV2JoLy+E+x/xSsAYqIoZ9a6a50AcUM1GVcCKpDCzqARUVBFMA9q6KrrqYizAV0f9voaDM1If2pFUcEHl+lHgKEH1qDSJCrhQipik2BJNdlQsKttpHXrQlYBJt7n+RVlCBRTWoHVFTXUmBMVXd6H2P+KsNV3On5f5FCAVU0INdXVkBM0BNdXVSGggaIGurqYyCd6ljUV1IklqCa6upjJyqcq6uqWIIGumorqQFlkb+wq4murquIHKa41NdVMASxqMq6uqSggaC50+o/yKiuoA/9k="/>
          <p:cNvSpPr>
            <a:spLocks noChangeAspect="1" noChangeArrowheads="1"/>
          </p:cNvSpPr>
          <p:nvPr/>
        </p:nvSpPr>
        <p:spPr bwMode="auto">
          <a:xfrm>
            <a:off x="8945563" y="-1206500"/>
            <a:ext cx="1676400" cy="2476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6630" name="AutoShape 6" descr="data:image/jpg;base64,/9j/4AAQSkZJRgABAQAAAQABAAD/2wCEAAkGBhQSEBUUExQVFRQWGBYXFBUVFBQUFxcVFhQXFxQUFxUXHCYeFxklGRUVHy8gJScpLC0sFR4xNTAqNSYrLCkBCQoKDgwOGg8PFikcHB81KSktKSkuKSkvKSwsKSkpKSkpLCkpKSkpLCkpKSwpKS0pKSwpKSkpLCkpKSwsKSkpKf/AABEIAIIAYAMBIgACEQEDEQH/xAAcAAABBQEBAQAAAAAAAAAAAAAEAgMFBgcAAQj/xAA/EAABAwEFBAcEBwcFAAAAAAABAAIDEQQSITFBBQZRcQcTImGBkbEjMqHRM0JScpLB8BRTYoKz4fEVFjSTsv/EABoBAAIDAQEAAAAAAAAAAAAAAAIDAAQFAQb/xAAjEQACAwACAgEFAQAAAAAAAAAAAQIDERIhBDETMkFCUWEi/9oADAMBAAIRAxEAPwDMW0oKgZDQcOSU5w4DyHyTTMh+uCcunAdyIh4Kd3kPknYoqnQeA+Sk9g7sS2uS5Ewk6nJrRxc7IBazu90Q2eIB05Mz9W1uxjjQDE+KVO6MPYSizGo9ll2Qqe5tfREf7UtBFWwSHlG75L6RseyooRSKNjB/C0BFAKu/L/SD4Hy5LsGVmMkT2/eZT1AQjoNR6BfVkkTXChAI1BFR5FUne7o0gtDC+ICKWhpTBjjwcNOa5HzIt40ccDDGwcvIL1zO4eQRM9ncxzmPaWuYS1wOYINCEySr39F5g2IxwHkE26MUOAyOg4IgnArx47B5H0UICwnJTOxNkutM8cTMXPN0cAMy48hUqKs7MvBal0P7MBtL5CPo4qD7z3U9AUu2XGLYUUaRu/sKOywtjjbQDM6udTF5OpKlCuqkPd8l5+c8+49IWvUMZ9Mzp/de3zrT8kHyHWh1wTcjxlSqFda2l1L7K8Lwr6p39fooJSYXEyTpk2Q2OaK0NFOtBbJTV7ACHeLSB/Ks4vLaOl9jTYWgjEytucwHXvhVY4yzErf8ObnUmyvNdjYOBSb2fI+iINnIXn7AQCa6OPgArYGMRZpcuQ9FrXQxahS0jUdUfDthY5HJTyHor70U7SEVsLK06yMgfeaQ4fAOVXy0/heBVvvDcHy4YoV9sry/WSin2u/r2eHGmZVK36396kmCH6SnaP2AdBxeR5BYNNUrZYW2uC1lg2/v7HBWOIdZJkeAPedUNsy2SWgXp3k1ODWm63uBWb7vQXzeNXUxpjXj4lWE2+3MjMjWRxR1qOteLzh92ta9y05+MorjD2PqklHkzVdm2NjWjAeXjmpAximApStFQujXeuS0l8coAc09m6TR1cxQ5ZfFQEXSNa5rVd6xtnBc5tzqjIG3TQ3jnUa0Sa/GeuLEWPkyQ6W9ptu2eOoqb0hGtKBrT8Ss6bKOKF3t3gkntLnPIJZ7PsghtGFwNMeOqi22vwWrRX8cFEqyn2WBr28UuVwuOx+q/UfYKgWWkFOF/ZPI+icRTAq1I8EVDbnRvjew0c0hwPAhCHTkPReP0U9ik2jY9h7yC0QXmuxoS4fYcG4NPdXGuoWVbahlZaJBLi8ON7EnGuJrr3FNbK2vJZpL8bqGhBBFQ5pzBacDp8FK7wbTitEccoN2Yi5LFQ3Rd917Scw7hpRV6qlXNtemWLLFZDvrC29HkTSwVzOvI5q67V3KbaswHClK1ocfBZNuntzqyGl1OHJbDsbe5jWAPIGBzOJVLyK5Rt5/Y0K58qkogVn2ALCGnAEFuIwwbWgrqVJW/YdjE8c72U605j3TIccRxI4Z0VM323+hMjMpLuUfaoP4nUIoQQBSuqj39KDJII2GJ4pIxzQ0i6LhrVpcbwPdiuQps+rvsCc4vFuNFN3/AHRnalq6oAM600AyrQB1Bl715QoGCVb5S6VzjWpJJrhiTU+qbDzRaqXWGVJd6LDqItp7J5H0QcTKoxrcPA+i6RA7jkkPzSJHLzVQ4c8LmOS2trVNXe5QgtsxBqDQ/rBF/wCsy0pfdlxUa6oOK9c0qHU2vTLTuvZbG/8A5El14FRfJu11OGamYm7PDJGulc5t15ZdjDe3Ts01xNMeAWetaTRLlaTTOowS3DXusYrXmYOWkdrHGoGPgm2NSy04L1sJ4JgochCMY3A8j6FMWeI8EVdwNRofQqBEaEsJto4J8xAAXvJQEQHnGgXRwYE6oyKO8MMO5G2Gz4PqNMFAlFsrpXhKVIcfEpDiFARcbscE64pmF4qiLwqMAoQJ2fs901QwVLRepWlRrSuvckFxbgQQRmCKHyVn3OsrQ4vqMRiO4qyWnY8NowcBXQ0xHiEid6g+y5X4jshyXszaK0p19owPI+intq7mvjJdH228MiFBdUBUHAgHPDQpkJxmtixMq5Q6kD2eMUr4+KU5taFP2WCjccf8IxsAp5IwFEYhBAqi21DS6hoddDTAheloaMkljmgOFDeNCDWgwOPZOBJC5o1LCtW1lHkc0yCpTasGAd4KJK6V2sYuMhFQxml6mtEEDirNsuFhhbUkOqcKYEUIJroQoFFciZ3Y7IJp71AO4ZlWeKTM0y1UTs2z3RiMABTxu0+ClWe65ULuzc8ZcYYHxuq0qq757OaYutbmM8NDhj8FZLG+rVE7wfQSji1x+Cr0LjZ0F5KTgylQ+6OQ9Ai7yYgi7I5D0Rgs9SOQWuY8Vo1Oc+SWYcGOH1gW8dE9LY/RPQWUuhOA7Jryr/hC2MUNZA7Txjp308jVQBGKuW0rJ7EilTUOHlQj4gqqy2YgoivZHGMMbiFarI5vVNFKOuOBqcHAmteeYVajgdX+ytVkid1RAANW56g1HkVxna0y222UMAOhdGPKJhPxXftFQSg5GudFHX7bvgAPyRbYqMVJrDYq1oJsL6ghC7bZ7OT7jv8AyT+SOsln9EjatlrDLjlFL/TKrppWDpx/wzNI7S66O07IangnhbH4dt/4iuXLVMascftCT94/8bvml2faUtHe0k/G7jzXLkDHr6hq0bQkIxkef53fNR0kpNcT5lerkSK1/s6OQ8T5qQht0gDgJHgYZOd816uRA1hB2rNcZ7WT3nfXd804NrTUHtpf+x/zXLlVkaFYRFtmeo9tLl+8f811o2zOWuBmlIuuFDI/K6cM1y5V/wAhj9H/2Q=="/>
          <p:cNvSpPr>
            <a:spLocks noChangeAspect="1" noChangeArrowheads="1"/>
          </p:cNvSpPr>
          <p:nvPr/>
        </p:nvSpPr>
        <p:spPr bwMode="auto">
          <a:xfrm>
            <a:off x="8945563" y="-611188"/>
            <a:ext cx="914400" cy="1238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6632" name="AutoShape 8" descr="data:image/jpg;base64,/9j/4AAQSkZJRgABAQAAAQABAAD/2wCEAAkGBhQSEBMTEhMVFBUWGBYWFRQUFxgUFRQYFBQVFRQSGBYXHCYeFxkjGhUUHy8gIycpLC0sFR4xNTAqNSYrLCkBCQoKDgwOGg8PGikgHCQyKSktKSksKiopLCksLCwsKSwpLCksKSwpKSkpKSwpKSwsLCwpKSkpKSwpKSwsKSkpKf/AABEIAKMAeAMBIgACEQEDEQH/xAAcAAABBQEBAQAAAAAAAAAAAAADAAIEBQYBBwj/xAA+EAABAwEFBAcECQQCAwAAAAABAAIDEQQSITFBBQZRcRMiMmGBkbEHQlLRFCOCkqHB0uHwM3KTsqLxFWJj/8QAGgEAAgMBAQAAAAAAAAAAAAAAAAMBAgQFBv/EACQRAAIDAAICAQQDAAAAAAAAAAABAgMRITEEElETFDJBBSKR/9oADAMBAAIRAxEAPwDzFjRQVAGA0HAJ/VA7I8ggtOA8PRPGRVgEQOA8guhg4DyC4GVRoLI5xAAJJwAGJPcAgBscVcgPEBO+hV0Hl+y3e7/sotUtHS3YGn4jV577o/Oi3OzvZTZY/wCoXyn/ANjdHkPmkyvhEuo6eFGwHgPJBMGlPwC+lodzLG3Kzx+La+qK/dOyOzs8X3Alfdx+CfQ+Z/ooGdB4Jhhpw8h8l9B7T9mNjlBowxnixxp5Feab2ezmayAvb9ZEPeGbf7h+avDyISeIhwMU2DuHkPknmMDQeQ+SKAuFaCmYALAdB5BdcwUyHkPkihck0QBHfGKGoGR07ikjyMow8j6JIDCLHl4fkj9GLp8ECOuH80U2FvcgCw2Bu/JapWxRNq44k6NGridAvcN1Nx4bG0EC/JrK4Y/ZHuhQfZru0ILI2Qj6yYB7jwacWt8sfFbQBcnyPIlOTS6Q9Rw6EqrjkqrGrH+i+HVwuSBSvBDn8sqNveXFCtcd5pBAIIIIdiCKYgjgnOmCGZSdUn3zoth4Lv3ux9BtRDR9VIC+Lu+Jn2T6hZlz17P7XLD0lgvgVML2urqGu6j+furxK9XFeg8a36laYiaxhby652SFROdkFoKDpZatPI+hSQmmodyPokgg5BHgOQV5saxX3NZnfcxv3iAqiB+A5D0C0m6M4Fts9culj/2CpN5FsZDD6FijDWhoyaAB4ABOqmdImPk1XnJ2/A5I64/ihOnA7+AQ32qp7uKrdp7fhsrL0jhXQZuPIJUYub4GqJcNJ18kyacNGLwOZosFFvlNaX3Yx0bMet73lorqwbNaSC5xecyXYhNlV9P8v8HKjjWy+hna7sva7kQUYu/mi5BYWAdkeCNJGKVGg81VVNrUIk0nwZrfuUN2faC4VBYW+LqAfivAPo5yXuPtNtl2wU+N7B4DrH0XkQ4rsfx8PWoTNaQDZU02auBVocU5rF0CvoVUlgo09zSfwKStZx9W/H3H/wCpSQDgkZ2I5cv2Vhs21GOVkg9x7XD7JBVUcKcgpML+qf8ApQ1qwUuz6abb6gO4gEnmAcFENqMh4N4caLGbo7zCeyRBx60f1bxWpN3snxFFcbT24yGJ8jzg0VNP+LV5f7ecJtNc6dGMU1p3eXeyOyx1JF49hurz8RGjQvK//IS2mQukNS41JOWOnIKk2ptl9omfI8klxyyujQDuC0O6FjMh7vVd2qlUQ19ioS+rZ6ro0Nh2jFZbvSOaMMqmp8FZ2D2jWUEC/dxobwN3zQTu3AwOmdD07ziGvJFODQMqLJW+xPtExaII4gBUUBDRT3eq0481nUKr25GyyVkeMR7o3acbYTO9zWxgXr9erTIHxWXj9rFnc8tZFK9uNHtbUEUONEOwbO+k7NksL8HGIXK5AijmjzAWO3f3btkVqaBfa5uBAoAHA544FiiiMGnrM0q2pZhB9o29rbQ+FkbiWRtJIII6xIHjgsgy2VGBRt9LBJBbrRHL2g8nq9mjjebTgKEKnjC6VcVCKS6MM57IthaiU8WpwxBVTeKPHIrkKTLCa1OuuFT2SD4hcUdzuqeR9CkgndIR05I1+jT4eiE/IcgunI4oKFhu9t02WUPpeacHt4jA4d40Xpdp6O2WTF1WPcSHt91zWm613DHAjxXkF3BTtj7elsxrE8gVBLc2uI+JuvBItqUmpLtGiq5xXq+gNrsZjc5pwLTiAa0PgtxuHNda3HXXSuqz29Fvgmc2WG8HPF6VjvckPaaOLUHYG0+jdic8lecXOGFqJxrt09+sMDJWhpGGtNe9Sn7rRYF1TTECuGCxm7m8dxtailMyr3aW/EbWdtow7WgPeVxFU4bFrk6U/fdi+CPHteOK2BocCQaOplTKnmrrbO1jBNC4AOZMQynBwyx0qPReNz+0bo3u6DFtahzo2OLicXDr40qplr9phkbEx0Bq1wcQH9XDK404ty4rTHxJRzFwJsurm++jMe0Xa30nadok0vXByjFz8iqGNOt8hMhJBrU1rxJJ/NBa86LqpYsOXLl6EJ5LseaGc0eOJSVJFeqeR9CknEYHkfQrqCxEfkP5ouPyTXnAJl/BBU6MkMp4OCTxggDrTVIPIII8EIc0wvxQBbQbelaKXiAmvtjp5Gh7yG9+QVY52CXSYoLe8vk9FsXs+jdDfDw4kVLnkBoUiPdSJ0MokmhaY4y5tyhOpAB7zzXnMVvfS6Huu17NTTyTp7e8VFeqdNElQnv5DnbHP6xw5aT1utnQIAZ3oskl4CuibROM44BSY2qM1TIWhBIW71TyPoknEYOpwPouIJK67VcbFgutKe1BUb0eCI9gDU1zq4BOdAcygADW1qaIb2A5KxZASw4ZeigFuaCcONyxTQMcAkTklfQQGhjFEjGE2Jqe/wBUAOLcMk+OEFStiWYSzNjdUA4GmY5KZtLdyWIkgX2cWjHxHFRq3CyhJrUV4s7f4UeOMUUGp0R2vOqkhEp7QGmnA+iSjPkJB5H0KSCSEO7NSIoMDVKzwV8UVwwIQVGxyAYNA7zqpIs+oxQIBTvU6N9MEF0kHsMdI318PBZqU4nmtMx9GnHmOazVtZRxHf6oJs4SwYSP3TC4LgcuOoECiXDKiNk62iitbQI0YpQ8UEmo3ZszTIHVFc1tulaeqVjN2aB945NGHM4LWRuGFdVi8hazs+El6AdpbqxStq3Bx1AosftDd2SHMXm/EOHJehRSaBFmbUCo/ZZYeTOt5LlDbfFhPlcHlIDbpyyPokr3fHZAiN9oABqCO+hIK6uopKS1HGsi4S9WZuxMqPzKkx2XPnmu2cC6O8D0UuJuFe9XBRARWWhwRjCKZ92CLHqhSOxaeOChjMSQYtc6K84NoCG1bQOOFRUa81Q7Vs+TvNW7WG84HhXHCoGo71HtcQMRxrgfwxQiksaM6c1wldeck1SZx8ZWjbswhkdRgWmhyBOGHgs5CMfNbCPpGtLDWjGh105VcBQjhVDHVreyy2RZQAG5HCvkSfRXkLcW+CBBZAzwY1x+0wn81JjyB5LDOW9HYoXqsDVpIVLlFWqukf1wVOc/Cix2LMNeood6GXrK+uYFV1c2+KwS/wBp9CurpVYonF8qOzMdB2W8h6KTHkh2ePqtw0HoFKbD1aY5haBMVpxjsDyQHac1YQ2NCms1BgNVGjHF4OtcQvMOjm14KvtDDccaYA+qvHWVz4QeGFTxzQJbNSNwpW83yIxafwUJl5VmHlbjRNuqbarMa1IUUwlWMLQ+xtx8Vqnzuc3rVNGgB1NNBVZux2c3xWuY0WoEb+je0dk3csj39yhjq0zUbQl+pe4fBC3xuYoNmtBdRBDHGzP73jv7LQFJsdnoDVY2sTOtVrOOcalWkLuqFCis9XHBWEFn6oqs1zWGqEedKfbTfqpsPcefJpP5JKZtiyVs85/+Un+jkloqknE5/kwfueZxbQeGihHDst0A7kRu1pAD1h91vySSW0xVhmbcmAwePus+S47bc3xD7jP0pJKo6XQWLeKcMLQ8UwNLjM/upp29MR2x9xn6UklVDH0QH2txzI8m/JBdKa+WgSSTTmvsMy1uFCCPIfJTWbcmDSA4Ur8DP0pJIY6HTDjeW0dGW3xS9XsR51/tT2b0WgVpIPuR/pSSWWX7NcG9Hs3rtIP9Qf44/wBKMzfG1Af1R/jj/SuJJTSfY1SfyMtW91qcx7TICHNcCOjjFQWkEYN4JJJJlaRkvk9XJ//Z"/>
          <p:cNvSpPr>
            <a:spLocks noChangeAspect="1" noChangeArrowheads="1"/>
          </p:cNvSpPr>
          <p:nvPr/>
        </p:nvSpPr>
        <p:spPr bwMode="auto">
          <a:xfrm>
            <a:off x="8945563" y="-755650"/>
            <a:ext cx="1143000" cy="1552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7650" name="AutoShape 2" descr="data:image/jpg;base64,/9j/4AAQSkZJRgABAQAAAQABAAD/2wBDAAkGBwgHBgkIBwgKCgkLDRYPDQwMDRsUFRAWIB0iIiAdHx8kKDQsJCYxJx8fLT0tMTU3Ojo6Iys/RD84QzQ5Ojf/2wBDAQoKCg0MDRoPDxo3JR8lNzc3Nzc3Nzc3Nzc3Nzc3Nzc3Nzc3Nzc3Nzc3Nzc3Nzc3Nzc3Nzc3Nzc3Nzc3Nzc3Nzf/wAARCACMAIwDASIAAhEBAxEB/8QAGwAAAgMBAQEAAAAAAAAAAAAAAAUDBAYCAQf/xABDEAACAgEDAgMCCQoEBQUAAAABAgMRBAASIQUxEyJBUWEUIzIzcXKBkbEGFRY0NUJ0obLCUlRVhCRF0eHxJWKCksH/xAAYAQADAQEAAAAAAAAAAAAAAAAAAgMBBP/EACERAAIBAwUBAQEAAAAAAAAAAAABEQIDURITITEyBEFh/9oADAMBAAIRAxEAPwD7jo0aNAHh0XqLL/Vpb/wN+GsyF47anXc0j00ajV6L1mUTymh/LUHwnGZtvjxMSAQLvg9j9Hv7aTe/g23/AE1t6L1kBPj7j8YoA5PuHH/UagTqeGY0Ysvmr5LBgoIvk+4EX9NaN54DbWTbaL1ij1HCVjtyMdqYKamT1+33jXB6x0/YGSdX7cLV19te0cd9ZvPBm2sm4vResKOr4DMA0oj5raw8wPNivdt7/wDnXI61gUtk+ZdwKrfFjk1dd759AdbuvAaFk3l6L1ik6rjMYxtltqpFiLMbHoACT6cixyD2NnvFz4ch1jKOjliKZT3AvvVdq+/3aN7+BtrJsr17pJ0iRlzngHCGLf8Abdad6rRVqUiNQ4DRo0aYwNGjRoAiyheNKPah/DWcHA9mtHk/q8lf4T+Gs9tPetc1/tFrR4VBBBUEMKIPrqL83YTW3wPHtr3fFim79x2Pc6kjd2cRtFSFGO8H1DVVd+3P/i9ToK9DqMlGslDJ6P010Yy4cL8EkMor1/76iIhlaGSCDFmiCk+MCrBRZ4WhZJI9OODzfBYZKmQGNL8wolSQQPaCOx1is7x8LGxFzsh4mAaNeorI/iOSS1Dab47Avx28rXWmp5EqhDeHJky/ilx8V9shcrwppWKfJqrBBW74rmj5dSpj9T+EeJ4OND+9xkOFJ9LAXvbH2/SfVVhdR6hOwz8LpmRJi75nUvG0bNjsQ4+UApYGxQNED14uXDz2EErTM2ZDKN3xLrIUlAQjzqAgYgM20eUEd+RpoF4LvTpcrLxpJcOfC2xRgAQKQCSiuKsCgQw4+gWK1dgXJbJKNPCsaHzpA1n93aG4BF+b+Xf0R4rfBUaFcfOZR83EEcSKPjFR2sA8qUUVRFWdoBIq5jdVLxxx4bQ4QZkJXxYGj4N7hEXY2a52gA9ms2diTOjXY+TFNkT4ySKXg2lwrrwWurANjsDyB31aRAvCkVXYDWf6BiSRdTaeHDSPGkxUieQ47QtvQ8Vv8zgg92UVQomzWmANWQNIyiDporq3P+WP9enmkvT/ANsH+GP9enWum14RKv0w0aNGqCBo0aNAEeR8xJ9U/hpAO2n+R8xJ9U6RJ21zX+0Wtfp6PKCW7d71no8hMh5H/OMy+Gd4lIG2iwUDtX/Sx21o/Xn2aTtjSSzSZD9Mh8WNgUVqFk7dxHoe7Gyb59DepIasosnhyDw+tsSI9pfYDagdyVI3GvU+zvY5jTGhiYk9UEgbkFwx2s9jhWcqLN2oAvcR7tX5IpzKC3R8cyI7eGSyHgiyRZF96v6ftkjOU8yD4HhbroOzAWLIO2hzY2+yjY506YjRQVo4cWGKPqpjgABI8IBlWzVFm91dvXg9teSzYUnjQzdXAjYGNUG0AAuRyN1Mo9/p7QCNXg2QEVRidOjdkCMWdeWFccL2FVXv9K59ZuoSmtmKEKndukUiUs3lFV2oHgn2VdaAKjZkbY5WPqu2IkVsRWcbuRXmPHPf3jvriHJgXIRZOsSbZeI0tDTUAQT7QaP/AMudMD8KkSUs+BuYbXjdgRyBdkLzzu7+h92vC+awJDYgWMbSfEBJPPA4obvX6Ow7a0yCgsuOPBEHWJGF7UlBABUcEA0QxB5N88+46uYc2GuZGkGVkZEpZQVJVQaUeYjj0s/TfHbXWzOkeORfgaSpu3MsrE2BW6gBxuA4NgV6k3qfGORHnR7pcQxyL5QnyitGj8nsa9tcHSVDUrka9P46x/tv7hp1pLg/tj/bH+vTrXTa8IS56YaNGjVBA0aNGgCPI+Yk+qfw0kTsOP56d5HzEn1T+GkidgPdrlv9ota6Z07BEZ3ICqLJ9mkH/Czhay8yOYsKDIbUWKJ2iqurN36E8kaftZFAkN6HXCxsKO8/fqSZRqTNocVkaaGbqTuqhWfxSXuuFIrvzXtoallih8SQDCzJFQAncSuwNy1Ageim+e44rWh+MXlpAQBwNK3w80St4OfGsZI2jY25BYP+I38kfceOdOmTaKELYwjjZ8DNDHyliJQQpa1LUOCSB2+jga5MOMuODBj50gjFCpmYM9gKARxfI9RwSe43BhPHkY2Kzy9UjjREpyUbj3/K9v08caqtLkRwrlSdQZEJZHV41bwGAYnuaPmRRya++9MYRxY0ZEd9OzNimiYlZdp3MSqgG9o3EWBXFA9r7kXEbaJekTSBo7RFduR2raSGshW9KPqedSZs2XDgrOnVELom7wnKuWIF9xRPlH2i69Dqv0zMlyOsSQZMrbYoI5oZS6kyq4X90G1Fhh779K5GBIIQZnduinykhaVzuYt5uL97VY+3mhdwVC5aGPp0mOShsvwALHp2s0Pfx6CrYkx9g5q70RspbyuST6H1GkY6UE2D+2D/AA39w060mwB/6wf4Y/16c66bXhEq/TDRo0aoIGjRo0AR5HzEn1T+GkUsQnieNrCuu07TRrT3I+Zf6p/DSRTrl+jtF7XTPYkWPiNKFkkaU/DOoRZM4lhgYDbsVZhwSDQ5AJ5281XfmwdNcl3SBnSVI9g3F5Ba163yPvsaQvkYM07Sz58++mBMQVY2Wj2YWe3PyiRxdWNTpRtRcGRnCUxHBWw9bzItMLNkC+3Hc13AonXqZHUtjeJgxKK4jMqAjg8nzEVYH8/ZpZBLimONppsw/GBH+MNLXAFgAAc3S88HtzqVHwSiIMjOAdqdt/BPB54onzHyDj0oeUadCSTT/Dch1nfGnQMhHgxZoiFAnuQ4578j2/YK0mDlOkkWOkCdOcF5VdEdiw5tWYmieDbKTfPrx4jdPMm1vhoZqcKJSAxvatAKCT9HBIHdjr1ZsRFSITdQMSAMRGzKqVfNj2KqCrHBvmydaBEvRjHLjjp3T8aFoAFMsUMToV4O4FwTuB57g13/AHdXsWDJw5Fny9jFV2CWadfiwQCQqqoUdvQAkAXel0D9MCO8E+dGXjB2+NdFew3VfdgoJNkj1vmxJ8DhhjEs/UUkUHcNzjeV422QSeSOxJ4s3oML4l6soVguMzHijILuu3oOWKj1/mDq1iJnh1GQ0ZjUnzBtzOPfwAPps+mlGzp+WUjhOc8O9guwuVZR34o2LSuB6ij21Y6W+K+ZEYost2Y3ukZ2VTXPJ4NbiDz3786VrgZPkfYH7Y/239w050nwf2x/tv7hpxroteETr9MNGjRqgoaNGjQBHkfMv9U/hpENPcniCQ/+0/hrM5mWMPH8YwzTeZUCQqGYlmCigSPU65Po7Ra0+GXQLWrrjuPTSkQ9Y8U1kYLqCpDOG4PNkUSSb9pHb3k6Y4crywB5YzG25htPegxA+8AH7dAAJ8uOwvgdv+vuHOp08D1Qxc8HWad1zcfdVoG3MAw5FkBSRYF+6+98R5CdVhxpWbOhURL5X2u2+gOTzf8Ai/71ZamQqoBhAB9tVpHldSmz1XCxscpJJGY50kgddhPB85pa79rJIWrBvTqWK4RcP5wSaGKXqOOjSPtUVTMw54H7xNXXpZ7gWarZObi1Fl5siHw2kVivncLtUi1LLuLSJQFE+zjnxss5SSxTdDzMgTAGSGd4REDVcbn45A5A57jsbgwY805OPkTY8suHiq8sEZkWaRWtl2bwSXIAUjvVkW3FPAhdReqZeNHkJNFUkIlhUJTbiN1MC1EG67/b666xp8zMgikxc3GG+JyAIyeO3J3EGifYPoHopjfrGKkbwdMlnQBC0c3gxKNhXbt+M32AKs96Br01zDmZ3iSYHXG6dBj7aCOjiV0YEER7XIHFjhmIPp20Q/wJUcjrHjypMeF4sxDFZK0jxkiiADzfejQAqjq5hwZ8Uo8fNjmjF7gYSGJ9Obr+WqP5OwOnRYcXIxaWEtGpLMbF8EBgGUegDCwAO/BLWP5a+SvSy1//AL7dI5HUFjB46wf4Y/16caTYBB6vx/lj/UNOddFrwiVfpho0aNUFDRo0aAIsn9Xk+ofw0g23V9tP8n5iT6p/DSBTwPbrl+jtFrRIAFXWZll6c8gOX1GUNKR5m2xq20m6FcjgA2W44J9NadSDwdJmky40aKBsCPYSFAajEt1VbQBQPf39u1zpGrFsEvS9iTz9Qy3j+UokdACxuvkgXZsAH112U6SJy7dSkd0K7DQO31FV3PBHA3AHj0Or6vl5FRpk4qr+6thioF7OKIoEe08KOxB1xLLmw7ZWXCM+zaJJZbZDRsWQTwQ3Hbmr76cnJTxl6SRHFlZpjnZRsLZe+wo2n5QHfdXYcg82OJnHTmaKupysVIWwyUABR3bQARQ4PNVx7uofhUBVPGwyUi81Bl83egCSTweDQFGh3GpdudPHIxOEVmLFgw3KtAC24sncvfsPfQGmMKU0sFQ7czOVtpMZdlTg2LLEH2t2Hb09dEk3Sx4skXUZ0jjottcMOLthdjkkeh5PqTQsTZeb4ayxSYTRBB5Rwvc7lBAYWaSrNc/f2W6mgJGRg7xtJfe1vQvmgeDXt7enNaOQhERn6fwo6rMkcXmBLIFG2r5oE8nke4g+zXfSpMI5SHHycmUuwYW/FFeAwBo3RN+v2A69jPUQrOuRiLEgBSNSFXgFuODQPHp6Ma5A1NgS57vjpNOHUpuYhCytZtgTfcCgARxyfdpWMux50431g/wx/r070j6ab6uT6/Buf/sNPNXteELX6YaNGjVBA0aNGgCLK/V5PqH8NZ5CK760GX+rS/UP4ayk8QyURDI6BXV7RiLr0Pu9o9dcv0dota/S1lPImLM0NeKI2KX2JA4GknUo8QRS7o3ggkiAWV5XuRBTHgXShRVnvZoHklphYyYmImPG8jBRy7uWZie5JPN6QSfk2ZTkQRZ2ZgYvwhZETEZAJAFXk8cUbFHjgED11OhpdjVpvokxvzR1BXEO2Z4fDmkeF2Ck8KCG7Nwo9PSx3vVlMbBXNliiSY5iBimNkSOPEO3aGG7lhx8oE1fNcarw9J6goEAnVIoy7K8kxkMxO+iVCrtveL5PyRQ9dc9T6Rm5PT5/FyYYVBaVExMUsyP3LKxcknk9gL+0gvqQmllvpUfTssiSLGIQxJkKZLJcMT7OSAV+0H1BGqEmPgSBo4+mzROkrBRFSstnaCtngli3s5FcDvxjYWTl9aWTp2T4WBjRlYnONIilWYGgPL51I4Ybl20CL7+t0XrTvJLBmQwzSHk+dwKKkcMQOK77SeSSTda2UZDLhjRZI2bpeQI1Ta2wMwVxVVtJ7Fe/2m7vXka40vxkPT+oGV02kM7HaQODZNAcnv7Ox1Xbo/VMOPJnPURM3zhL46upF/IpQHIAJIojnst3cWHhdQzJXEeVGcJdskbZGExBlHqodwxXubPN8gkljo4yCTwN2x8Z8OSX835QZgAY7IkquxJagPMbNgcH3WYuIsc3iz4/hyK5bbE5ZSbFGvaK70B7tUZ8DrLeOPhGNPKQVinyFCFNwolVCsBXI5vdfcAGyPpfVzkxF+oJDAjK/hY6sACK3AeYbgeR5gQLNDnWOMjJPBq+kkHqp/h/7tPtIOkMG6qa/wAv/dp/q9rwhK/TDRo0aoIGjRo0AcuodSrCwRRGkMn5MlnZl6nlICbCgihrQaNY0n2Esz36NSf6tmfeNB/JmQ/82zPvGtDo1mmnAS8mf/RuX/V8z7xrz9G5R/zfM+8a0OjRppwbLyZ/9G5bv875t/SNH6Nyg3+d8z29xrQaNbpWAl5M/wDo3L/q+Z9414fyZkJs9WzPb3GtDo1mmnASzPD8mXBv87Zn3jR+jMn+rZn3jWh0a3SsGS8ivpfR/wA3zPK2VNkOy7QZPQaaaNGtiADRo0aAP//Z"/>
          <p:cNvSpPr>
            <a:spLocks noChangeAspect="1" noChangeArrowheads="1"/>
          </p:cNvSpPr>
          <p:nvPr/>
        </p:nvSpPr>
        <p:spPr bwMode="auto">
          <a:xfrm>
            <a:off x="8945563" y="-635000"/>
            <a:ext cx="1295400" cy="1295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7652" name="AutoShape 4" descr="data:image/jpg;base64,/9j/4AAQSkZJRgABAQAAAQABAAD/2wBDAAkGBwgHBgkIBwgKCgkLDRYPDQwMDRsUFRAWIB0iIiAdHx8kKDQsJCYxJx8fLT0tMTU3Ojo6Iys/RD84QzQ5Ojf/2wBDAQoKCg0MDRoPDxo3JR8lNzc3Nzc3Nzc3Nzc3Nzc3Nzc3Nzc3Nzc3Nzc3Nzc3Nzc3Nzc3Nzc3Nzc3Nzc3Nzc3Nzf/wAARCACMAIwDASIAAhEBAxEB/8QAGwAAAgMBAQEAAAAAAAAAAAAAAAUDBAYCAQf/xABDEAACAgEDAgMCCQoEBQUAAAABAgMRBAASIQUxEyJBUWEUIzIzcXKBkbEGFRY0NUJ0obLCUlRVhCRF0eHxJWKCksH/xAAYAQADAQEAAAAAAAAAAAAAAAAAAgMBBP/EACERAAIBAwUBAQEAAAAAAAAAAAABEQIDURITITEyBEFh/9oADAMBAAIRAxEAPwD7jo0aNAHh0XqLL/Vpb/wN+GsyF47anXc0j00ajV6L1mUTymh/LUHwnGZtvjxMSAQLvg9j9Hv7aTe/g23/AE1t6L1kBPj7j8YoA5PuHH/UagTqeGY0Ysvmr5LBgoIvk+4EX9NaN54DbWTbaL1ij1HCVjtyMdqYKamT1+33jXB6x0/YGSdX7cLV19te0cd9ZvPBm2sm4vResKOr4DMA0oj5raw8wPNivdt7/wDnXI61gUtk+ZdwKrfFjk1dd759AdbuvAaFk3l6L1ik6rjMYxtltqpFiLMbHoACT6cixyD2NnvFz4ch1jKOjliKZT3AvvVdq+/3aN7+BtrJsr17pJ0iRlzngHCGLf8Abdad6rRVqUiNQ4DRo0aYwNGjRoAiyheNKPah/DWcHA9mtHk/q8lf4T+Gs9tPetc1/tFrR4VBBBUEMKIPrqL83YTW3wPHtr3fFim79x2Pc6kjd2cRtFSFGO8H1DVVd+3P/i9ToK9DqMlGslDJ6P010Yy4cL8EkMor1/76iIhlaGSCDFmiCk+MCrBRZ4WhZJI9OODzfBYZKmQGNL8wolSQQPaCOx1is7x8LGxFzsh4mAaNeorI/iOSS1Dab47Avx28rXWmp5EqhDeHJky/ilx8V9shcrwppWKfJqrBBW74rmj5dSpj9T+EeJ4OND+9xkOFJ9LAXvbH2/SfVVhdR6hOwz8LpmRJi75nUvG0bNjsQ4+UApYGxQNED14uXDz2EErTM2ZDKN3xLrIUlAQjzqAgYgM20eUEd+RpoF4LvTpcrLxpJcOfC2xRgAQKQCSiuKsCgQw4+gWK1dgXJbJKNPCsaHzpA1n93aG4BF+b+Xf0R4rfBUaFcfOZR83EEcSKPjFR2sA8qUUVRFWdoBIq5jdVLxxx4bQ4QZkJXxYGj4N7hEXY2a52gA9ms2diTOjXY+TFNkT4ySKXg2lwrrwWurANjsDyB31aRAvCkVXYDWf6BiSRdTaeHDSPGkxUieQ47QtvQ8Vv8zgg92UVQomzWmANWQNIyiDporq3P+WP9enmkvT/ANsH+GP9enWum14RKv0w0aNGqCBo0aNAEeR8xJ9U/hpAO2n+R8xJ9U6RJ21zX+0Wtfp6PKCW7d71no8hMh5H/OMy+Gd4lIG2iwUDtX/Sx21o/Xn2aTtjSSzSZD9Mh8WNgUVqFk7dxHoe7Gyb59DepIasosnhyDw+tsSI9pfYDagdyVI3GvU+zvY5jTGhiYk9UEgbkFwx2s9jhWcqLN2oAvcR7tX5IpzKC3R8cyI7eGSyHgiyRZF96v6ftkjOU8yD4HhbroOzAWLIO2hzY2+yjY506YjRQVo4cWGKPqpjgABI8IBlWzVFm91dvXg9teSzYUnjQzdXAjYGNUG0AAuRyN1Mo9/p7QCNXg2QEVRidOjdkCMWdeWFccL2FVXv9K59ZuoSmtmKEKndukUiUs3lFV2oHgn2VdaAKjZkbY5WPqu2IkVsRWcbuRXmPHPf3jvriHJgXIRZOsSbZeI0tDTUAQT7QaP/AMudMD8KkSUs+BuYbXjdgRyBdkLzzu7+h92vC+awJDYgWMbSfEBJPPA4obvX6Ow7a0yCgsuOPBEHWJGF7UlBABUcEA0QxB5N88+46uYc2GuZGkGVkZEpZQVJVQaUeYjj0s/TfHbXWzOkeORfgaSpu3MsrE2BW6gBxuA4NgV6k3qfGORHnR7pcQxyL5QnyitGj8nsa9tcHSVDUrka9P46x/tv7hp1pLg/tj/bH+vTrXTa8IS56YaNGjVBA0aNGgCPI+Yk+qfw0kTsOP56d5HzEn1T+GkidgPdrlv9ota6Z07BEZ3ICqLJ9mkH/Czhay8yOYsKDIbUWKJ2iqurN36E8kaftZFAkN6HXCxsKO8/fqSZRqTNocVkaaGbqTuqhWfxSXuuFIrvzXtoallih8SQDCzJFQAncSuwNy1Ageim+e44rWh+MXlpAQBwNK3w80St4OfGsZI2jY25BYP+I38kfceOdOmTaKELYwjjZ8DNDHyliJQQpa1LUOCSB2+jga5MOMuODBj50gjFCpmYM9gKARxfI9RwSe43BhPHkY2Kzy9UjjREpyUbj3/K9v08caqtLkRwrlSdQZEJZHV41bwGAYnuaPmRRya++9MYRxY0ZEd9OzNimiYlZdp3MSqgG9o3EWBXFA9r7kXEbaJekTSBo7RFduR2raSGshW9KPqedSZs2XDgrOnVELom7wnKuWIF9xRPlH2i69Dqv0zMlyOsSQZMrbYoI5oZS6kyq4X90G1Fhh779K5GBIIQZnduinykhaVzuYt5uL97VY+3mhdwVC5aGPp0mOShsvwALHp2s0Pfx6CrYkx9g5q70RspbyuST6H1GkY6UE2D+2D/AA39w060mwB/6wf4Y/16c66bXhEq/TDRo0aoIGjRo0AR5HzEn1T+GkUsQnieNrCuu07TRrT3I+Zf6p/DSRTrl+jtF7XTPYkWPiNKFkkaU/DOoRZM4lhgYDbsVZhwSDQ5AJ5281XfmwdNcl3SBnSVI9g3F5Ba163yPvsaQvkYM07Sz58++mBMQVY2Wj2YWe3PyiRxdWNTpRtRcGRnCUxHBWw9bzItMLNkC+3Hc13AonXqZHUtjeJgxKK4jMqAjg8nzEVYH8/ZpZBLimONppsw/GBH+MNLXAFgAAc3S88HtzqVHwSiIMjOAdqdt/BPB54onzHyDj0oeUadCSTT/Dch1nfGnQMhHgxZoiFAnuQ4578j2/YK0mDlOkkWOkCdOcF5VdEdiw5tWYmieDbKTfPrx4jdPMm1vhoZqcKJSAxvatAKCT9HBIHdjr1ZsRFSITdQMSAMRGzKqVfNj2KqCrHBvmydaBEvRjHLjjp3T8aFoAFMsUMToV4O4FwTuB57g13/AHdXsWDJw5Fny9jFV2CWadfiwQCQqqoUdvQAkAXel0D9MCO8E+dGXjB2+NdFew3VfdgoJNkj1vmxJ8DhhjEs/UUkUHcNzjeV422QSeSOxJ4s3oML4l6soVguMzHijILuu3oOWKj1/mDq1iJnh1GQ0ZjUnzBtzOPfwAPps+mlGzp+WUjhOc8O9guwuVZR34o2LSuB6ij21Y6W+K+ZEYost2Y3ukZ2VTXPJ4NbiDz3786VrgZPkfYH7Y/239w050nwf2x/tv7hpxroteETr9MNGjRqgoaNGjQBHkfMv9U/hpENPcniCQ/+0/hrM5mWMPH8YwzTeZUCQqGYlmCigSPU65Po7Ra0+GXQLWrrjuPTSkQ9Y8U1kYLqCpDOG4PNkUSSb9pHb3k6Y4crywB5YzG25htPegxA+8AH7dAAJ8uOwvgdv+vuHOp08D1Qxc8HWad1zcfdVoG3MAw5FkBSRYF+6+98R5CdVhxpWbOhURL5X2u2+gOTzf8Ai/71ZamQqoBhAB9tVpHldSmz1XCxscpJJGY50kgddhPB85pa79rJIWrBvTqWK4RcP5wSaGKXqOOjSPtUVTMw54H7xNXXpZ7gWarZObi1Fl5siHw2kVivncLtUi1LLuLSJQFE+zjnxss5SSxTdDzMgTAGSGd4REDVcbn45A5A57jsbgwY805OPkTY8suHiq8sEZkWaRWtl2bwSXIAUjvVkW3FPAhdReqZeNHkJNFUkIlhUJTbiN1MC1EG67/b666xp8zMgikxc3GG+JyAIyeO3J3EGifYPoHopjfrGKkbwdMlnQBC0c3gxKNhXbt+M32AKs96Br01zDmZ3iSYHXG6dBj7aCOjiV0YEER7XIHFjhmIPp20Q/wJUcjrHjypMeF4sxDFZK0jxkiiADzfejQAqjq5hwZ8Uo8fNjmjF7gYSGJ9Obr+WqP5OwOnRYcXIxaWEtGpLMbF8EBgGUegDCwAO/BLWP5a+SvSy1//AL7dI5HUFjB46wf4Y/16caTYBB6vx/lj/UNOddFrwiVfpho0aNUFDRo0aAIsn9Xk+ofw0g23V9tP8n5iT6p/DSBTwPbrl+jtFrRIAFXWZll6c8gOX1GUNKR5m2xq20m6FcjgA2W44J9NadSDwdJmky40aKBsCPYSFAajEt1VbQBQPf39u1zpGrFsEvS9iTz9Qy3j+UokdACxuvkgXZsAH112U6SJy7dSkd0K7DQO31FV3PBHA3AHj0Or6vl5FRpk4qr+6thioF7OKIoEe08KOxB1xLLmw7ZWXCM+zaJJZbZDRsWQTwQ3Hbmr76cnJTxl6SRHFlZpjnZRsLZe+wo2n5QHfdXYcg82OJnHTmaKupysVIWwyUABR3bQARQ4PNVx7uofhUBVPGwyUi81Bl83egCSTweDQFGh3GpdudPHIxOEVmLFgw3KtAC24sncvfsPfQGmMKU0sFQ7czOVtpMZdlTg2LLEH2t2Hb09dEk3Sx4skXUZ0jjottcMOLthdjkkeh5PqTQsTZeb4ayxSYTRBB5Rwvc7lBAYWaSrNc/f2W6mgJGRg7xtJfe1vQvmgeDXt7enNaOQhERn6fwo6rMkcXmBLIFG2r5oE8nke4g+zXfSpMI5SHHycmUuwYW/FFeAwBo3RN+v2A69jPUQrOuRiLEgBSNSFXgFuODQPHp6Ma5A1NgS57vjpNOHUpuYhCytZtgTfcCgARxyfdpWMux50431g/wx/r070j6ab6uT6/Buf/sNPNXteELX6YaNGjVBA0aNGgCLK/V5PqH8NZ5CK760GX+rS/UP4ayk8QyURDI6BXV7RiLr0Pu9o9dcv0dota/S1lPImLM0NeKI2KX2JA4GknUo8QRS7o3ggkiAWV5XuRBTHgXShRVnvZoHklphYyYmImPG8jBRy7uWZie5JPN6QSfk2ZTkQRZ2ZgYvwhZETEZAJAFXk8cUbFHjgED11OhpdjVpvokxvzR1BXEO2Z4fDmkeF2Ck8KCG7Nwo9PSx3vVlMbBXNliiSY5iBimNkSOPEO3aGG7lhx8oE1fNcarw9J6goEAnVIoy7K8kxkMxO+iVCrtveL5PyRQ9dc9T6Rm5PT5/FyYYVBaVExMUsyP3LKxcknk9gL+0gvqQmllvpUfTssiSLGIQxJkKZLJcMT7OSAV+0H1BGqEmPgSBo4+mzROkrBRFSstnaCtngli3s5FcDvxjYWTl9aWTp2T4WBjRlYnONIilWYGgPL51I4Ybl20CL7+t0XrTvJLBmQwzSHk+dwKKkcMQOK77SeSSTda2UZDLhjRZI2bpeQI1Ta2wMwVxVVtJ7Fe/2m7vXka40vxkPT+oGV02kM7HaQODZNAcnv7Ox1Xbo/VMOPJnPURM3zhL46upF/IpQHIAJIojnst3cWHhdQzJXEeVGcJdskbZGExBlHqodwxXubPN8gkljo4yCTwN2x8Z8OSX835QZgAY7IkquxJagPMbNgcH3WYuIsc3iz4/hyK5bbE5ZSbFGvaK70B7tUZ8DrLeOPhGNPKQVinyFCFNwolVCsBXI5vdfcAGyPpfVzkxF+oJDAjK/hY6sACK3AeYbgeR5gQLNDnWOMjJPBq+kkHqp/h/7tPtIOkMG6qa/wAv/dp/q9rwhK/TDRo0aoIGjRo0AcuodSrCwRRGkMn5MlnZl6nlICbCgihrQaNY0n2Esz36NSf6tmfeNB/JmQ/82zPvGtDo1mmnAS8mf/RuX/V8z7xrz9G5R/zfM+8a0OjRppwbLyZ/9G5bv875t/SNH6Nyg3+d8z29xrQaNbpWAl5M/wDo3L/q+Z9414fyZkJs9WzPb3GtDo1mmnASzPD8mXBv87Zn3jR+jMn+rZn3jWh0a3SsGS8ivpfR/wA3zPK2VNkOy7QZPQaaaNGtiADRo0aAP//Z"/>
          <p:cNvSpPr>
            <a:spLocks noChangeAspect="1" noChangeArrowheads="1"/>
          </p:cNvSpPr>
          <p:nvPr/>
        </p:nvSpPr>
        <p:spPr bwMode="auto">
          <a:xfrm>
            <a:off x="8945563" y="-635000"/>
            <a:ext cx="1295400" cy="1295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7656" name="Picture 8" descr="http://t3.gstatic.com/images?q=tbn:ANd9GcS94UsG2KhQr12mtLV8gp86CkZ_z9ylZsjnXIiNyALKHLqgHgSB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162425"/>
            <a:ext cx="1983482" cy="2695575"/>
          </a:xfrm>
          <a:prstGeom prst="rect">
            <a:avLst/>
          </a:prstGeom>
          <a:noFill/>
        </p:spPr>
      </p:pic>
      <p:sp>
        <p:nvSpPr>
          <p:cNvPr id="17" name="مستطيل 16"/>
          <p:cNvSpPr/>
          <p:nvPr/>
        </p:nvSpPr>
        <p:spPr>
          <a:xfrm>
            <a:off x="3851920" y="3429000"/>
            <a:ext cx="27363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urier New" pitchFamily="49" charset="0"/>
                <a:cs typeface="Courier New" pitchFamily="49" charset="0"/>
              </a:rPr>
              <a:t>كتاب </a:t>
            </a:r>
          </a:p>
          <a:p>
            <a:pPr algn="ctr"/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urier New" pitchFamily="49" charset="0"/>
                <a:cs typeface="Courier New" pitchFamily="49" charset="0"/>
              </a:rPr>
              <a:t>القانون في الطب</a:t>
            </a:r>
          </a:p>
          <a:p>
            <a:pPr algn="ctr"/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ابن سينا</a:t>
            </a:r>
            <a:endParaRPr lang="ar-SA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8" name="AutoShape 10" descr="data:image/jpg;base64,/9j/4AAQSkZJRgABAQAAAQABAAD/2wBDAAkGBwgHBgkIBwgKCgkLDRYPDQwMDRsUFRAWIB0iIiAdHx8kKDQsJCYxJx8fLT0tMTU3Ojo6Iys/RD84QzQ5Ojf/2wBDAQoKCg0MDRoPDxo3JR8lNzc3Nzc3Nzc3Nzc3Nzc3Nzc3Nzc3Nzc3Nzc3Nzc3Nzc3Nzc3Nzc3Nzc3Nzc3Nzc3Nzf/wAARCACfAHsDASIAAhEBAxEB/8QAGwAAAQUBAQAAAAAAAAAAAAAABAECAwUGBwD/xAA5EAACAQMCBAQEBAQFBQAAAAABAgMABBESIQUxQVEGEyJhMnGBkRQjUqEHQrHwFSTB0eEWM1Ni8f/EABkBAAMBAQEAAAAAAAAAAAAAAAACAwEEBf/EACIRAAMAAgIBBQEBAAAAAAAAAAABAgMREiExBBMiMkFRYf/aAAwDAQACEQMRAD8AyMyqjKERQnIDqfrUqxY2b0uAc4I2HbH+tV8d0XkfSSBnb2HtUrXGVKKAFUHJO3OvCcvwcTlljHdB4m8tSABgDlnahpBuDoIII3I2qv8AOZFypxp6A5qdZTgeaxL5Od8nFZ7fHtBxa8BYRCuqSRjISBgcv+KbPIEIBGnHTqKHefSxAXA7c80FPOsY3y8jZ0jPKmmHT0MkGvxCKMZYKEPPGxNQScawPyVAJGxY52qneOeR3eQFi3UmkNpL7BgN1zXXOHGvLKKUWn+LXZT0TnsAgxU0XGbuGTAkbPvVQ1jdbHS2knGxprLNbONXTuDimeOH0jWkaeHxA3mgzIFJHTlj3q/sbiGaIOj61PJga57BdsCY2XOs77f3ij7O4l4bcJLGH8sn1L2351GsXH/AXR0HywVG+Qd+fOkaGIY0jLE+rPShYbzzGyjIdeMUTlsDckZ5VzKu2mHlgzqufgB3yD7UdaxgwLjAG/T3oOQk6lXTucb9PrToJ2WIAadieY96nb/C8IxxhRCWUg79Rioj6pHGeQJosyguRnAG+9QIw1yHOMg//Ksm/wBOLsEtlR5jkfEOvKi47aS41C3TUc74qOMpuuAWJHKtfwiG3SALCA00mQ2RgbHO9blyOVtIKbRQwcKeJh5ia5G39RwPkOtFf4Nd3BLGJAvIBRnftWsl/CWkQMzJNd/+TThVH6VH1qm4jeSTLp819IzlGYAZ9xyqLeTZi2Z6SxeJjrkhXmCFO9CG0V8sDq6c6tnjiQhASzkY2/25mlNoy7iMpnvTc6nyN8iqS1nUZWJhk7EGpokUOv4mByvXAzVmltduuEAITqO3tSNZXpkG8oUkbaNVHub8mtv9Kx+E2d45NrMsUgGwf05PtQ/4Oa3PkzjlWj4dEILwNcosg5ESRbYrS8RsuGz2iPFbkfqcHI5c633aTU+UbL2jN8EhIiVSQxQZAHTPKr1U1IOhG1QcIt447iRGBK6AcjlsatFij1dgRS0ny2PNJoqJIiHbDbDl7063iLQqVkODn+tHzxwCNgx9X2FQQSxxxBMnbPL51Gpf4WhvZzaeXI1BiozuMUNJegA4OdsDpiiJ4x5eAMjv0qonjYFvVy35V62GJryQSQbY3SNdjzGwuCTgfat1wm4BtkWOQJq+JscsHmTXO+Exg3DMwB0jkeRrVQ3EiQrEFCx4y5zz7D5cqT1EqbWjLS2XtxMbp20kMijJcrg49u3zoYQPenyrOGRtsEhc/ahbK5S4uDG8n5KkFkPJz/sO1dR8KeQg1oqBVOFPlE7+1STV2o8FceJV2zLWfg/ijY0Wd1GuPSxXGfnjepLrw3xCH0SKck7agRnfkM11q3uYgoUkrjfLIVH70+4jtbyIxTLHLG2xDb10V6HG/D7KcF/DiM1hfWQ1GL0jcgD/AFFF8NvxK/kMBHIzDZjitb4u4PJwu0862ZpeHEgPExyYuxB54z9qw0tsrODlRHzV89fevOzY3jfGiGRKX0Xc1nE5b8TBk6cqScMK9bWy2p0j82BvjjJxv7GmcJu5ZGktL2RG9I8t26+xPWpbuCSJiE1Y555/2KVf4HBfaRbuGO2CvEwfYqNJz6agil1EHTj2702eQycPaQBQ641Y+29V0Vy/lN+2K6umkxuK30HXGSNIADYPX3oMpMCQIxz/AFf8UwzEynODnnmkEqkZzj22o478GyYS5VygxkZ3261VSRHU2+2O1XtyCFwRuV271UTMFzvk4xXRgpkpZBaMEny7YX+p6VbrP5MDNOxCE7AD4hzqgdtR6n60QlyDAI5AWZT6fcdqvlxctMap32W/C+IwGcllIOfST/e9da8DTC40YZxG/LSgAJ7nIrj9vOlxEIp1cMzhEWONeR2BJNdP/hzZcQsbuexuN/JRJFGoNgEnY4JrkyYmrVz5RXFWq0bPiPizglkHS6lZposBkijUsvvvXofHHDJY9VlZ3tyoYAtBBrAHf7Vy3xB4fu7rjUs8dtO7mTLIpz1rReDp+NiSa0iguoXtW0gfiQDjmcIy6T96tGS670zKyVyaOm8P4hYcc4cQmHilUq8TjDL3BHSuXcS4evBuO/4ZdFhZu+YpT+k8s10Xh7TM4mu4sXXwSMqhWPYMAcZ+tZ3+JkEU/DXZ8iZF1RYXfbmM/akzT7vxfkzJ9dlI9jGJPKjIBAwmDgMPerC3f8ZAElyLhNsFhuKp/D1yb3huqQqk8B0Pq3IzjH3FWMrGGdJowVOr1YHWvL4Oa7Fh6BL2y8iyZ0wscrYIO2/fvVZFEuc6iV55Aq14/wAQhYx4bfT6gQD35UDZsug5Ax0Oasq0PL0yE2+WfGrG+DmoDbLncv8AcUY58vLDc8sY50g04+BatOTQ+zCS81BAG2xFVtxGC+xOMb560TLNgH1YNCPJ5inUdgNq6MSaOaUByRAHIG2d6hXGoAd6fJqBOH27VFnfff5V3rwVR0KDh8TRx3dvIFTQF0lNXzIz1rc/wisyYeMXknwmWONCf/XJP9RXMeAcdWPhz20w1KudIJ+1df8AAniDwvY+FWU8Rgt3Vv8AMrP+Wwc9hvkdiK8zFGScjVfngWOr7NQOGieZpUUK/LUOvzo6ztJIQw1KAeWNyPqaz/CPF9nfcQEXD5fxdkI9UkwiZPKbOANwNQ67cq1E1wkcZkJ2xsapz4TumdDtWyO5EUFuzEDVzyaxHiGQ8UR1QrlFYsndeX15/tRPirxGsdu6I+hgNgT/AFrnjXt/Na2vEOHySOr3DxsM4PL+hBrmx5nky8p8IjmvU8f6XSB4ryO/tbeJY9Crc+VuGHLUR0Oe/vWiFq0sB8xcnVgZHP607wLwWW24fHdXUzO0qEkN8PlH9Xc86rOJeJFigl8mCUoSyoOy74qWevnyS8iQuMrZU8VtVkuI1jUGYuNgM56Afc1HbJpYqcj50ELuaWRHMrDrjPKp7eVjcgk4UZODSN/EZMJlTJbAJI69zUJR8nTsOgxU0kwafSMjPMmmF21H1Lz96JpodUcrnYlRvnNRYKo/RsYPeiXAMQG1NyiqdxnFevNaWiKZXlVKAljvUO2cYzRMjLgAdqh2yDiumWUQ+GTypg+kY6r0NFyXb3UiKiqHH6BuT86BkUht9qP4fdxWk0cmgjSQcruRS0l9tA/6bfwV/Eq+4TF+Dv445rdV9OYt15Z5Y6Z/vetwnjvhvEYgtlPMiucCORcBT2zWJvvEXhq8jWOztb+W4cYZp0jQb7nGkZFZOO+Sw4svlR/5TWC8Mgzkcq4c2FZvj2iSbT8G98VTR3dtc3LSMsbDAPTPT51SeGuKEcPWxeYQyRz+ahOfUfYfSjPEHFLC7S0S3uvyAWZVAySex/as/wAdspLLiAnhb1ZWRAo9Ldc+1J6b0/tzwbJO/c6Z0QeKrm9jj4Va3QS1bLE6MMw6pnlj5UsiRsMOyMCdtuVYezfF/a3kAPlTOcgt8LY3FatpG0KAM459DXJ6uWsg070ieKC3VlABIDZORinyQwC5LLgZO2/7VCobOTnkCM00FTO4wcjqamt6Gb0RcSkdXWRBspycGkWfUA2pd/lUPEDoT0Z3PWofSMYJAwOtWmehps50XwFyaidycnfcV4uSB0phGxP2r2JkfRCxOaVCNa577ikPOmk4Oar5Q2gq80mXbsM1BJJn0jBFJq1daaUPPFCWug0EWdz5L5bAHPYdat+GmC+NysmDO8ZMee43rPHY1PFO1tPHLH8S7g/tWVCYtTs0VhJbSOxkRBMy60IGcHG4x3610aLhvDuMcEuL2JSWWMGRQd15Zx7Z/rXKuH3sdvdW8jx61XPmfPBXb6Gusfw+uLePw7xPW0a2xkkAk/mX0jOfbOPvSROqObLH6Yy1eKNba0VFVElZx3bbBJPetahi/Dhjz32xjasY0ga7jcoUiSP0FhuwZidX2P71qrd1ntdiTntz9xXk+qW7TRfHK12GyNCqLsCCowSee1MYIZZAG3Kg4A5UDNMpiRQSMbbU0zp53Uenc0ky9FOCG3pUKwXmTimpASoOrp2qG5dfNK7kd+9M89v01dSHto5u77YFJr2PT5daacAc6ZqAzXrJBoUnJpjc9t6dHK0b642KsORHMUw7/KmNFBwd6frLYFR4r2aAJGQrzGD2ppbIweQFeZ2Y5JppNAE0Lv8AyDJPSuneHLqx8OeA5V4jb/iuIcQZpY7Vm9Kxn0q7/VTgda53w67FqhYBSTudSkgdvnRcfEJLy4hjhV2ckAFmy0jdzUq2+vwSjd2XCF4rwKCYyG3u0yFVUyHB5ZHQVXCDi/Dg6Pbs0atjUpotvFMXBI4rVV1SxbyOxzlv+KtvCHH7Xid0IZiHnLlih3G/SoXiitEJyOVtroo24nsv5JztsTUL34ZzpXbrk1uvFT8OtbVYTGhnO/pAznt3xXPLiW38x9eorq2KjAArH6RL6vZec0sLe41Sa12GeXSo/OFAGGXOuI+Yn6Q/qA7kVEIHYZGoA9Kn7bXkorlmRJJrwFeIpMGvRMFr1eFewaAErxr1eoA9XsV6loA8M7CjeHTPbyGSH/uAek/p96CwcUoLE4B51jW0Y1sIup2mk1MSzdWO5JrQeHbv/p9Dfgq1zIpEYz8A7/OqyxsPLjFxMBn+Rep96HuZXdigJGTU338UTa5dfgRd8Zvru7kuJbpy77EselEWF1J5ZNwMQk9F3/s0Pwrgt7xBtUURKA4ZzsM8+fyyat+NW72yxLDERZxLoVyuDK+NyBzx7/KmfS0jK4/VEbcRjtUe5ZNUzACIFtlUcsj6VWrxi5I3Yk99RoSZJ53LyczyA5D2py27aRtWrx2NMpARNJmlKkV4KTTFBM9qUH9QzXtDD3r2k0AJSYpdJpdDdqAG0opfLbt+9e0N2oA8Cc0baGCI6pELtzABoVI88zUoVv5FwBzrH2Yw2a5klK5GG35dPap7CxWaVVbLu3JQOdN4ZYyzOipjLHmTmtBIIuBr5dv67phuzdKTWkRu9dIu57+x4NwmGExr5q4xBnrzLN36bf7b5DivErriU7TzOW3yueQHtQ11M0jsx1SSMd2Y0GJnRiGHPOcYrd7QRCXbJxspYkYHc5ryzDA9NDsxYZHLtUgG2+r70Ioj/9k="/>
          <p:cNvSpPr>
            <a:spLocks noChangeAspect="1" noChangeArrowheads="1"/>
          </p:cNvSpPr>
          <p:nvPr/>
        </p:nvSpPr>
        <p:spPr bwMode="auto">
          <a:xfrm>
            <a:off x="8945563" y="-641350"/>
            <a:ext cx="1009650" cy="1304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7660" name="Picture 12" descr="http://t2.gstatic.com/images?q=tbn:ANd9GcS-hA93NnN_u4KMlHKVgTm2CGw3jjYdPuHh-ZO-BB7VeBNboE0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501008"/>
            <a:ext cx="1934344" cy="2448272"/>
          </a:xfrm>
          <a:prstGeom prst="rect">
            <a:avLst/>
          </a:prstGeom>
          <a:noFill/>
        </p:spPr>
      </p:pic>
      <p:sp>
        <p:nvSpPr>
          <p:cNvPr id="20" name="مستطيل 19"/>
          <p:cNvSpPr/>
          <p:nvPr/>
        </p:nvSpPr>
        <p:spPr>
          <a:xfrm>
            <a:off x="1907704" y="6150114"/>
            <a:ext cx="1728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urier New" pitchFamily="49" charset="0"/>
                <a:cs typeface="Courier New" pitchFamily="49" charset="0"/>
              </a:rPr>
              <a:t>أبي القاسم الزهراوي</a:t>
            </a:r>
            <a:endParaRPr lang="ar-SA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7662" name="Picture 14" descr="http://t0.gstatic.com/images?q=tbn:ANd9GcRB9dGxYzldHB8pkU33o1uBAnS_tIm_8t-RDms2DcXC6jKYWaYi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1940421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مستطيل 21"/>
          <p:cNvSpPr/>
          <p:nvPr/>
        </p:nvSpPr>
        <p:spPr>
          <a:xfrm>
            <a:off x="0" y="3429000"/>
            <a:ext cx="1728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urier New" pitchFamily="49" charset="0"/>
                <a:cs typeface="Courier New" pitchFamily="49" charset="0"/>
              </a:rPr>
              <a:t>ابن البيطار</a:t>
            </a:r>
            <a:endParaRPr lang="ar-SA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9036496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82" y="4121844"/>
            <a:ext cx="2114550" cy="254751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1845"/>
            <a:ext cx="2114550" cy="256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27584" y="2132856"/>
            <a:ext cx="285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عبد الله عبد العزيز بن محمد الربيعة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069432" y="18558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SA" dirty="0"/>
          </a:p>
          <a:p>
            <a:r>
              <a:rPr lang="ar-SA" dirty="0"/>
              <a:t>الأمير سلطان بن سلمان بن عبد العزيز آل سعود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081264" y="31981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dirty="0"/>
              <a:t>أول رائد فضاء عربي واول رائد فضاء </a:t>
            </a:r>
            <a:r>
              <a:rPr lang="ar-SA" dirty="0" smtClean="0"/>
              <a:t>مسلم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306277" y="3191302"/>
            <a:ext cx="2645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اشتهر بإجراء عمليات فصل التوأم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86" y="4333055"/>
            <a:ext cx="4016796" cy="208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17033"/>
            <a:ext cx="91440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4" y="6486334"/>
            <a:ext cx="9150874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9571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OTC1W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267744" y="1124744"/>
            <a:ext cx="424988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في أمان الله</a:t>
            </a:r>
            <a:endParaRPr lang="ar-SA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pic>
        <p:nvPicPr>
          <p:cNvPr id="4" name="صورة 3" descr="17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12873">
            <a:off x="4754217" y="3836450"/>
            <a:ext cx="4197689" cy="230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3231729" y="2967335"/>
            <a:ext cx="2680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وضووووح</a:t>
            </a:r>
            <a:endParaRPr lang="ar-SA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right-wrong-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sCAKAGQ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497717" y="404664"/>
            <a:ext cx="5862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الدرس السادس والثلاثون</a:t>
            </a:r>
            <a:endParaRPr lang="ar-SA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43808" y="4941168"/>
            <a:ext cx="38222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الحضارة الإسلامية</a:t>
            </a:r>
          </a:p>
          <a:p>
            <a:pPr algn="ctr"/>
            <a:r>
              <a:rPr lang="ar-SA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أثر الحضارة الإسلامية </a:t>
            </a:r>
            <a:r>
              <a:rPr lang="ar-SA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على أوروبا</a:t>
            </a:r>
            <a:endParaRPr lang="ar-SA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مخطط انسيابي: شريط مثقب 3"/>
          <p:cNvSpPr/>
          <p:nvPr/>
        </p:nvSpPr>
        <p:spPr>
          <a:xfrm>
            <a:off x="4355976" y="4365104"/>
            <a:ext cx="3600400" cy="1668768"/>
          </a:xfrm>
          <a:prstGeom prst="flowChartPunchedTap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4499992" y="4581128"/>
            <a:ext cx="33073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آثار الحضارة الإسلامية </a:t>
            </a:r>
          </a:p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                            على أوروبا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07904" y="1340768"/>
            <a:ext cx="23631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Diwani Letter" pitchFamily="2" charset="-78"/>
              </a:rPr>
              <a:t>اللغة والآداب</a:t>
            </a:r>
            <a:endParaRPr lang="ar-SA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Diwani Letter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55576" y="5733256"/>
            <a:ext cx="1178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العلوم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1520" y="764704"/>
            <a:ext cx="13292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الزراعة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595535" y="764704"/>
            <a:ext cx="11801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العمارة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3.gstatic.com/images?q=tbn:ANd9GcQOw9Stj4NL7dr8Z2bpCIBSDZ0dgjVUDZRiRoXJqP4ugOLf_1Pt7U38aWQr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780928"/>
            <a:ext cx="3059832" cy="2664296"/>
          </a:xfrm>
          <a:prstGeom prst="rect">
            <a:avLst/>
          </a:prstGeom>
          <a:noFill/>
        </p:spPr>
      </p:pic>
      <p:pic>
        <p:nvPicPr>
          <p:cNvPr id="3" name="صورة 2" descr="imagesCAKD45Z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6"/>
          <p:cNvSpPr/>
          <p:nvPr/>
        </p:nvSpPr>
        <p:spPr>
          <a:xfrm>
            <a:off x="1979712" y="332656"/>
            <a:ext cx="33135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اللغة </a:t>
            </a:r>
          </a:p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والآداب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804980" y="4653136"/>
            <a:ext cx="1339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s-ES" sz="5400" dirty="0" smtClean="0"/>
              <a:t>café</a:t>
            </a:r>
            <a:endParaRPr lang="es-ES" sz="5400" dirty="0"/>
          </a:p>
        </p:txBody>
      </p:sp>
      <p:sp>
        <p:nvSpPr>
          <p:cNvPr id="15" name="مستطيل 14"/>
          <p:cNvSpPr/>
          <p:nvPr/>
        </p:nvSpPr>
        <p:spPr>
          <a:xfrm>
            <a:off x="6300192" y="4797152"/>
            <a:ext cx="12904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/>
              <a:t>caffè</a:t>
            </a:r>
            <a:endParaRPr lang="ar-SA" sz="4400" dirty="0"/>
          </a:p>
        </p:txBody>
      </p:sp>
      <p:sp>
        <p:nvSpPr>
          <p:cNvPr id="16" name="مستطيل 15"/>
          <p:cNvSpPr/>
          <p:nvPr/>
        </p:nvSpPr>
        <p:spPr>
          <a:xfrm>
            <a:off x="7308304" y="3284984"/>
            <a:ext cx="7216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قهوة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886124" y="5445224"/>
            <a:ext cx="12089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khbar MT" pitchFamily="2" charset="-78"/>
              </a:rPr>
              <a:t>الاسبانية</a:t>
            </a:r>
            <a:endParaRPr lang="ar-SA" sz="28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891734" y="6211669"/>
            <a:ext cx="12522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khbar MT" pitchFamily="2" charset="-78"/>
              </a:rPr>
              <a:t>البرتغالية</a:t>
            </a:r>
            <a:endParaRPr lang="ar-SA" sz="28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454081" y="5589240"/>
            <a:ext cx="1059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khbar MT" pitchFamily="2" charset="-78"/>
              </a:rPr>
              <a:t>الايطالية</a:t>
            </a:r>
            <a:endParaRPr lang="ar-SA" sz="24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4102" name="Picture 6" descr="http://t1.gstatic.com/images?q=tbn:ANd9GcT_ALCMQsY7Y7WV_A22mY1hpP8AU8cL64fugzgq0afZAAbnj7ib5TGQlJ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2734419" cy="2304256"/>
          </a:xfrm>
          <a:prstGeom prst="rect">
            <a:avLst/>
          </a:prstGeom>
          <a:noFill/>
        </p:spPr>
      </p:pic>
      <p:sp>
        <p:nvSpPr>
          <p:cNvPr id="21" name="مستطيل 20"/>
          <p:cNvSpPr/>
          <p:nvPr/>
        </p:nvSpPr>
        <p:spPr>
          <a:xfrm>
            <a:off x="0" y="5013176"/>
            <a:ext cx="1317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zucchero</a:t>
            </a:r>
            <a:endParaRPr lang="ar-SA" b="1" dirty="0"/>
          </a:p>
        </p:txBody>
      </p:sp>
      <p:sp>
        <p:nvSpPr>
          <p:cNvPr id="22" name="مستطيل 21"/>
          <p:cNvSpPr/>
          <p:nvPr/>
        </p:nvSpPr>
        <p:spPr>
          <a:xfrm>
            <a:off x="1573440" y="4941168"/>
            <a:ext cx="11705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khbar MT" pitchFamily="2" charset="-78"/>
              </a:rPr>
              <a:t>الايطالية</a:t>
            </a:r>
            <a:endParaRPr lang="ar-SA" sz="28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0" y="5517232"/>
            <a:ext cx="1132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s-ES" sz="2800" dirty="0" smtClean="0"/>
              <a:t>azúcar</a:t>
            </a:r>
            <a:endParaRPr lang="es-ES" dirty="0"/>
          </a:p>
        </p:txBody>
      </p:sp>
      <p:sp>
        <p:nvSpPr>
          <p:cNvPr id="24" name="مستطيل 23"/>
          <p:cNvSpPr/>
          <p:nvPr/>
        </p:nvSpPr>
        <p:spPr>
          <a:xfrm>
            <a:off x="1547664" y="5517232"/>
            <a:ext cx="12089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khbar MT" pitchFamily="2" charset="-78"/>
              </a:rPr>
              <a:t>الاسبانية</a:t>
            </a:r>
            <a:endParaRPr lang="ar-SA" sz="28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0" y="6093296"/>
            <a:ext cx="1006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 smtClean="0"/>
              <a:t>açúcar</a:t>
            </a:r>
            <a:endParaRPr lang="ar-SA" dirty="0"/>
          </a:p>
        </p:txBody>
      </p:sp>
      <p:sp>
        <p:nvSpPr>
          <p:cNvPr id="26" name="مستطيل 25"/>
          <p:cNvSpPr/>
          <p:nvPr/>
        </p:nvSpPr>
        <p:spPr>
          <a:xfrm>
            <a:off x="1547664" y="6211669"/>
            <a:ext cx="12522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khbar MT" pitchFamily="2" charset="-78"/>
              </a:rPr>
              <a:t>البرتغالية</a:t>
            </a:r>
            <a:endParaRPr lang="ar-SA" sz="28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6444208" y="1556792"/>
            <a:ext cx="180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الألفاظ</a:t>
            </a:r>
          </a:p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العربية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51" name="مستطيل 50"/>
          <p:cNvSpPr/>
          <p:nvPr/>
        </p:nvSpPr>
        <p:spPr>
          <a:xfrm>
            <a:off x="1143668" y="3356992"/>
            <a:ext cx="6655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Diwani Letter" pitchFamily="2" charset="-78"/>
              </a:rPr>
              <a:t>سكر</a:t>
            </a:r>
            <a:endParaRPr lang="ar-S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Diwani Lette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KD45Z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1979712" y="332656"/>
            <a:ext cx="33135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اللغة </a:t>
            </a:r>
          </a:p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والآداب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444208" y="1556792"/>
            <a:ext cx="180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الألفاظ</a:t>
            </a:r>
          </a:p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العربية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pic>
        <p:nvPicPr>
          <p:cNvPr id="5" name="صورة 4" descr="imagesCAN3OE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7010" y="2708920"/>
            <a:ext cx="2826990" cy="24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7596336" y="4005064"/>
            <a:ext cx="11272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khbar MT" pitchFamily="2" charset="-78"/>
              </a:rPr>
              <a:t>الجبر</a:t>
            </a:r>
            <a:endParaRPr lang="ar-S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524328" y="4869160"/>
            <a:ext cx="12522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khbar MT" pitchFamily="2" charset="-78"/>
              </a:rPr>
              <a:t>البرتغالية</a:t>
            </a:r>
            <a:endParaRPr lang="ar-SA" sz="28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012160" y="4869160"/>
            <a:ext cx="1418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 smtClean="0"/>
              <a:t>álgebra</a:t>
            </a:r>
            <a:endParaRPr lang="ar-SA" sz="3200" dirty="0"/>
          </a:p>
        </p:txBody>
      </p:sp>
      <p:sp>
        <p:nvSpPr>
          <p:cNvPr id="9" name="مستطيل 8"/>
          <p:cNvSpPr/>
          <p:nvPr/>
        </p:nvSpPr>
        <p:spPr>
          <a:xfrm>
            <a:off x="7596336" y="5373216"/>
            <a:ext cx="12089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khbar MT" pitchFamily="2" charset="-78"/>
              </a:rPr>
              <a:t>الاسبانية</a:t>
            </a:r>
            <a:endParaRPr lang="ar-SA" sz="28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228184" y="5517232"/>
            <a:ext cx="1259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/>
              <a:t>álgebra</a:t>
            </a:r>
            <a:endParaRPr lang="ar-SA" sz="2800" dirty="0"/>
          </a:p>
        </p:txBody>
      </p:sp>
      <p:sp>
        <p:nvSpPr>
          <p:cNvPr id="11" name="مستطيل 10"/>
          <p:cNvSpPr/>
          <p:nvPr/>
        </p:nvSpPr>
        <p:spPr>
          <a:xfrm>
            <a:off x="7668344" y="5949280"/>
            <a:ext cx="1059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khbar MT" pitchFamily="2" charset="-78"/>
              </a:rPr>
              <a:t>الايطالية</a:t>
            </a:r>
            <a:endParaRPr lang="ar-SA" sz="24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228184" y="6021288"/>
            <a:ext cx="1259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/>
              <a:t>algebra</a:t>
            </a:r>
            <a:endParaRPr lang="ar-SA" sz="2800" dirty="0"/>
          </a:p>
        </p:txBody>
      </p:sp>
      <p:pic>
        <p:nvPicPr>
          <p:cNvPr id="13" name="صورة 12" descr="imagesCAN3OE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4944"/>
            <a:ext cx="2826990" cy="2466950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939288" y="4149080"/>
            <a:ext cx="1479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khbar MT" pitchFamily="2" charset="-78"/>
              </a:rPr>
              <a:t>الكيمياء</a:t>
            </a:r>
            <a:endParaRPr lang="ar-S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267744" y="5085184"/>
            <a:ext cx="1297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/>
              <a:t>chimica</a:t>
            </a:r>
            <a:endParaRPr lang="ar-SA" sz="2800" dirty="0"/>
          </a:p>
        </p:txBody>
      </p:sp>
      <p:sp>
        <p:nvSpPr>
          <p:cNvPr id="16" name="مستطيل 15"/>
          <p:cNvSpPr/>
          <p:nvPr/>
        </p:nvSpPr>
        <p:spPr>
          <a:xfrm>
            <a:off x="755576" y="5157192"/>
            <a:ext cx="1059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khbar MT" pitchFamily="2" charset="-78"/>
              </a:rPr>
              <a:t>الايطالية</a:t>
            </a:r>
            <a:endParaRPr lang="ar-SA" sz="24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267744" y="5589240"/>
            <a:ext cx="1334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/>
              <a:t>química</a:t>
            </a:r>
            <a:endParaRPr lang="ar-SA" sz="2800" dirty="0"/>
          </a:p>
        </p:txBody>
      </p:sp>
      <p:sp>
        <p:nvSpPr>
          <p:cNvPr id="18" name="مستطيل 17"/>
          <p:cNvSpPr/>
          <p:nvPr/>
        </p:nvSpPr>
        <p:spPr>
          <a:xfrm>
            <a:off x="827584" y="5661248"/>
            <a:ext cx="12089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khbar MT" pitchFamily="2" charset="-78"/>
              </a:rPr>
              <a:t>الاسبانية</a:t>
            </a:r>
            <a:endParaRPr lang="ar-SA" sz="28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339752" y="6093296"/>
            <a:ext cx="1334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pt-PT" sz="2800" dirty="0" smtClean="0"/>
              <a:t>química</a:t>
            </a:r>
            <a:endParaRPr lang="pt-PT" sz="2800" dirty="0"/>
          </a:p>
        </p:txBody>
      </p:sp>
      <p:sp>
        <p:nvSpPr>
          <p:cNvPr id="20" name="مستطيل 19"/>
          <p:cNvSpPr/>
          <p:nvPr/>
        </p:nvSpPr>
        <p:spPr>
          <a:xfrm>
            <a:off x="755576" y="6211669"/>
            <a:ext cx="12522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khbar MT" pitchFamily="2" charset="-78"/>
              </a:rPr>
              <a:t>البرتغالية</a:t>
            </a:r>
            <a:endParaRPr lang="ar-SA" sz="28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KD45Z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1979712" y="332656"/>
            <a:ext cx="33135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اللغة </a:t>
            </a:r>
          </a:p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والآداب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444208" y="1556792"/>
            <a:ext cx="180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الروايات</a:t>
            </a:r>
          </a:p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 العربية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pic>
        <p:nvPicPr>
          <p:cNvPr id="5" name="صورة 4" descr="a697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708920"/>
            <a:ext cx="3491880" cy="211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Dell\Pictures\6_21262813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869160"/>
            <a:ext cx="3347865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 descr="6_012628136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869160"/>
            <a:ext cx="3203848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869160"/>
            <a:ext cx="3203848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 descr="بدون عنوان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780928"/>
            <a:ext cx="341987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C:\Users\Dell\Pictures\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97152"/>
            <a:ext cx="3347864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Dell\Pictures\6_112628138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25144"/>
            <a:ext cx="3438947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Dell\Pictures\6_0126281412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25144"/>
            <a:ext cx="3496543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KD45Z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2555776" y="692696"/>
            <a:ext cx="27783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العلوم</a:t>
            </a:r>
            <a:endParaRPr lang="ar-SA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444208" y="2204864"/>
            <a:ext cx="18149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الرياضيات</a:t>
            </a:r>
            <a:endParaRPr lang="ar-SA" sz="3600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6148" name="AutoShape 4" descr="data:image/jpg;base64,/9j/4AAQSkZJRgABAQAAAQABAAD/2wCEAAkGBhQSEBUUExMUFRUWFxwaFxgYGRUXHxocHRQXGBgUHRoaJyYeIBwoHBgaIS8iIycpLCwsGB4xNTAqNSYrLCkBCQoKDgwOGg8PGjMkHiQ1NTUvLy00NTUtLzUpMCkpMCwsMjYuLCwsKiwvNDItLC82MS01LCwsLTUsLCwtLC8sL//AABEIAFoAZAMBIgACEQEDEQH/xAAcAAACAgMBAQAAAAAAAAAAAAAABQQGAgMHCAH/xAA+EAACAAQEAwUFBQQLAAAAAAABAgADBBEFEiExE0FRBgciYXEyQoGRsVJiocHRFpPC4RQjM0Ryc4KistLx/8QAGQEAAwEBAQAAAAAAAAAAAAAAAAMEAQIF/8QALxEAAQQABQEFBwUAAAAAAAAAAQACAxEEEiExQVETYXGh8AUUIoGRwdEjMjPh8f/aAAwDAQACEQMRAD8A7jBBBAhEEEECEQQQQIRBBeIU+vu/Dl6vux5IOp8+gjlzg3dYTSmwRiq2G94yjpaiCCCBCIIIIEL4YQY/24paPSbMGYbgW09SdPhEvtLiZp6WZMG4XT1Ol4861ODPiUtKiQ5aZ4xNSY2WxBzKZOn9YMntBbsDvuI4+J7soNdSntDWszvF8AeG9ruGEd6VFUNlWZY+dj9Nh5xbVa4uNo8y4H3fuCj1TzKcMCUeWofh2UlnnOSFlBdAVJzkm1o6z3Tdo2qaBlc3MsEX+Y+Vxf4wPBjIBNgrQGStJaKI44rbRdCBgJildhq8S5E95jnKrAkkk2084h4/2umTGySg6oRsy5Wbc3HPKR9IlOMYIw87nhUn2dKZXRs1rnYbWrDiGOtMmcCm1c7vyUcyP1hthuHLJTKLk7sx3Y8yYq+GYxJpaNZ4VnLtla1gQQD4fQW/OGkztaonCVka/Dz3uNshe3rpaOYpG3nkOp8r2UjMFPuW66/Kt0/girft4nCWZwnszlbXXSwU3/3CJmLdpjIcrwJrgC+ZRcbdfKKPeI6u/RTTg5gQ0t1N9ON08JgBhVR4wlTTPMS40YEHcELtCju6cmQ9yT4+ZJ9xesHbAua0a3ys92cI3vdoWkCvFW2CCCHqVKe0mHf0ilmyxqSNPUcvyjzriRp5HDl1Uqp4tPLaXLRCqS38TFZpf21N28QG5Uax6Cx1Jkk8eSf8xdwR9q3XzEJqjD6HEdJ0sLNO+3i8wTofrEoxGSWuenXoQfsmNlY5vZSacg+O/rhebVnTJgWXmZuQUXNySWJtzJJJuY9Ad2GEChw8vPOXifM77ddTb4RK/YzD6DxCXnmH2V0F/W3KINdXNNbM58gBso6AQrGY7UCtuPLX8Lh8rIGlrDbjzwBulqcUKZSglWcNawNyD4f/ACHJpsQLtMMq7suXMVQkLa2UdBqdoZYHS8E8R5Lu3u2KCw6+IjWGsztOw/us8+hk/wDeJIMNbbe4hetH7Sne23xtJ9d/KqNR2fqUkrLcBZRbOxJFkJ8Orb7a2EZTsJrTNMwSyxC5Awy2K5coO/NfrDfGe0InS8jUdYNbgqJRsevt6x8kdulkoqLQV1lFh4FP8Ude7R5qzaacprcfiSf421+d+UmpuzFW2SWZZRAxa5y6XsCep0UaQyapxQgjIbHT2U/WNr96KDeirv3X840P3uyhvR1n7v8AnDW4eJv7ZD9V07FYiQ/FE0/L++Vu7LYPVSuIGXJLKtdTa7MVIFukN+xmDvT05EwWZmzW3toBYnrpFcbvppxvTVQ/0KPziy9ke2EvEJbzJSOgRsvjtqcobSxPWHwwxsIo3V+alxUs72uL2gA1ddyfwQQRYvLWLoCCDsY59j+E8CbYew2qH+H1EdDiFi2GrPlFDvup6HkYkxWH7Zmm42SpGZgucO5JuSSepN/xMWTsxgGa06YPD7gPP7x8ukacE7Ms8wmatkQ2I+0RyH3YuqrpEODwhJ7SRJijv4nKNMo4izKLyiXWO4F0CHrnJAtbfS8LZeNOSABTuTsFnan0BEeo8M5VfaFqgVVVKRA7uqK1wpbS5FxaF9FXy5gVTMlNNI1EvMRfy029Yd4fVMEymnfws40MtveJ69DGNMRLQLkqmtfxMmYm5vYkH4Qt+HZR09fRPbiQN0oeQ3DBUXaw0+sYS/EtwTb4jbQwykz/AAkcKfozD+zPW459DESXTFLWl1JA2DZAPxMefLhTm0VgxUdEWos4HKd9j9DGPcpIthrN9qc5+QVfyhi8glCShQ2OhIPI9NI+d1EnLhMj72ZvnMaHYKPI42iaTNCa6j7q4QRpp6kOLrqLkX62Njb4x9j015i2wQQQIRBBBAhfHItrtCSupHeoTIUVUBYHICM3sgXvqbEm3KHbLcRWu0VRPkzZXDWSZcxghzgjK2thmF9G2BtoQOsYYhJoUyKN0jsravvTSjfK80E31DaDe6C9h6jaK/htFUGqWbMEwU7uzpKMwXlMR7czXVW1sgJCE+ejeiomlmUJrCYzKyubADNfOAB0tcDyAjOfUAgiWgzXNrKG0BtmN9BrprGvlbENUp9g1ofXgpUlgJswG1jlb8CD/wAY3GWh2I+YiNLkjjLdV1l6iwtcMP1MThJHID5CN0IXTs1gqDV0fgb/AAn6GKbhleVoqCgkkidPkqXYbypNs0yb5MQcq+Zvyi84k5WTMKrmIRiF2ucp0vFH7pMGfgGsnXM2eFCk+7KQBUA6A2v6AQnLR0VMZ/TLncVXjr/qvsinVFVFFlUAADkALAQRtghqlRBBBAhEEEECERGrqBJ0sy5guptfUjYgg3GoNwIkwQLQS02N1rmSA1ri9iCPUc4EkKCSAATvbnGyCMq1i1iQM2bna3wveNkEEahfCLxjLlBQAoAAFgBoAOQjOCBCIIIIEL//2Q=="/>
          <p:cNvSpPr>
            <a:spLocks noChangeAspect="1" noChangeArrowheads="1"/>
          </p:cNvSpPr>
          <p:nvPr/>
        </p:nvSpPr>
        <p:spPr bwMode="auto">
          <a:xfrm>
            <a:off x="8945563" y="-428625"/>
            <a:ext cx="95250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150" name="Picture 6" descr="http://www.ac.org.sa/Images/Logos/e7seb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73016"/>
            <a:ext cx="234275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ستطيل 7"/>
          <p:cNvSpPr/>
          <p:nvPr/>
        </p:nvSpPr>
        <p:spPr>
          <a:xfrm>
            <a:off x="6945567" y="5517232"/>
            <a:ext cx="1244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Diwani Letter" pitchFamily="2" charset="-78"/>
              </a:rPr>
              <a:t>الحساب</a:t>
            </a:r>
            <a:endParaRPr lang="ar-SA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iwani Letter" pitchFamily="2" charset="-78"/>
            </a:endParaRPr>
          </a:p>
        </p:txBody>
      </p:sp>
      <p:pic>
        <p:nvPicPr>
          <p:cNvPr id="6152" name="Picture 8" descr="http://t0.gstatic.com/images?q=tbn:ANd9GcSj7Av0M5HYliI5Zb8RGeadztgGMgMB-suoDNWeklJPUlKZt_tS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73016"/>
            <a:ext cx="2384301" cy="1978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ستطيل 9"/>
          <p:cNvSpPr/>
          <p:nvPr/>
        </p:nvSpPr>
        <p:spPr>
          <a:xfrm>
            <a:off x="4336446" y="5661248"/>
            <a:ext cx="7072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Diwani Letter" pitchFamily="2" charset="-78"/>
              </a:rPr>
              <a:t>الجبر</a:t>
            </a:r>
            <a:endParaRPr lang="ar-SA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iwani Letter" pitchFamily="2" charset="-78"/>
            </a:endParaRPr>
          </a:p>
        </p:txBody>
      </p:sp>
      <p:pic>
        <p:nvPicPr>
          <p:cNvPr id="6154" name="Picture 10" descr="http://t0.gstatic.com/images?q=tbn:ANd9GcQoxbSJWXMM_g-a83jcK8fs1r30XAliUNCJcxEDJ_qMoxvcuXDZ0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73016"/>
            <a:ext cx="241972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مستطيل 11"/>
          <p:cNvSpPr/>
          <p:nvPr/>
        </p:nvSpPr>
        <p:spPr>
          <a:xfrm>
            <a:off x="467544" y="5661248"/>
            <a:ext cx="24304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Diwani Letter" pitchFamily="2" charset="-78"/>
              </a:rPr>
              <a:t>حساب المثلثات</a:t>
            </a:r>
            <a:endParaRPr lang="ar-SA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438949" y="764704"/>
            <a:ext cx="445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1</a:t>
            </a:r>
            <a:endParaRPr lang="ar-SA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iwani Lette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sCAKD45Z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ستطيل 1"/>
          <p:cNvSpPr/>
          <p:nvPr/>
        </p:nvSpPr>
        <p:spPr>
          <a:xfrm>
            <a:off x="7438949" y="764704"/>
            <a:ext cx="445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2</a:t>
            </a:r>
            <a:endParaRPr lang="ar-SA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55776" y="692696"/>
            <a:ext cx="27783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العلوم</a:t>
            </a:r>
            <a:endParaRPr lang="ar-SA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57595" y="2204864"/>
            <a:ext cx="11881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Letter" pitchFamily="2" charset="-78"/>
              </a:rPr>
              <a:t>الفلك</a:t>
            </a:r>
            <a:endParaRPr lang="ar-SA" sz="3600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Letter" pitchFamily="2" charset="-78"/>
            </a:endParaRPr>
          </a:p>
        </p:txBody>
      </p:sp>
      <p:pic>
        <p:nvPicPr>
          <p:cNvPr id="23554" name="Picture 2" descr="http://t2.gstatic.com/images?q=tbn:ANd9GcTSdjwuz9rfSuX269ztrTkG_Y6_Jsbm18cPa7Fdv92b5l2nBHW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01008"/>
            <a:ext cx="2543175" cy="1800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://t2.gstatic.com/images?q=tbn:ANd9GcSe0SklmY5ieCR3u7OoYelZtBa7bwQrYAaQjubQQRpEMIVskCPs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255307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http://t3.gstatic.com/images?q=tbn:ANd9GcR-VIw6IE92KU77epImKDe5S-me6HEiEZrFFlqAYcIHNtej300OpcWmTYjb2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573016"/>
            <a:ext cx="257021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2" name="Picture 10" descr="http://t1.gstatic.com/images?q=tbn:ANd9GcQdIZya-OEoxRR1CyXaDI2oYfVYNMm-vbFj3GcyAa62dZz2xsrjn7yP-G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445224"/>
            <a:ext cx="1584176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4" name="Picture 12" descr="http://t3.gstatic.com/images?q=tbn:ANd9GcR92EIlgbI6XRjoLBq6QjFFyZ6cL0_VnNWUrO3-nz6laeZ67b5mvx01FVFS0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5419724"/>
            <a:ext cx="1628775" cy="143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189</Words>
  <Application>Microsoft Office PowerPoint</Application>
  <PresentationFormat>عرض على الشاشة (3:4)‏</PresentationFormat>
  <Paragraphs>107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38</cp:revision>
  <dcterms:created xsi:type="dcterms:W3CDTF">2011-08-22T22:18:38Z</dcterms:created>
  <dcterms:modified xsi:type="dcterms:W3CDTF">2013-03-26T23:07:34Z</dcterms:modified>
</cp:coreProperties>
</file>