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65" r:id="rId13"/>
    <p:sldId id="266" r:id="rId14"/>
    <p:sldId id="267" r:id="rId15"/>
    <p:sldId id="268" r:id="rId16"/>
    <p:sldId id="269" r:id="rId17"/>
    <p:sldId id="270" r:id="rId18"/>
    <p:sldId id="274" r:id="rId19"/>
    <p:sldId id="271" r:id="rId2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39" d="100"/>
          <a:sy n="39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CAVWKF1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صورة 4" descr="miscellaneous_229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55976" y="2924944"/>
            <a:ext cx="3960440" cy="2320652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 rot="21234413">
            <a:off x="2209918" y="1619148"/>
            <a:ext cx="46666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DecoType Thuluth" pitchFamily="2" charset="-78"/>
              </a:rPr>
              <a:t>بسم الله الرحمن الرحيم</a:t>
            </a:r>
            <a:endParaRPr lang="ar-SA" sz="5400" b="1" cap="none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DecoType Thuluth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 rot="21234413">
            <a:off x="1241532" y="2697779"/>
            <a:ext cx="399804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DecoType Thuluth" pitchFamily="2" charset="-78"/>
              </a:rPr>
              <a:t>السلام عليكن ورحمة الله وبركاته</a:t>
            </a:r>
            <a:endParaRPr lang="ar-SA" sz="5400" b="1" cap="none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DecoType Thuluth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 rot="21433336">
            <a:off x="2195736" y="5301208"/>
            <a:ext cx="3779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http://www.education-sa.com/forum/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 rot="21153523">
            <a:off x="2555776" y="1052736"/>
            <a:ext cx="2475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/>
              <a:t>تعليم </a:t>
            </a:r>
            <a:r>
              <a:rPr lang="ar-SA" b="1" dirty="0" err="1" smtClean="0"/>
              <a:t>كوم -</a:t>
            </a:r>
            <a:r>
              <a:rPr lang="ar-SA" b="1" dirty="0" smtClean="0"/>
              <a:t> </a:t>
            </a:r>
            <a:r>
              <a:rPr lang="en-US" b="1" dirty="0" smtClean="0"/>
              <a:t>Education com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0.gstatic.com/images?q=tbn:ANd9GcRb0n8j2OSpItl_hjULkE_Sqwzl-iCCrS8xTcLkQikONpFoS8K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2555776" y="1484784"/>
            <a:ext cx="43924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iwani Simple Outline" pitchFamily="2" charset="-78"/>
              </a:rPr>
              <a:t>عثمان بن عفان </a:t>
            </a:r>
          </a:p>
          <a:p>
            <a:pPr algn="ctr"/>
            <a:r>
              <a:rPr lang="ar-SA" sz="3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iwani Simple Outline" pitchFamily="2" charset="-78"/>
              </a:rPr>
              <a:t>رضي الله عنه</a:t>
            </a:r>
            <a:endParaRPr lang="ar-SA" sz="36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Diwani Simple Outline" pitchFamily="2" charset="-78"/>
            </a:endParaRPr>
          </a:p>
        </p:txBody>
      </p:sp>
      <p:pic>
        <p:nvPicPr>
          <p:cNvPr id="6" name="صورة 5" descr="واحة193.gif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0" y="4365104"/>
            <a:ext cx="2736304" cy="1202804"/>
          </a:xfrm>
          <a:prstGeom prst="rect">
            <a:avLst/>
          </a:prstGeom>
        </p:spPr>
      </p:pic>
      <p:pic>
        <p:nvPicPr>
          <p:cNvPr id="21507" name="Picture 3" descr="C:\Users\Dell\Pictures\اشكال متحركه\واحة10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620688"/>
            <a:ext cx="2843808" cy="1454696"/>
          </a:xfrm>
          <a:prstGeom prst="rect">
            <a:avLst/>
          </a:prstGeom>
          <a:noFill/>
        </p:spPr>
      </p:pic>
      <p:sp>
        <p:nvSpPr>
          <p:cNvPr id="8" name="مستطيل 7"/>
          <p:cNvSpPr/>
          <p:nvPr/>
        </p:nvSpPr>
        <p:spPr>
          <a:xfrm>
            <a:off x="3131840" y="5013176"/>
            <a:ext cx="3600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iwani Simple Outline" pitchFamily="2" charset="-78"/>
              </a:rPr>
              <a:t>1700 سفينة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Diwani Simple Outline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0" y="4797152"/>
            <a:ext cx="242377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iwani Simple Outline" pitchFamily="2" charset="-78"/>
              </a:rPr>
              <a:t>الأسطول</a:t>
            </a:r>
            <a:endParaRPr lang="ar-SA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Diwani Simple Outline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915816" y="3140968"/>
            <a:ext cx="38164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iwani Simple Outline" pitchFamily="2" charset="-78"/>
              </a:rPr>
              <a:t>معاوية بن أبي سفيان</a:t>
            </a:r>
          </a:p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iwani Simple Outline" pitchFamily="2" charset="-78"/>
              </a:rPr>
              <a:t>رضي الله عنه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Diwani Simple Outline" pitchFamily="2" charset="-78"/>
            </a:endParaRPr>
          </a:p>
        </p:txBody>
      </p:sp>
      <p:pic>
        <p:nvPicPr>
          <p:cNvPr id="10" name="صورة 9" descr="واحة193.gif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7524328" y="4869160"/>
            <a:ext cx="1260648" cy="698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896448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39" y="1484784"/>
            <a:ext cx="7072313" cy="515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280287"/>
            <a:ext cx="1749425" cy="57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783" y="3472259"/>
            <a:ext cx="3816424" cy="3097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372" y="2996952"/>
            <a:ext cx="2657475" cy="202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41019"/>
            <a:ext cx="16002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9" y="2996952"/>
            <a:ext cx="2313960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314" y="5102409"/>
            <a:ext cx="1603375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19522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imagesCA9SE32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2771800" y="4869160"/>
            <a:ext cx="460851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arsi Simple Bold" pitchFamily="2" charset="-78"/>
              </a:rPr>
              <a:t>العسس والشرطة</a:t>
            </a:r>
            <a:endParaRPr lang="ar-SA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Farsi Simple Bol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t3.gstatic.com/images?q=tbn:ANd9GcQxUhGhO4BgYejynGRO3AyIl9m2mWbvY50hLTL71UyQRMOMJVt23Q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3419872" y="2564904"/>
            <a:ext cx="18582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arsi Simple Bold" pitchFamily="2" charset="-78"/>
              </a:rPr>
              <a:t>العسس</a:t>
            </a:r>
            <a:endParaRPr lang="ar-SA" sz="6000" dirty="0"/>
          </a:p>
        </p:txBody>
      </p:sp>
      <p:sp>
        <p:nvSpPr>
          <p:cNvPr id="5" name="مستطيل 4"/>
          <p:cNvSpPr/>
          <p:nvPr/>
        </p:nvSpPr>
        <p:spPr>
          <a:xfrm>
            <a:off x="4860032" y="3789040"/>
            <a:ext cx="27206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arsi Simple Bold" pitchFamily="2" charset="-78"/>
              </a:rPr>
              <a:t>حفظ الأمن ليلا</a:t>
            </a:r>
            <a:endParaRPr lang="ar-SA" sz="4800" dirty="0"/>
          </a:p>
        </p:txBody>
      </p:sp>
      <p:pic>
        <p:nvPicPr>
          <p:cNvPr id="6" name="Picture 4" descr="http://t2.gstatic.com/images?q=tbn:ANd9GcQlYPDVd6JU4s3dvpHlTO21q1dA7zjb8lQuzHhS9k_eX6aK98N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32656"/>
            <a:ext cx="1547664" cy="1340768"/>
          </a:xfrm>
          <a:prstGeom prst="ellipse">
            <a:avLst/>
          </a:prstGeom>
          <a:noFill/>
        </p:spPr>
      </p:pic>
      <p:pic>
        <p:nvPicPr>
          <p:cNvPr id="7" name="Picture 6" descr="http://t0.gstatic.com/images?q=tbn:ANd9GcRJWW5YVGjkcejEm9SNcIgRqQPyw_CfTMQZSuSSgI7927dVSGTU2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60648"/>
            <a:ext cx="1475656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CAJWBYZ6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4578" name="Picture 2" descr="http://t0.gstatic.com/images?q=tbn:ANd9GcSEMDKJw-74ICbunDCV_WXrxvKTk9bd5q9eFkywpn2iQCMspvXLL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764704"/>
            <a:ext cx="24003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ستطيل 3"/>
          <p:cNvSpPr/>
          <p:nvPr/>
        </p:nvSpPr>
        <p:spPr>
          <a:xfrm>
            <a:off x="6372200" y="3212976"/>
            <a:ext cx="2771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الأمن</a:t>
            </a:r>
            <a:endParaRPr lang="ar-SA" sz="48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95536" y="3212976"/>
            <a:ext cx="2771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النظام</a:t>
            </a:r>
            <a:endParaRPr lang="ar-SA" sz="48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195736" y="1772816"/>
            <a:ext cx="489654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القبض على الجناة</a:t>
            </a:r>
            <a:endParaRPr lang="ar-SA" sz="48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4580" name="Picture 4" descr="http://t3.gstatic.com/images?q=tbn:ANd9GcTtnUfWKAN9B_9MGhN8aYfMj2XzJNQ6TICqupXbmopMzjq0VFL-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CA4YSLZ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022783" y="404664"/>
            <a:ext cx="478368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strangelo Edessa" pitchFamily="66" charset="0"/>
                <a:cs typeface="Estrangelo Edessa" pitchFamily="66" charset="0"/>
              </a:rPr>
              <a:t>أول من أدخل نظام الشرطة في الإسلام</a:t>
            </a:r>
          </a:p>
          <a:p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strangelo Edessa" pitchFamily="66" charset="0"/>
                <a:cs typeface="Estrangelo Edessa" pitchFamily="66" charset="0"/>
              </a:rPr>
              <a:t>لما حكم مصر في خلافة عمر رضي الله عنه</a:t>
            </a:r>
            <a:endParaRPr lang="ar-SA" sz="4000" dirty="0">
              <a:latin typeface="Estrangelo Edessa" pitchFamily="66" charset="0"/>
              <a:cs typeface="Estrangelo Edess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CAY5GKJ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494066" y="404664"/>
            <a:ext cx="431239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strangelo Edessa" pitchFamily="66" charset="0"/>
                <a:cs typeface="Estrangelo Edessa" pitchFamily="66" charset="0"/>
              </a:rPr>
              <a:t>نظمت الشرطة في عهده </a:t>
            </a:r>
          </a:p>
          <a:p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strangelo Edessa" pitchFamily="66" charset="0"/>
                <a:cs typeface="Estrangelo Edessa" pitchFamily="66" charset="0"/>
              </a:rPr>
              <a:t>لحراسة المدينة المنورة</a:t>
            </a:r>
          </a:p>
          <a:p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strangelo Edessa" pitchFamily="66" charset="0"/>
                <a:cs typeface="Estrangelo Edessa" pitchFamily="66" charset="0"/>
              </a:rPr>
              <a:t>لقب  رئيس الشرطة بصاحب الشرطة</a:t>
            </a:r>
            <a:endParaRPr lang="ar-SA" sz="4000" dirty="0">
              <a:latin typeface="Estrangelo Edessa" pitchFamily="66" charset="0"/>
              <a:cs typeface="Estrangelo Edess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0.gstatic.com/images?q=tbn:ANd9GcQVCbPKZAH3o4FNBlMAgAmmDiho9Q1McJT4aTYCdK_qlOxxO52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5085184"/>
          </a:xfrm>
          <a:prstGeom prst="rect">
            <a:avLst/>
          </a:prstGeom>
          <a:noFill/>
        </p:spPr>
      </p:pic>
      <p:pic>
        <p:nvPicPr>
          <p:cNvPr id="1030" name="Picture 6" descr="http://t3.gstatic.com/images?q=tbn:ANd9GcSzTWKNJFiD_8wmg1C-MKtx-GCKYeMKPeHggoZUJw5_0ayFfZKD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5085184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2195736" y="5103674"/>
            <a:ext cx="485261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54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strangelo Edessa" pitchFamily="66" charset="0"/>
                <a:cs typeface="Estrangelo Edessa" pitchFamily="66" charset="0"/>
              </a:rPr>
              <a:t>صاحب  الشرطة :-</a:t>
            </a:r>
          </a:p>
          <a:p>
            <a:r>
              <a:rPr lang="ar-SA" sz="54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strangelo Edessa" pitchFamily="66" charset="0"/>
                <a:cs typeface="Estrangelo Edessa" pitchFamily="66" charset="0"/>
              </a:rPr>
              <a:t>أداة منفذة لأوامر الخليفة والأمير</a:t>
            </a:r>
          </a:p>
        </p:txBody>
      </p:sp>
      <p:pic>
        <p:nvPicPr>
          <p:cNvPr id="1031" name="Picture 7" descr="C:\Users\Dell\Desktop\صورة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13176"/>
            <a:ext cx="2051720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7" descr="C:\Users\Dell\Desktop\صورة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5013176"/>
            <a:ext cx="2051720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16632"/>
            <a:ext cx="8943975" cy="2118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77692"/>
            <a:ext cx="4475163" cy="569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461" y="2924944"/>
            <a:ext cx="2133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72593"/>
            <a:ext cx="2781300" cy="1647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0" y="3183975"/>
            <a:ext cx="2860799" cy="1647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14965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imagesCAEB11U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987824" y="1268760"/>
            <a:ext cx="3876382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strangelo Edessa" pitchFamily="66" charset="0"/>
                <a:cs typeface="Estrangelo Edessa" pitchFamily="66" charset="0"/>
              </a:rPr>
              <a:t>في أمان الله</a:t>
            </a:r>
            <a:endParaRPr lang="ar-SA" sz="11500" dirty="0">
              <a:latin typeface="Estrangelo Edessa" pitchFamily="66" charset="0"/>
              <a:cs typeface="Estrangelo Edessa" pitchFamily="66" charset="0"/>
            </a:endParaRPr>
          </a:p>
        </p:txBody>
      </p:sp>
      <p:pic>
        <p:nvPicPr>
          <p:cNvPr id="28676" name="Picture 4" descr="http://www.dalooo3a.com/deen/noor/da3wa/1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905500"/>
            <a:ext cx="1905000" cy="95250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6228184" y="5934670"/>
            <a:ext cx="2367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وضوووح</a:t>
            </a:r>
            <a:endParaRPr lang="ar-SA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96"/>
            <a:ext cx="9146817" cy="683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2313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CAKAGQ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339752" y="548680"/>
            <a:ext cx="44262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الدرس السابع والعشرون</a:t>
            </a:r>
            <a:endParaRPr lang="ar-SA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771800" y="4919008"/>
            <a:ext cx="403244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أنظمة</a:t>
            </a:r>
          </a:p>
          <a:p>
            <a:pPr algn="ctr"/>
            <a:r>
              <a:rPr lang="ar-S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الحضارة الإسلامية  ج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ar-SA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t3.gstatic.com/images?q=tbn:ANd9GcStIOCnpF15pZ7cWD65u8EmIe4bclKaLwfuZC6DeV2D59QkRwrT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1211" y="3933056"/>
            <a:ext cx="4452789" cy="2924944"/>
          </a:xfrm>
          <a:prstGeom prst="flowChartConnector">
            <a:avLst/>
          </a:prstGeom>
          <a:noFill/>
        </p:spPr>
      </p:pic>
      <p:pic>
        <p:nvPicPr>
          <p:cNvPr id="1032" name="Picture 8" descr="http://t1.gstatic.com/images?q=tbn:ANd9GcQEbznVZj2ZPq0oBuRTHU6iw17rmdUqpI4YKBT6QCdvSZg3477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4427984" cy="2924944"/>
          </a:xfrm>
          <a:prstGeom prst="flowChartConnector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2383035" y="3140968"/>
            <a:ext cx="43396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الجيش ....</a:t>
            </a:r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</a:t>
            </a:r>
            <a:r>
              <a:rPr lang="ar-SA" sz="4000" b="1" cap="none" spc="50" dirty="0" smtClean="0">
                <a:ln w="11430"/>
                <a:solidFill>
                  <a:srgbClr val="9966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....الاسطول</a:t>
            </a:r>
            <a:endParaRPr lang="ar-SA" sz="4000" b="1" cap="none" spc="50" dirty="0">
              <a:ln w="11430"/>
              <a:solidFill>
                <a:srgbClr val="9966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4" name="Picture 10" descr="http://t2.gstatic.com/images?q=tbn:ANd9GcRDwdjgabwm7l3O9jHhuuf0ACjTNV8piQV7V9dstljWMGXhC2oy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4355976" cy="2924944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http://t3.gstatic.com/images?q=tbn:ANd9GcThcOJfGJ38g16-w3POjJzuD1Uu6yfumJ8CQVqcdf1vPqkEZv51-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05064"/>
            <a:ext cx="4320480" cy="2852936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CAPPMZM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1892055" y="4437112"/>
            <a:ext cx="53816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أول جيش جهزه  كان في المدينة المنورة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627784" y="5157192"/>
            <a:ext cx="58416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18415" cmpd="sng">
                  <a:solidFill>
                    <a:srgbClr val="92D05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الدفاع عن الإسلام والمسلمين ضد المشركين</a:t>
            </a:r>
            <a:endParaRPr lang="ar-SA" sz="3200" dirty="0">
              <a:ln w="18415" cmpd="sng">
                <a:solidFill>
                  <a:srgbClr val="92D050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899592" y="5661248"/>
            <a:ext cx="73356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18415" cmpd="sng">
                  <a:solidFill>
                    <a:srgbClr val="92D05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الانضمام إلى الجيش اختياريا بدافع الجهاد في سبيل الله</a:t>
            </a:r>
            <a:endParaRPr lang="ar-SA" sz="3200" dirty="0">
              <a:ln w="18415" cmpd="sng">
                <a:solidFill>
                  <a:srgbClr val="92D050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صورة 6" descr="imagesCAP1IH2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0"/>
            <a:ext cx="6912768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imagesCAGK77Y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صورة 3" descr="489.gif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83968" y="2276872"/>
            <a:ext cx="1276350" cy="726951"/>
          </a:xfrm>
          <a:prstGeom prst="rect">
            <a:avLst/>
          </a:prstGeom>
        </p:spPr>
      </p:pic>
      <p:pic>
        <p:nvPicPr>
          <p:cNvPr id="5" name="صورة 4" descr="489.gif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528" y="3284984"/>
            <a:ext cx="1276350" cy="726951"/>
          </a:xfrm>
          <a:prstGeom prst="rect">
            <a:avLst/>
          </a:prstGeom>
        </p:spPr>
      </p:pic>
      <p:pic>
        <p:nvPicPr>
          <p:cNvPr id="6" name="صورة 5" descr="489.gif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07704" y="2780928"/>
            <a:ext cx="1276350" cy="726951"/>
          </a:xfrm>
          <a:prstGeom prst="rect">
            <a:avLst/>
          </a:prstGeom>
        </p:spPr>
      </p:pic>
      <p:pic>
        <p:nvPicPr>
          <p:cNvPr id="7" name="صورة 6" descr="489.gif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03848" y="2276872"/>
            <a:ext cx="1276350" cy="726951"/>
          </a:xfrm>
          <a:prstGeom prst="rect">
            <a:avLst/>
          </a:prstGeom>
        </p:spPr>
      </p:pic>
      <p:pic>
        <p:nvPicPr>
          <p:cNvPr id="8" name="صورة 7" descr="489.gif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20072" y="2276872"/>
            <a:ext cx="1276350" cy="726951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1692616" y="5589240"/>
            <a:ext cx="56957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الجيش كان من المتطوعون الراغبون في الجهاد</a:t>
            </a:r>
            <a:endParaRPr lang="ar-SA" sz="28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7412" name="Picture 4" descr="http://t2.gstatic.com/images?q=tbn:ANd9GcQlYPDVd6JU4s3dvpHlTO21q1dA7zjb8lQuzHhS9k_eX6aK98N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5517232"/>
            <a:ext cx="1547664" cy="1340768"/>
          </a:xfrm>
          <a:prstGeom prst="ellipse">
            <a:avLst/>
          </a:prstGeom>
          <a:noFill/>
        </p:spPr>
      </p:pic>
      <p:pic>
        <p:nvPicPr>
          <p:cNvPr id="17414" name="Picture 6" descr="http://t0.gstatic.com/images?q=tbn:ANd9GcRJWW5YVGjkcejEm9SNcIgRqQPyw_CfTMQZSuSSgI7927dVSGTU2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45224"/>
            <a:ext cx="1475656" cy="1412776"/>
          </a:xfrm>
          <a:prstGeom prst="rect">
            <a:avLst/>
          </a:prstGeom>
          <a:noFill/>
        </p:spPr>
      </p:pic>
      <p:sp>
        <p:nvSpPr>
          <p:cNvPr id="13" name="مستطيل 12"/>
          <p:cNvSpPr/>
          <p:nvPr/>
        </p:nvSpPr>
        <p:spPr>
          <a:xfrm>
            <a:off x="1331640" y="6273225"/>
            <a:ext cx="64780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الجيش أصبح نظامي  وأنشي له ديوان خاص </a:t>
            </a:r>
            <a:r>
              <a:rPr lang="ar-SA" sz="32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به</a:t>
            </a:r>
            <a:endParaRPr lang="ar-SA" sz="32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4" name="صورة 13" descr="واحة49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336" y="2924944"/>
            <a:ext cx="1547664" cy="1003548"/>
          </a:xfrm>
          <a:prstGeom prst="rect">
            <a:avLst/>
          </a:prstGeom>
        </p:spPr>
      </p:pic>
      <p:pic>
        <p:nvPicPr>
          <p:cNvPr id="15" name="صورة 14" descr="واحة49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3789040"/>
            <a:ext cx="1547664" cy="1003548"/>
          </a:xfrm>
          <a:prstGeom prst="rect">
            <a:avLst/>
          </a:prstGeom>
        </p:spPr>
      </p:pic>
      <p:pic>
        <p:nvPicPr>
          <p:cNvPr id="16" name="صورة 15" descr="واحة49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1916832"/>
            <a:ext cx="1547664" cy="1003548"/>
          </a:xfrm>
          <a:prstGeom prst="rect">
            <a:avLst/>
          </a:prstGeom>
        </p:spPr>
      </p:pic>
      <p:pic>
        <p:nvPicPr>
          <p:cNvPr id="17" name="صورة 16" descr="واحة49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336" y="1268760"/>
            <a:ext cx="1547664" cy="1003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CA9FKL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1" y="0"/>
            <a:ext cx="4644009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6660232" y="1268760"/>
            <a:ext cx="21018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تنظيم وخبرة</a:t>
            </a:r>
            <a:endParaRPr lang="ar-SA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716016" y="0"/>
            <a:ext cx="125386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حسن</a:t>
            </a:r>
          </a:p>
          <a:p>
            <a:pPr algn="ctr"/>
            <a:r>
              <a:rPr lang="ar-SA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الأداء</a:t>
            </a:r>
            <a:endParaRPr lang="ar-SA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" name="صورة 4" descr="imagesCAD1RHN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634880" cy="6858000"/>
          </a:xfrm>
          <a:prstGeom prst="rect">
            <a:avLst/>
          </a:prstGeom>
        </p:spPr>
      </p:pic>
      <p:pic>
        <p:nvPicPr>
          <p:cNvPr id="18440" name="Picture 8" descr="http://t3.gstatic.com/images?q=tbn:ANd9GcSzTWKNJFiD_8wmg1C-MKtx-GCKYeMKPeHggoZUJw5_0ayFfZKD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149080"/>
            <a:ext cx="2088232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CABXY17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92896"/>
            <a:ext cx="4572000" cy="4365104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 rot="5063054">
            <a:off x="693224" y="5229560"/>
            <a:ext cx="242377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الأسلحة</a:t>
            </a:r>
            <a:endParaRPr lang="ar-SA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2" descr="http://t1.gstatic.com/images?q=tbn:ANd9GcQZQAnWVxLct3UtRn_earEp-8WfyWOjGeWnrTo9cZwEXMBK_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0"/>
            <a:ext cx="4932041" cy="2348880"/>
          </a:xfrm>
          <a:prstGeom prst="rect">
            <a:avLst/>
          </a:prstGeom>
          <a:noFill/>
        </p:spPr>
      </p:pic>
      <p:sp>
        <p:nvSpPr>
          <p:cNvPr id="8" name="مستطيل 7"/>
          <p:cNvSpPr/>
          <p:nvPr/>
        </p:nvSpPr>
        <p:spPr>
          <a:xfrm>
            <a:off x="6804248" y="2060848"/>
            <a:ext cx="1943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السيوف</a:t>
            </a:r>
            <a:endParaRPr lang="ar-SA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Picture 4" descr="http://t2.gstatic.com/images?q=tbn:ANd9GcQMWcIGU5W5xWUMcjokyTbgRGgXry8R318Rxm1zY8KtnVBbw65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824028" y="2816932"/>
            <a:ext cx="3024335" cy="4104457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6156176" y="5949280"/>
            <a:ext cx="24849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الأقواس والنبال</a:t>
            </a:r>
            <a:endParaRPr lang="ar-SA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1" name="Picture 6" descr="http://t2.gstatic.com/images?q=tbn:ANd9GcQEvggoi8QAZmvntRnVCGnJ3hBjt8xksdtvTs7R5SeZxyr-eNW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139952" cy="2204864"/>
          </a:xfrm>
          <a:prstGeom prst="rect">
            <a:avLst/>
          </a:prstGeom>
          <a:noFill/>
        </p:spPr>
      </p:pic>
      <p:sp>
        <p:nvSpPr>
          <p:cNvPr id="12" name="مستطيل 11"/>
          <p:cNvSpPr/>
          <p:nvPr/>
        </p:nvSpPr>
        <p:spPr>
          <a:xfrm>
            <a:off x="899592" y="1988840"/>
            <a:ext cx="13756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الرماح</a:t>
            </a:r>
            <a:endParaRPr lang="ar-SA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CABXY17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80928"/>
            <a:ext cx="4499992" cy="4077072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5868144" y="2492896"/>
            <a:ext cx="242377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الدبابة</a:t>
            </a:r>
            <a:endParaRPr lang="ar-SA" sz="44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484" name="Picture 4" descr="http://www.jawwad.org/uploads/attachments/12946462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04664"/>
            <a:ext cx="3086100" cy="2038350"/>
          </a:xfrm>
          <a:prstGeom prst="flowChartConnector">
            <a:avLst/>
          </a:prstGeom>
          <a:noFill/>
        </p:spPr>
      </p:pic>
      <p:pic>
        <p:nvPicPr>
          <p:cNvPr id="20486" name="Picture 6" descr="http://t1.gstatic.com/images?q=tbn:ANd9GcSDJzUVWNyqY2PjkMykO0X6mn8nPe2-KHFElUBMrCeDrzaj5v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32656"/>
            <a:ext cx="3380978" cy="2921496"/>
          </a:xfrm>
          <a:prstGeom prst="ellipse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 rot="5063054">
            <a:off x="693224" y="5229560"/>
            <a:ext cx="242377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الأسلحة</a:t>
            </a:r>
            <a:endParaRPr lang="ar-SA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228184" y="5805264"/>
            <a:ext cx="242377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الدروع</a:t>
            </a:r>
            <a:endParaRPr lang="ar-SA" sz="44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488" name="Picture 8" descr="http://t1.gstatic.com/images?q=tbn:ANd9GcRmbEak5NJ10MP5NRzvdGOQlDyoXSVWFsL0tK009fUxfBygT3mS4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933056"/>
            <a:ext cx="2390775" cy="1905001"/>
          </a:xfrm>
          <a:prstGeom prst="ellipse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827584" y="2852936"/>
            <a:ext cx="242377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المنجنيق</a:t>
            </a:r>
            <a:endParaRPr lang="ar-SA" sz="44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490" name="Picture 10" descr="http://t3.gstatic.com/images?q=tbn:ANd9GcR8wteI9yoOhFcDtyqyQEqNDtvn-MjNITWYv9Lj6gpXXLah3kt5wzhtJQ5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005064"/>
            <a:ext cx="2376264" cy="2088232"/>
          </a:xfrm>
          <a:prstGeom prst="rect">
            <a:avLst/>
          </a:prstGeom>
          <a:noFill/>
        </p:spPr>
      </p:pic>
      <p:sp>
        <p:nvSpPr>
          <p:cNvPr id="12" name="مستطيل 11"/>
          <p:cNvSpPr/>
          <p:nvPr/>
        </p:nvSpPr>
        <p:spPr>
          <a:xfrm>
            <a:off x="3491880" y="6088559"/>
            <a:ext cx="242377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الخوذة</a:t>
            </a:r>
            <a:endParaRPr lang="ar-SA" sz="44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149</Words>
  <Application>Microsoft Office PowerPoint</Application>
  <PresentationFormat>عرض على الشاشة (3:4)‏</PresentationFormat>
  <Paragraphs>46</Paragraphs>
  <Slides>19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Dell</dc:creator>
  <cp:lastModifiedBy>Dell</cp:lastModifiedBy>
  <cp:revision>52</cp:revision>
  <dcterms:created xsi:type="dcterms:W3CDTF">2011-08-08T11:49:14Z</dcterms:created>
  <dcterms:modified xsi:type="dcterms:W3CDTF">2013-03-26T22:38:30Z</dcterms:modified>
</cp:coreProperties>
</file>