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56" r:id="rId2"/>
    <p:sldId id="281" r:id="rId3"/>
    <p:sldId id="259" r:id="rId4"/>
    <p:sldId id="257" r:id="rId5"/>
    <p:sldId id="263" r:id="rId6"/>
    <p:sldId id="260" r:id="rId7"/>
    <p:sldId id="261" r:id="rId8"/>
    <p:sldId id="262" r:id="rId9"/>
    <p:sldId id="267" r:id="rId10"/>
    <p:sldId id="268" r:id="rId11"/>
    <p:sldId id="269" r:id="rId12"/>
    <p:sldId id="266" r:id="rId13"/>
    <p:sldId id="271" r:id="rId14"/>
    <p:sldId id="270" r:id="rId15"/>
    <p:sldId id="272" r:id="rId16"/>
    <p:sldId id="28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80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39" d="100"/>
          <a:sy n="39" d="100"/>
        </p:scale>
        <p:origin x="-3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DA8C987-6720-4512-8AC5-090BD5330E92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A124DA-EF9F-4EB2-B2AF-8B50DB4E7B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411400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124DA-EF9F-4EB2-B2AF-8B50DB4E7B6F}" type="slidenum">
              <a:rPr lang="ar-SA" smtClean="0"/>
              <a:pPr/>
              <a:t>31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371422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ar.wikipedia.org/wiki/%D9%85%D9%84%D9%81:HulaguWithHisChristianWifeDoquzKhatun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Dell\Desktop\My Pictures\شموع\imagesCAMSFNJG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80112" y="1916832"/>
            <a:ext cx="3563888" cy="3312368"/>
          </a:xfrm>
          <a:prstGeom prst="rect">
            <a:avLst/>
          </a:prstGeom>
          <a:noFill/>
        </p:spPr>
      </p:pic>
      <p:pic>
        <p:nvPicPr>
          <p:cNvPr id="1028" name="Picture 4" descr="C:\Users\Dell\Desktop\My Pictures\شموع\imagesCAMSFNJG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988840"/>
            <a:ext cx="3563888" cy="3312368"/>
          </a:xfrm>
          <a:prstGeom prst="rect">
            <a:avLst/>
          </a:prstGeom>
          <a:noFill/>
        </p:spPr>
      </p:pic>
      <p:pic>
        <p:nvPicPr>
          <p:cNvPr id="1027" name="Picture 3" descr="C:\Users\Dell\Pictures\imagesCAK7GG1K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39752" y="1844824"/>
            <a:ext cx="457200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ستطيل 4"/>
          <p:cNvSpPr/>
          <p:nvPr/>
        </p:nvSpPr>
        <p:spPr>
          <a:xfrm>
            <a:off x="0" y="332656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cap="none" spc="0" dirty="0" smtClean="0">
                <a:ln w="190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Old Antic Outline Shaded" pitchFamily="2" charset="-78"/>
              </a:rPr>
              <a:t>بسم الله الرحمن الرحيم</a:t>
            </a:r>
            <a:endParaRPr lang="ar-SA" sz="8000" b="1" cap="none" spc="0" dirty="0">
              <a:ln w="1905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Old Antic Outline Shaded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0" y="553456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Old Antic Outline Shaded" pitchFamily="2" charset="-78"/>
              </a:rPr>
              <a:t>السلام عليكن ورحمة الله وبركاته</a:t>
            </a:r>
            <a:endParaRPr lang="ar-SA" sz="5400" b="1" cap="none" spc="0" dirty="0">
              <a:ln w="1905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Old Antic Outline Shaded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]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3276600" y="4267200"/>
            <a:ext cx="2971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5400" dirty="0">
                <a:solidFill>
                  <a:schemeClr val="bg1"/>
                </a:solidFill>
                <a:cs typeface="Diwani Bent" pitchFamily="2" charset="-78"/>
              </a:rPr>
              <a:t>تدمير بغداد</a:t>
            </a:r>
            <a:endParaRPr lang="en-US" sz="5400" dirty="0">
              <a:solidFill>
                <a:schemeClr val="bg1"/>
              </a:solidFill>
              <a:cs typeface="Diwani B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ra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pload.wikimedia.org/wikipedia/commons/thumb/1/15/HulaguWithHisChristianWifeDoquzKhatun.jpg/450px-HulaguWithHisChristianWifeDoquzKhatu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17646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510" name="Picture 6" descr="http://t1.gstatic.com/images?q=tbn:ANd9GcTkqJxZG1XWPB4Y7g2V2KrM-1WxmHeLEimonqFqr7jtvE09MdN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76672"/>
            <a:ext cx="2843808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8" descr="http://t3.gstatic.com/images?q=tbn:ANd9GcSYLWY7XhV5BE8-W64DYSDsnvN2FRFZec4Qx4Iy5YNeBhFctZ-92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45024"/>
            <a:ext cx="417646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80112" y="4995952"/>
            <a:ext cx="29718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115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Diwani Bent" pitchFamily="2" charset="-78"/>
              </a:rPr>
              <a:t>هولاكو</a:t>
            </a:r>
            <a:endParaRPr lang="en-US" sz="11500" b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cs typeface="Diwani B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t3.gstatic.com/images?q=tbn:ANd9GcTcfy1Y6DacRxoZuQ48mU2PGNeDrchYJLy1E8EPhuFmpvuWS2O7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95536" y="5661248"/>
            <a:ext cx="8264624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قتل الخليفة المستعصم بالله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t1.gstatic.com/images?q=tbn:ANd9GcS9aE0eRUjDiLmPGRPsO146gtbRyPfKn4QNZ3pGqZ_48NCnhA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331640" y="3212976"/>
            <a:ext cx="62484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4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Courier New" pitchFamily="49" charset="0"/>
              </a:rPr>
              <a:t>اجتاح بغداد ودمرها</a:t>
            </a:r>
            <a:endParaRPr lang="en-US" sz="4400" b="1" i="1" dirty="0">
              <a:solidFill>
                <a:schemeClr val="tx1">
                  <a:lumMod val="85000"/>
                  <a:lumOff val="1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6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t1.gstatic.com/images?q=tbn:ANd9GcR62X2uh2B0thsQsPtDbQvLBwa89nD1APWcjusxCIeeLgKuMh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150114"/>
            <a:ext cx="866016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اسقط الدولة العباسية 656هـ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7"/>
            <a:ext cx="925150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943"/>
            <a:ext cx="8304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605"/>
            <a:ext cx="9251504" cy="357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6362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0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hf_globar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f_globar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hf_globar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3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 descr="hf_globar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0"/>
            <a:ext cx="53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AG00090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69982">
            <a:off x="7851775" y="1350963"/>
            <a:ext cx="384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 descr="AG00090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69982">
            <a:off x="6486525" y="1285875"/>
            <a:ext cx="384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2" descr="AG00090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69982">
            <a:off x="6334125" y="1895475"/>
            <a:ext cx="384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WordArt 13"/>
          <p:cNvSpPr>
            <a:spLocks noChangeArrowheads="1" noChangeShapeType="1" noTextEdit="1"/>
          </p:cNvSpPr>
          <p:nvPr/>
        </p:nvSpPr>
        <p:spPr bwMode="auto">
          <a:xfrm>
            <a:off x="7467600" y="1905000"/>
            <a:ext cx="1047750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20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شمال العراق</a:t>
            </a:r>
          </a:p>
        </p:txBody>
      </p:sp>
      <p:sp>
        <p:nvSpPr>
          <p:cNvPr id="31759" name="WordArt 15"/>
          <p:cNvSpPr>
            <a:spLocks noChangeArrowheads="1" noChangeShapeType="1" noTextEdit="1"/>
          </p:cNvSpPr>
          <p:nvPr/>
        </p:nvSpPr>
        <p:spPr bwMode="auto">
          <a:xfrm>
            <a:off x="5791200" y="1447800"/>
            <a:ext cx="609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حلب</a:t>
            </a:r>
          </a:p>
        </p:txBody>
      </p:sp>
      <p:sp>
        <p:nvSpPr>
          <p:cNvPr id="31761" name="WordArt 17"/>
          <p:cNvSpPr>
            <a:spLocks noChangeArrowheads="1" noChangeShapeType="1" noTextEdit="1"/>
          </p:cNvSpPr>
          <p:nvPr/>
        </p:nvSpPr>
        <p:spPr bwMode="auto">
          <a:xfrm>
            <a:off x="5638800" y="2133600"/>
            <a:ext cx="685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20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دمشق</a:t>
            </a:r>
          </a:p>
        </p:txBody>
      </p:sp>
      <p:sp>
        <p:nvSpPr>
          <p:cNvPr id="27661" name="WordArt 18"/>
          <p:cNvSpPr>
            <a:spLocks noChangeArrowheads="1" noChangeShapeType="1" noTextEdit="1"/>
          </p:cNvSpPr>
          <p:nvPr/>
        </p:nvSpPr>
        <p:spPr bwMode="auto">
          <a:xfrm>
            <a:off x="990600" y="4953000"/>
            <a:ext cx="2781300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Diwani Letter"/>
              </a:rPr>
              <a:t>المناطق التي دخلها هولاكو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 animBg="1"/>
      <p:bldP spid="31759" grpId="0" animBg="1"/>
      <p:bldP spid="317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41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8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341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341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124200" y="312420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341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410200" y="312420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WordArt 6"/>
          <p:cNvSpPr>
            <a:spLocks noChangeArrowheads="1" noChangeShapeType="1" noTextEdit="1"/>
          </p:cNvSpPr>
          <p:nvPr/>
        </p:nvSpPr>
        <p:spPr bwMode="auto">
          <a:xfrm>
            <a:off x="1066800" y="1600200"/>
            <a:ext cx="73152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Diwani Letter"/>
              </a:rPr>
              <a:t>الجهاد الإسلامي ضد المغول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farm4.static.flickr.com/3311/3636308646_ed34d47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1835696" y="3933056"/>
            <a:ext cx="6480720" cy="1125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kern="10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سيطر المغول على  دمشق توقف تحركهم</a:t>
            </a:r>
          </a:p>
          <a:p>
            <a:pPr algn="ctr"/>
            <a:r>
              <a:rPr lang="ar-SA" kern="10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عند حدود الدولة المملوكية</a:t>
            </a:r>
            <a:endParaRPr lang="ar-SA" kern="1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09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t0.gstatic.com/images?q=tbn:ANd9GcS9LvoyKD7aoR7KE14XQmkQDDzPW5ThS5A4QNWaB0CWFhqHfA2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678" name="WordArt 13"/>
          <p:cNvSpPr>
            <a:spLocks noChangeArrowheads="1" noChangeShapeType="1" noTextEdit="1"/>
          </p:cNvSpPr>
          <p:nvPr/>
        </p:nvSpPr>
        <p:spPr bwMode="auto">
          <a:xfrm>
            <a:off x="3059832" y="404664"/>
            <a:ext cx="4824536" cy="1125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Diwani Letter"/>
              </a:rPr>
              <a:t>رسالة هولاكو إلى سلطان المماليك قطز</a:t>
            </a: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1619672" y="1772816"/>
            <a:ext cx="4719638" cy="21328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ar-SA" sz="3600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ar-SA" sz="36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رفض السلطان </a:t>
            </a:r>
          </a:p>
          <a:p>
            <a:pPr algn="ctr"/>
            <a:r>
              <a:rPr lang="ar-SA" sz="36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المملوكي قطز</a:t>
            </a:r>
          </a:p>
          <a:p>
            <a:pPr algn="ctr"/>
            <a:r>
              <a:rPr lang="ar-SA" sz="36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الاستسلام للمغول؟</a:t>
            </a:r>
          </a:p>
        </p:txBody>
      </p:sp>
      <p:sp>
        <p:nvSpPr>
          <p:cNvPr id="12" name="WordArt 8"/>
          <p:cNvSpPr>
            <a:spLocks noChangeArrowheads="1" noChangeShapeType="1" noTextEdit="1"/>
          </p:cNvSpPr>
          <p:nvPr/>
        </p:nvSpPr>
        <p:spPr bwMode="auto">
          <a:xfrm>
            <a:off x="5364088" y="1844824"/>
            <a:ext cx="23336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عللي:-</a:t>
            </a: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4139952" y="4293096"/>
            <a:ext cx="3200400" cy="185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رفض قطز الاستسلام لهولاكو</a:t>
            </a:r>
          </a:p>
          <a:p>
            <a:pPr algn="ctr"/>
            <a:r>
              <a:rPr lang="ar-SA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لان ذلك يعني:-</a:t>
            </a:r>
          </a:p>
          <a:p>
            <a:pPr algn="ctr"/>
            <a:r>
              <a:rPr lang="ar-SA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ضياع العالم </a:t>
            </a:r>
            <a:r>
              <a:rPr lang="ar-SA" kern="10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الإسلام</a:t>
            </a:r>
            <a:r>
              <a:rPr lang="ar-SA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ي</a:t>
            </a:r>
            <a:endParaRPr lang="ar-SA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5" descr="anim_chalic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111561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anim_chalic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3573016"/>
            <a:ext cx="111561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agesCASP6L1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8322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47" name="WordArt 5"/>
          <p:cNvSpPr>
            <a:spLocks noChangeArrowheads="1" noChangeShapeType="1" noTextEdit="1"/>
          </p:cNvSpPr>
          <p:nvPr/>
        </p:nvSpPr>
        <p:spPr bwMode="auto">
          <a:xfrm>
            <a:off x="2339752" y="1988840"/>
            <a:ext cx="868288" cy="529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1050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عين جالوت</a:t>
            </a:r>
          </a:p>
        </p:txBody>
      </p:sp>
      <p:pic>
        <p:nvPicPr>
          <p:cNvPr id="4" name="صورة 3" descr="250px-Campaign_Ain_Galut_Masr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sharon_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5" descr="sharon_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sharon_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457200"/>
            <a:ext cx="60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sharon_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09600"/>
            <a:ext cx="60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WordArt 9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7315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معركة عين جالوت </a:t>
            </a:r>
          </a:p>
          <a:p>
            <a:pPr algn="ctr"/>
            <a:r>
              <a:rPr lang="ar-SA" sz="36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هولاكو× بيبرس</a:t>
            </a:r>
          </a:p>
          <a:p>
            <a:pPr algn="ctr"/>
            <a:r>
              <a:rPr lang="ar-SA" sz="36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658هـ</a:t>
            </a:r>
          </a:p>
          <a:p>
            <a:pPr algn="ctr"/>
            <a:r>
              <a:rPr lang="ar-SA" sz="36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النتائج:-</a:t>
            </a:r>
          </a:p>
        </p:txBody>
      </p:sp>
      <p:sp>
        <p:nvSpPr>
          <p:cNvPr id="32775" name="WordArt 10"/>
          <p:cNvSpPr>
            <a:spLocks noChangeArrowheads="1" noChangeShapeType="1" noTextEdit="1"/>
          </p:cNvSpPr>
          <p:nvPr/>
        </p:nvSpPr>
        <p:spPr bwMode="auto">
          <a:xfrm>
            <a:off x="1259632" y="3717032"/>
            <a:ext cx="6934200" cy="5951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2400" kern="1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انتصار المسلمين</a:t>
            </a:r>
          </a:p>
        </p:txBody>
      </p: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>
            <a:off x="1187624" y="4653136"/>
            <a:ext cx="6934200" cy="5951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توقف الزحف المغولي على العالم الإسلامي </a:t>
            </a:r>
            <a:endParaRPr lang="ar-SA" sz="3600" kern="1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1187624" y="5445224"/>
            <a:ext cx="6934200" cy="5951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دخول عدد من المغول في الإسلام</a:t>
            </a:r>
            <a:endParaRPr lang="ar-SA" sz="3600" kern="1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1387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22"/>
            <a:ext cx="9147812" cy="687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28443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6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63437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9786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57493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6460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t0.gstatic.com/images?q=tbn:ANd9GcQ5ha4oqcu0k5dnT-H1IfdR9_DSzCtJcm1xTkSYCoVaT47ssLV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-78547" y="4293096"/>
            <a:ext cx="93362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ما الذي ترتب على اجتياح  المغول للعالم الإسلامي؟</a:t>
            </a:r>
            <a:endParaRPr lang="ar-S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67544" y="5301208"/>
            <a:ext cx="82445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كيف كان موقف المسلمين من الغزو المغولي؟</a:t>
            </a:r>
            <a:endParaRPr lang="ar-S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78835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38614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agesCAFIQ6N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132966" y="404664"/>
            <a:ext cx="40110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000" dirty="0" smtClean="0">
                <a:ln>
                  <a:solidFill>
                    <a:srgbClr val="FFFF00"/>
                  </a:solidFill>
                </a:ln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DecoType Naskh Swashes" pitchFamily="2" charset="-78"/>
              </a:rPr>
              <a:t>في </a:t>
            </a:r>
            <a:r>
              <a:rPr lang="ar-SA" sz="800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urier New" pitchFamily="49" charset="0"/>
                <a:cs typeface="DecoType Naskh Swashes" pitchFamily="2" charset="-78"/>
              </a:rPr>
              <a:t>أمـــــــــ</a:t>
            </a:r>
            <a:r>
              <a:rPr lang="ar-SA" sz="8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ourier New" pitchFamily="49" charset="0"/>
                <a:cs typeface="DecoType Naskh Swashes" pitchFamily="2" charset="-78"/>
              </a:rPr>
              <a:t>ـــــا</a:t>
            </a:r>
            <a:r>
              <a:rPr lang="ar-SA" sz="8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ourier New" pitchFamily="49" charset="0"/>
                <a:cs typeface="DecoType Naskh Swashes" pitchFamily="2" charset="-78"/>
              </a:rPr>
              <a:t>ن ال</a:t>
            </a:r>
            <a:r>
              <a:rPr lang="ar-SA" sz="8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Courier New" pitchFamily="49" charset="0"/>
                <a:cs typeface="DecoType Naskh Swashes" pitchFamily="2" charset="-78"/>
              </a:rPr>
              <a:t>له</a:t>
            </a:r>
            <a:endParaRPr lang="en-US" sz="8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latin typeface="Courier New" pitchFamily="49" charset="0"/>
              <a:cs typeface="DecoType Naskh Swashes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95536" y="5589240"/>
            <a:ext cx="2055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وضووح</a:t>
            </a:r>
            <a:endParaRPr lang="ar-S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364119" y="6488668"/>
            <a:ext cx="377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http://www.education-sa.com/forum/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6300192" y="5805264"/>
            <a:ext cx="247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تعليم </a:t>
            </a:r>
            <a:r>
              <a:rPr lang="ar-SA" b="1" dirty="0" err="1" smtClean="0"/>
              <a:t>كوم -</a:t>
            </a:r>
            <a:r>
              <a:rPr lang="ar-SA" b="1" dirty="0" smtClean="0"/>
              <a:t> </a:t>
            </a:r>
            <a:r>
              <a:rPr lang="en-US" b="1" dirty="0" smtClean="0"/>
              <a:t>Education com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agesCAKAGQ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275856" y="692696"/>
            <a:ext cx="41344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الدرس السادس عشر</a:t>
            </a:r>
            <a:endParaRPr lang="ar-SA" sz="32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0" name="Picture 2" descr="http://t1.gstatic.com/images?q=tbn:ANd9GcSGwTL_FaHryZX5AFMprZCkgz3-LZnSRos3QApJNG3tkfe9d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1524000" cy="190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915816" y="4797152"/>
            <a:ext cx="3672408" cy="13239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9600" kern="10" dirty="0">
                <a:ln w="9525">
                  <a:noFill/>
                  <a:round/>
                  <a:headEnd/>
                  <a:tailEnd/>
                </a:ln>
                <a:solidFill>
                  <a:srgbClr val="C00000">
                    <a:alpha val="39999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Diwani Bent"/>
              </a:rPr>
              <a:t>المغول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ghis1280x1024_orig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8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5292080" y="5373216"/>
            <a:ext cx="3168352" cy="1052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1400" kern="10" dirty="0">
                <a:ln w="9525">
                  <a:noFill/>
                  <a:round/>
                  <a:headEnd/>
                  <a:tailEnd/>
                </a:ln>
                <a:solidFill>
                  <a:srgbClr val="FF9900">
                    <a:alpha val="39999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Diwani Bent"/>
              </a:rPr>
              <a:t>المغول</a:t>
            </a:r>
          </a:p>
        </p:txBody>
      </p:sp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3665984" cy="536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200" kern="10" dirty="0">
                <a:ln w="9525">
                  <a:noFill/>
                  <a:round/>
                  <a:headEnd/>
                  <a:tailEnd/>
                </a:ln>
                <a:solidFill>
                  <a:srgbClr val="FFCC00">
                    <a:alpha val="39999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Diwani Bent"/>
              </a:rPr>
              <a:t>المغول</a:t>
            </a:r>
          </a:p>
          <a:p>
            <a:pPr algn="ctr"/>
            <a:r>
              <a:rPr lang="ar-SA" sz="3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00">
                    <a:alpha val="39999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Diwani Bent"/>
              </a:rPr>
              <a:t>موطنهم</a:t>
            </a:r>
            <a:endParaRPr lang="ar-SA" sz="3200" kern="10" dirty="0">
              <a:ln w="9525">
                <a:noFill/>
                <a:round/>
                <a:headEnd/>
                <a:tailEnd/>
              </a:ln>
              <a:solidFill>
                <a:srgbClr val="FFCC00">
                  <a:alpha val="39999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Diwani Bent"/>
            </a:endParaRPr>
          </a:p>
        </p:txBody>
      </p:sp>
      <p:pic>
        <p:nvPicPr>
          <p:cNvPr id="4103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69869"/>
            <a:ext cx="9144000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329791" y="3329791"/>
            <a:ext cx="6876256" cy="21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97535" y="3311535"/>
            <a:ext cx="6876256" cy="21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0.gstatic.com/images?q=tbn:ANd9GcSb-XHUjbbiKExIPZg2T9xjHebizHVSsDWzAQi2t-afrFVMN2FA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573016"/>
            <a:ext cx="914400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://t0.gstatic.com/images?q=tbn:ANd9GcSb-XHUjbbiKExIPZg2T9xjHebizHVSsDWzAQi2t-afrFVMN2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4644008" y="4005064"/>
            <a:ext cx="38266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dirty="0" smtClean="0">
                <a:ln w="1841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أصل المغول :-</a:t>
            </a:r>
            <a:endParaRPr lang="ar-SA" sz="6600" dirty="0">
              <a:ln w="18415" cmpd="sng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85985" y="5301208"/>
            <a:ext cx="49888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 smtClean="0">
                <a:ln w="1841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قبائل تركية وثنية</a:t>
            </a:r>
            <a:endParaRPr lang="ar-SA" sz="7200" dirty="0">
              <a:ln w="18415" cmpd="sng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329791" y="3329791"/>
            <a:ext cx="6876256" cy="21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97535" y="3329791"/>
            <a:ext cx="6876256" cy="21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5" y="3356992"/>
            <a:ext cx="9161465" cy="2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69318"/>
            <a:ext cx="9161465" cy="2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34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1465" cy="2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t3.gstatic.com/images?q=tbn:ANd9GcSK-_izA4lOpNheN2_lCpAXnDvENZ3hpcQpWYaWSlsawS6EeIZDY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52928" cy="5904656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3419872" y="1844824"/>
            <a:ext cx="25234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1841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موطنهم المغول :-</a:t>
            </a:r>
            <a:endParaRPr lang="ar-SA" sz="3200" dirty="0">
              <a:ln w="18415" cmpd="sng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252161" y="2708920"/>
            <a:ext cx="11721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منغوليا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10" descr="3419"/>
          <p:cNvPicPr>
            <a:picLocks noChangeAspect="1" noChangeArrowheads="1" noCrop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3419"/>
          <p:cNvPicPr>
            <a:picLocks noChangeAspect="1" noChangeArrowheads="1" noCrop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" y="0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3419"/>
          <p:cNvPicPr>
            <a:picLocks noChangeAspect="1" noChangeArrowheads="1" noCrop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5492908" y="3255556"/>
            <a:ext cx="6906648" cy="39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3419"/>
          <p:cNvPicPr>
            <a:picLocks noChangeAspect="1" noChangeArrowheads="1" noCrop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-3255556" y="3255556"/>
            <a:ext cx="6906648" cy="39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t3.gstatic.com/images?q=tbn:ANd9GcQIEuU6VnfLibSZBKL0Yf9vR1acbwA6XXujD8TwJz7D6f4XrPb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0"/>
            <a:ext cx="399593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http://t2.gstatic.com/images?q=tbn:ANd9GcTIoZhCot8Gd-InOmW8OxHByTyDlQfw4ioGinO1RG8RN1PFEW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995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341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0" y="3789040"/>
            <a:ext cx="9161465" cy="14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341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0" y="0"/>
            <a:ext cx="9161465" cy="14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341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-3375339" y="3375341"/>
            <a:ext cx="6858002" cy="10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341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5661339" y="3375339"/>
            <a:ext cx="6858002" cy="10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341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-17465" y="6714634"/>
            <a:ext cx="9161465" cy="14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11" descr="imagesCAYGMA6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ستطيل 14"/>
          <p:cNvSpPr/>
          <p:nvPr/>
        </p:nvSpPr>
        <p:spPr>
          <a:xfrm>
            <a:off x="611560" y="4077072"/>
            <a:ext cx="7810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هاجموا الأراضي الإسلامية أرسلوا</a:t>
            </a:r>
          </a:p>
          <a:p>
            <a:pPr algn="ctr"/>
            <a:r>
              <a:rPr lang="ar-S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مجموعة من الجواسيس بزي تجار فقتلهم المسلمين</a:t>
            </a:r>
            <a:endParaRPr lang="ar-S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55576" y="5373216"/>
            <a:ext cx="7200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هاجموا البلاد الإسلامية حتى وصلوا لبغداد</a:t>
            </a:r>
            <a:endParaRPr lang="ar-SA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7" name="Picture 4" descr="العالم الاسلامي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AG00090_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74962">
            <a:off x="7802515" y="670652"/>
            <a:ext cx="4484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نفجار 2 1"/>
          <p:cNvSpPr/>
          <p:nvPr/>
        </p:nvSpPr>
        <p:spPr>
          <a:xfrm rot="2400670">
            <a:off x="5231722" y="-137692"/>
            <a:ext cx="4010744" cy="3960440"/>
          </a:xfrm>
          <a:prstGeom prst="irregularSeal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5508104" y="1124744"/>
            <a:ext cx="30059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أسقط بغداد</a:t>
            </a:r>
          </a:p>
          <a:p>
            <a:pPr algn="ctr"/>
            <a:r>
              <a:rPr lang="ar-SA" sz="4800" dirty="0" smtClean="0">
                <a:ln w="18415" cmpd="sng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؟</a:t>
            </a:r>
            <a:endParaRPr lang="ar-SA" sz="4800" dirty="0">
              <a:ln w="18415" cmpd="sng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انفجار 2 3"/>
          <p:cNvSpPr/>
          <p:nvPr/>
        </p:nvSpPr>
        <p:spPr>
          <a:xfrm rot="2400670">
            <a:off x="119153" y="-281708"/>
            <a:ext cx="4010744" cy="3960440"/>
          </a:xfrm>
          <a:prstGeom prst="irregularSeal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انفجار 2 5"/>
          <p:cNvSpPr/>
          <p:nvPr/>
        </p:nvSpPr>
        <p:spPr>
          <a:xfrm rot="2400670">
            <a:off x="119154" y="3534716"/>
            <a:ext cx="4010744" cy="396044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23528" y="476672"/>
            <a:ext cx="303896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18415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دمر </a:t>
            </a:r>
          </a:p>
          <a:p>
            <a:pPr algn="ctr"/>
            <a:r>
              <a:rPr lang="ar-SA" sz="4400" dirty="0" smtClean="0">
                <a:ln w="18415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الحضارة</a:t>
            </a:r>
            <a:r>
              <a:rPr lang="ar-SA" sz="3200" dirty="0" smtClean="0">
                <a:ln w="18415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الإسلامية</a:t>
            </a:r>
            <a:endParaRPr lang="ar-SA" sz="4400" dirty="0" smtClean="0">
              <a:ln w="18415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ar-SA" sz="4400" dirty="0" smtClean="0">
                <a:ln w="18415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؟</a:t>
            </a:r>
            <a:endParaRPr lang="ar-SA" sz="4400" dirty="0">
              <a:ln w="18415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67544" y="4549676"/>
            <a:ext cx="30963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 smtClean="0">
                <a:ln w="18415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قتل </a:t>
            </a:r>
          </a:p>
          <a:p>
            <a:pPr algn="ctr"/>
            <a:r>
              <a:rPr lang="ar-SA" sz="4800" dirty="0" smtClean="0">
                <a:ln w="18415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الخليفة العباسي</a:t>
            </a:r>
          </a:p>
          <a:p>
            <a:pPr algn="ctr"/>
            <a:r>
              <a:rPr lang="ar-SA" sz="4800" dirty="0" smtClean="0">
                <a:ln w="18415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؟</a:t>
            </a:r>
            <a:endParaRPr lang="ar-SA" sz="4800" dirty="0">
              <a:ln w="18415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انفجار 2 7"/>
          <p:cNvSpPr/>
          <p:nvPr/>
        </p:nvSpPr>
        <p:spPr>
          <a:xfrm rot="2400670">
            <a:off x="5159713" y="3318692"/>
            <a:ext cx="4010744" cy="3960440"/>
          </a:xfrm>
          <a:prstGeom prst="irregularSeal2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5022750" y="3933056"/>
            <a:ext cx="4121250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18415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</a:t>
            </a:r>
          </a:p>
          <a:p>
            <a:pPr algn="ctr"/>
            <a:r>
              <a:rPr lang="ar-SA" sz="4000" dirty="0" smtClean="0">
                <a:ln w="18415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أسقط </a:t>
            </a:r>
          </a:p>
          <a:p>
            <a:pPr algn="ctr"/>
            <a:r>
              <a:rPr lang="ar-SA" sz="4000" dirty="0" smtClean="0">
                <a:ln w="18415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الخلافة الإسلامية</a:t>
            </a:r>
          </a:p>
          <a:p>
            <a:pPr algn="ctr"/>
            <a:r>
              <a:rPr lang="ar-SA" sz="4400" dirty="0" smtClean="0">
                <a:ln w="18415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؟</a:t>
            </a:r>
            <a:endParaRPr lang="ar-SA" sz="4400" dirty="0">
              <a:ln w="18415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شمس 9"/>
          <p:cNvSpPr/>
          <p:nvPr/>
        </p:nvSpPr>
        <p:spPr>
          <a:xfrm>
            <a:off x="2411760" y="2060848"/>
            <a:ext cx="4010744" cy="3002632"/>
          </a:xfrm>
          <a:prstGeom prst="su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3563888" y="2060848"/>
            <a:ext cx="158417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ar-SA" sz="8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؟</a:t>
            </a:r>
            <a:endParaRPr lang="ar-SA" sz="8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  <p:bldP spid="7" grpId="0"/>
      <p:bldP spid="5" grpId="0"/>
      <p:bldP spid="8" grpId="0" animBg="1"/>
      <p:bldP spid="9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184</Words>
  <Application>Microsoft Office PowerPoint</Application>
  <PresentationFormat>عرض على الشاشة (3:4)‏</PresentationFormat>
  <Paragraphs>64</Paragraphs>
  <Slides>32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3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Dell</dc:creator>
  <cp:lastModifiedBy>Dell</cp:lastModifiedBy>
  <cp:revision>65</cp:revision>
  <dcterms:created xsi:type="dcterms:W3CDTF">2011-07-30T21:10:24Z</dcterms:created>
  <dcterms:modified xsi:type="dcterms:W3CDTF">2013-03-26T22:33:41Z</dcterms:modified>
</cp:coreProperties>
</file>