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71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5" r:id="rId18"/>
    <p:sldId id="269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9" d="100"/>
          <a:sy n="3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D63ED1-7968-4520-B600-130DC753FA1C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AB71F9D-2D52-48E1-B9FC-B28694EDA43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38376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71F9D-2D52-48E1-B9FC-B28694EDA436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63894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71F9D-2D52-48E1-B9FC-B28694EDA436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ar.wikipedia.org/wiki/%D9%85%D9%84%D9%81:Muhammad_letter_maqoqas_egyp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.wikipedia.org/wiki/%D9%85%D9%84%D9%81:Sana'_military_museum_07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ar.wikipedia.org/wiki/%D9%85%D9%84%D9%81:Muhammad-Letter-To-Heraclius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ell\Desktop\مجلد جديد ‫‬\imagesCAN5HD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صورة 4" descr="واحة2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157192"/>
            <a:ext cx="1863080" cy="576064"/>
          </a:xfrm>
          <a:prstGeom prst="rect">
            <a:avLst/>
          </a:prstGeom>
        </p:spPr>
      </p:pic>
      <p:pic>
        <p:nvPicPr>
          <p:cNvPr id="6" name="صورة 5" descr="واحة2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157192"/>
            <a:ext cx="1863080" cy="576064"/>
          </a:xfrm>
          <a:prstGeom prst="rect">
            <a:avLst/>
          </a:prstGeom>
        </p:spPr>
      </p:pic>
      <p:pic>
        <p:nvPicPr>
          <p:cNvPr id="7" name="صورة 6" descr="واحة8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905500"/>
            <a:ext cx="2381250" cy="952500"/>
          </a:xfrm>
          <a:prstGeom prst="rect">
            <a:avLst/>
          </a:prstGeom>
        </p:spPr>
      </p:pic>
      <p:pic>
        <p:nvPicPr>
          <p:cNvPr id="8" name="صورة 7" descr="واحة8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5905500"/>
            <a:ext cx="2381250" cy="95250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2699792" y="4005064"/>
            <a:ext cx="377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http://www.education-sa.com/forum/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3275856" y="3789040"/>
            <a:ext cx="247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/>
              <a:t>تعليم </a:t>
            </a:r>
            <a:r>
              <a:rPr lang="ar-SA" b="1" dirty="0" err="1" smtClean="0"/>
              <a:t>كوم -</a:t>
            </a:r>
            <a:r>
              <a:rPr lang="ar-SA" b="1" dirty="0" smtClean="0"/>
              <a:t> </a:t>
            </a:r>
            <a:r>
              <a:rPr lang="en-US" b="1" dirty="0" smtClean="0"/>
              <a:t>Education com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g;base64,/9j/4AAQSkZJRgABAQAAAQABAAD/2wBDAAkGBwgHBgkIBwgKCgkLDRYPDQwMDRsUFRAWIB0iIiAdHx8kKDQsJCYxJx8fLT0tMTU3Ojo6Iys/RD84QzQ5Ojf/2wBDAQoKCg0MDRoPDxo3JR8lNzc3Nzc3Nzc3Nzc3Nzc3Nzc3Nzc3Nzc3Nzc3Nzc3Nzc3Nzc3Nzc3Nzc3Nzc3Nzc3Nzf/wAARCAC6AQ4DASIAAhEBAxEB/8QAHAAAAQUBAQEAAAAAAAAAAAAABQIDBAYHAQAI/8QAOhAAAgEDAwIEBAUDAwMFAQAAAQIDAAQRBRIhBjETIkFRMmFxgQcUI0KRFTOxUmKhJGPRJUNyc+GS/8QAGQEAAwEBAQAAAAAAAAAAAAAAAQIDAAQF/8QAJBEAAgICAgIDAQADAAAAAAAAAAECEQMhEjETQQQiUTIUQlL/2gAMAwEAAhEDEQA/AMZ1KxmsLloZhgj1967pd89hciRe3qK0PrrQ/HtnuI4h4i4wRWYspVirDBHBpU+SGkqNm6ev7S9gVo2JB9qMyQRyjCgAetY301rc2m3KJvPhE9vatc0jUIry3R2XO4dwaVqh4yIl1pZKloAAfWmP6e6oSBnjkVYXgKjxIG5H7TXY0jnRjtw+ORU2UB1vBFFbAlcYGfvUyyVpWWU/D6VDdiQsI77uRRGPagCDgAVkYNadKkRaRvapdxo8PUVi8dyxE2cxvjtjtQm0PiEKg4HfNWG3vPCQRQnz9s47UyEaMquNHvdN1q5tbhgwibg/UVOitc+lWTqGxk/qDTy+YSDlh71HhtQD8NZgIUFlx8NTVgiiUeKccVLZEgiMjEAD3rP9b6nkkuykDfpocHFI5GSL/afl5CRGc1OSzBGQO9Zjp2uSq++KZh8q0XpXVRqUQjkP6ijmgsl6C0Sms/lUeS04IK0feAe1R5IRzxTiGc9T2QWRDt9DVVktgOcVp2u6Y1yw2+gqvydOSHjiu/FKCjs8z5MMkp/UoUtvgkgUxJHgVeZOm3we1RJOmhnzYx96Z5okI/Gyg7QU8p+lFSuO1OWemC1zjtU+z09rhhngZ5rhytOVnr4E4wplX1Mz+Kgh455o2Y82sbO+XwOKh9RxC1kVRgc96b6bla/1NIZGLIDg1yzu0dkGlEleGGGW70oIBwKl9QwGwuR4QwpHaoTSSLDv2MMrnOKv0rIJWxEsscS+Y80K1C834SM4ApnUDNvDysdvcUAv791LbG75FS/tlOkM6vqrsRDbkhR3+dQrdrqQg7SwPqasXSmgrfzLLdLuUnnNW/ULLTNMtwqwIMCmeSMfqhlib2zNbiCbYNyd6HNA4JGMGrjMFvJMKoCjtXRpMX71Ga0cyiF4kzSbuBJImExGDisw6p6aljeSeBSTknAHpWh6xcTQsPBQO47KTjJpxrVJrVWvAMvtDAc4J9OKe6ZN7RgxGKtfR3UX5CXwLg+QjCkmkdb9PPpV+XhjAgKgkA/DVWBKkEHBFW/pEOmfQ9hLHcxJNCwJIHGe9dvo2jzMjYyPMMVnHQfU7JKtpcyncSNpPrxV81ie5k0/Nom8OfMcgYqbVFYysYtY18R7g5IPapsAaRhnj61At5fAjEZIJx71Kt5Scyse/YUiKBWKTw12J/Pap1ldmKQeQMfrQe2dmcgDNGLOJEIe5ZV+VMIFHng1CHwJE8NiOCOeaEiJkYq3BHHNG7eS2IAtUBYep4r16jNEfGhAfuGFF9Cmfdear+S0mWNfjOADmsgkuGHrySd3Nad15peoaikj20e6NMH64rK54JjO0bDDqeRU48W9jcX2TdOumEgVd3J960PprV00uaO4fJQjDDPaqJpelykiQrwOauE/5VdJjVVHiY54qMmuWiqg+NmgnrrTTjzjBOPiotbX8V9EskWCGGeDWMQIrMm4DbxWgdK3RUJF/t4ro6OZO2WlwM1HdQakkgjFMuK1mIMyDmoNxDmijrnPFRpUrBYGlgPPFPWzCJAo4NSpY/KT7VBncJE7Y7Dv7UsmbtAbXbP88GCkZB5pHSGh3cV0jJGSpPxY7VO0SNtRv2XG6IDJ5rQLW1EaIlsiooHJrRjyAR4embW5IkvZNzj0xRWfSbFrXwFULxgHFNyNFbrlny/1oZPqpDYVs81WtGSoy78S7GfSbhhjdAcYftisyH6zDnnOa2j8TJTe9O3JYZZVBH81jNj/AHQD68Cl4pJtFE22aboBjtrRDxxj/FD+pzJdq2xsH0xXreVo7Yccf/lKSaFpAZm4Ayc1x/7Haq4gLTFmQ7ZhgA96n3l3GjgA/wDND+o7kySImnBsj4tood/TtSljV5PXtk1Xx3slzUTY7jTxdAbyUH+ulWkfgHwXnMuPh8uf5qJqclw0K+M57/CnaiOnXz2cy7iEDRjkDJPFXINAvXbBL+zkQ2pcEY3OOaxfW9Nl02+khdCqhvLX0JAGeIM5LE55NVLrjp6PULRmQESISwP2oxdCyimY3DK8EqyRkhlORWg6F1DLf2PgmTbMh+Hd3FUC5ge3maKQYZTivW1w9tKHjPNO1aJp0zWLOV3fGCc+tG4gAg3N9qz3prXZJZ9kzY44GauVrLvwc5yalVFk7RYLaYBfIPvUqJ2kbBJNB45SGPNT7SZ94CtisYPWsUpICqw/3CjtrviU/mpUKEdm5NVqG6lA8ONjz3opZWJfz3EgVe9ERjetW8Pgyy25DRnnGO1YZrdgF1t2jHlY57V9GlrR4vy6jIxjOKzbqzo26tbiS7tgJIHy3zWoyxtWyiyXop6NHZ2+98bR3zS9IEOtXbQiTaB25qvdSTv+XCoco2P5p7plzbwpJnBx3qLh9eRfl6D1/pN1pzqeZFz3x25qy9NMfzMfP7DStMv4tRh8GZs5OOKmWWnyWV4Co/SHbNUx5LWyOTHT0WkEbQSaQXT/AFCoOoTYtCYzztPFCtDhuLm4JnPkAzXo4cKnDlZ5ubO4ZONB9gMHBqOw5pcm2J9uTio8s6DABrnkqlR1Qlatke8YRwsciq1dXRlikjUHnI4o1exCfnf69ql9O6F4k4ncfpq1JJWMib0ToS2Nks0oyZFBORzRm7uo4FbaRxT11KsaBB8I7VW9QuIyx8pzmqJUgUc1DUTISEGKjQqxOW5zTEk68sB2qEb+WeYJCMe5rILHOpLUXOmXERGQUNYvfWL2VwcA8HIrdgviJ4bdiOazfrHTjazbgOCSQaSV2Uh0Vy31+aTZa+FnPHzpvWZbiCeNWZ1EmKmabp3iNDdouSho7qumf1nTcDyyocj7UEo2DnIXo1nB4QbYGYjuac1BQhVFj3Y9hTmgLIIdky4dRg1Zre3QpllpqBY7dKJWEW4BmPpUx7OMpGSNzqAM0Mt4yb4u5PHajVvE7oWJIFAZnB5RjNcYJPGysOMVJEKActzSgET4VBogMt696TJV721jAZFLMF/d2rNGUqcMCCPQ19M3cC3UDRyYwwx2rGOvumjpszXkOfCJAIxwKeMicl7Krp7yJcxmIEvuGMfWtH0yaZI0aVGX6iq3+H9nBcalvmIJXGAfrWuappEU1k3gL5gOCooSHxgKCfd68miFs7+INvJquQ3IhleCUYkjOCCaMwXQVVVO7DvSDtFjt7gQhS53N7CidrLJcsTIxWMckH1qrWcqsygk4zyaNxXbSlVjAEa9znvRQkkWS2lBVvy6LCAP7jU9ztMc8+8ScbRyCKBxSyykCMYA7k9hRXTo1Qsykvu7se1FC+zMPxF6C/LwzajYyILYEAwgE7c+tB+l+nmuLVI5ewHfaea3K4WC7heB18RWGGFCJNNSxVmhi/TA9PQVPItaK45Jy2VSy6cFv5oGC/SjlvFIqBZXDcetRzq1ssjKJU+pNQH1GSV2EHmx7VxpbO5JVsJyqkeXkO5V5xUG26n0wSNEimMrwcjFDZrnUpFbw7ZivuTVfl0jU5ZmlSPG7uMdq6sWaf8ANnLnwQe/YT6h6rhF0otDI49dgzQxupZWuFVba5Yf/A0uysNVsJN62iyc554oiutaxA27+ixtjv5zTOavsisTSHNMubrUtQgt0imQMQSXQgY+taXFGLK1Ea+UgZOKBdN3lxPGLm9s1t3xwAaMSyNc8BPTGc1SKXZNg6+ud68Sc0Gnk3E7h696KXWk3J80as3yoJe2mqZ2x2b496LMmQr+UjyR4BPfFLsI1hHC5J7kU7Hol2cvPFIGPyqTFp91EMxRuQO4Io0EeizxwQD3zUDqTTY9QssFFLAHBNFoIbmQBWgYfanLuzmEWGjOT2pZIbG90Zja2TWFu0Ld88VNtRJEAwz86sF705KVMruQe4XAqAlvJExjZSceuKlFqx8kHdoRBIjv8AU/SikTgLhRQ3btkCkYJqUjlOAKtROiWNxmaVVwj9qnxMVQAsT8qk6qsSWjlVAC9sfWhAlYmkHCXiD1pXjKBk+lQEdj7mlNMiD9R1UeuTRNROMnBOe1Vf8AEeFJenZwy+Ziu360/fdQQ2u8QKZWVcnjis36p6gub2fdISwPZc8D7Vk9jPE1GyvaTfyadepKrEAMN1bn0rrcOo2UTbt2/wBCCK+f3yXJx3OeKsvR2uyafewwux8Mt79qeSIxfo1XqnRbc4u4IlDnJ3D1FVy2uTPJF4ZwoGDxV80q6iv7RdxVlK/WqT1VZPpEiyW8LNGzDG0Zxk1JotF2FLZvOSp/TXgD3o1p5aXIXyovxN7iqvpe9oVMmRuOatNrcpFAOB8h/qooVoOQGGNE8XIixkIO7fWpLXbS4WEhIl7gDH2qvRztcT5PAwcj0AqYs4faFJCggA+9ERljsCJDhTiL/nNElSPmNUBBGMY7/WhVlkIoX4yaKLIkERJPCjJYn19qOu2LX4B9S6R024BljgSOT3xxVZ/oUltI35d4WA77Wq1yTPfMHnyiqfKing+xNSFC47Lj0wK5sii3o6sblFbKPuaNjGXAOeQa4cJ34qy6xoNrqinLPBKRgSRnBFZZ1j0J1PZQtPp1/LfxFsYU4fHzAoY4b7KTyaLNcXkMQO9wuKHNr+nJKsRnyW47VjN+mo20pjvhdRy55WUMP81FV5Q4dS+Qcg81ZYF+nO876PpJ78CKMRyEqF9KSNdMKqCWB+lZZpvUzyQRh1bcgAJIIqdFrkdxKWZ0BBxgtVFrRLvZrdrrqGMFmYg/KpttqaSAs3b0BFZRHrA3bVcAD504/U4th4cWHc+uc0WwUaw99CBhgP4pyK4if4Yx/FZNB1EAu+eTJz2yaP2XUkcsJaOeIcDguK1i07NB8SMDsAfpQPXr/wAFkAJGe1VldeupZtsJSVhyERsk1POlavqSpLI0UI7hWPNSnJNHTjx09g2/1WffnfuX1qBNqieEz5w2PUUZXpKaWTdf3yDH7IwDVgg0awhtlRY45Co7tg1CMTqk/wAMnm1mOOXMznn1xUyDWIHTh932rRpNP0yXBktIlA/2imjpOhnnw1X7CuhPRyuLvopc+u2sA/8AUL1T7hOagz9ZacigWMMlw5OAO3/FZwGDNlhknuSacNy0at4chjJ9RRKeONFpn611L83DbiSOBWk/VKoGIH3r2oa2TKoV1kySDISCCfQkenFU5mjjYEOGJ5JFca4DcKKZoMEkyyXOrS3AMQcYYBXwuMino9KtLxAWGWHzoBHb+FbTXEkqhkXcig9xSdJ1lra58+7DfOllBtWgTyrotUfTliFJaPnH+qq3rmirZxvcweUIc4zmjy6wzdixFMak7XWnzIEJ3Coxk1KiTiqJv4e9SMv/AEszY2gAVqMyR6habD5j3BFfOemmWO/QRuUfOM5rdtBuXjgjEjFjj3q89MWG4g25gnsborIhER5DV5bppG9geEFWi+tIr63IYBh6Z9DVAeWWzvQkwZTHxQGRaInI226vgY5NGtMTeQF/tjG35D1qlpeq8rlGOAODVn0XUAEZGJ9KKYskXC0JLb/bgUxqF2Jrn8r/AO2hy31pBvYreyMmeFHPzNCIbrxyZsndIcmkyS1QccN2G45eO9SFlxzQmOUA1IE4K8VE6QosgNLD5+E80MSanllz61rA0Ma109pWurjVLUTHbt3BipH3qkar+FVmq7tDfwsfsmya0RZfc0sS45PP1o8mhHBMw3Vui9d0+3dns9yAHmPLZ+wrNruC5t52E8UkbA9nUjFfXviKePeol7pOlagCL+wtrgHuJIwapDIl2JLEfNFnPJdwKAoUoPiz3qVb27B8k4+dbtd9D9OSptg0+G1/+oYqv6h+GpKn8heRjPYOnb70/kiwcGZt4oRdpYE4xUPROkb7XtRMFm4VAQ0khyBGue/zq8H8M9WW6iFzPa/lSw3vHId38Yq+QW1npsAh0+3jhUAA7FxuI9TQc0ujRxWQunundL6Vt1/IgvPjEk7tkv8AMewqVLqbBwAeM9zTU8rOGU/uHc0DmuHgYpNk47HvUJSO7HjVBeW+IugDyG9qakvm3EqeKr8utQBjExcyejBe1OWFybxgivsP/c4qfIpxSJ97fMwwWzg5xQe86l/pAVZ5RlzwuAcUjq4apotoHjsDciQECaFtwQ/Pisi1K9vLq6Z7ySR5PUPwRVoYXLdkM2dR1QSe3YdlqPJaSOexqUtzETzv/iu+PF6bqvY7xxfRAktJT3IFPxaeSEw+c9wKkL4bN3aj2nNYGDBJDgeorWaGCN9gW7s44dOMwJLjuCeMUC8UNLuC4I9BV1u7eG7guLaHmWQfpj0qlvC9vKyspDKeRTp6OT5eJxkXDpWFbqMmU5IGaPXsMVvZSMoBwOxFAOi3JkZflVqvYRLbSRn1BrjlqQEvqZFNIRdPIvB3kjFab0Xr/wCeiSGUqsi8YzWa6hH4V5Knsxqb06zpqCyJIF8Pk5PeuuSuNkccuMqN9sLnICk+tBOtNKcwJdWoZnTJYY7imNB1Nbu3TvuX1A71abWUTxmKTnIxzUov9LTivRj1lrA8XwpDsPIO70q36VfqRwwYHGCtV/8AEnQH02aXUbbb+XcgMvsTxVN0/XLqxfEbbk/0mnUWxOSRuFzfk6eyFu7jsaTa3YCqBjgY71n1v1ZFdW8kW11kxkeXjintP6phLBHJBzjFQyKTZ0Qo06K43DJNSlk471TrPWonAKsTRmHUI2UEHvU7ZSkHY5s96kpNx3oLHdKQMH71JjlHpRQHELLLnnNOLIfU0NjmHpT4lNMCqJol5IpW/PHP2qIr8UlpGz7CsAn7we57V4y4Hc/zUBZgOQcmlbwcsTyPQULNTPXkzbvfA4z6UD1K8a3iDhd7M20fX50QunPid+4zUAiOdXQYYDgjvzTR7GppaIsN3+YhJbbvDbSqnsaTPCJtwPGBXGsINr+Cux2BBK+h96i3TXKvFawPsdfidhnIoySl0PGTitnmsbbwtqxjtkn1zQ42MiSPONy8YVamx3UkcfiXKRkKeWRsn+KfhuoroEjduz8DDBH2qfChlNSHNI1iZMJMMjOOab1bozQOoJ/zc8PhzH42h8u7607IqLC7AZ8vH1py2m8GMAnkjmtGbiCWJS7MiFqpH7a9+XVRyy0Ss+lOprzG2yKqe7OQKtWkfhnM4Datdug9oiKs5JFfLjKD+XWQ7YlLt7KMmpdnoOr3LjwNNuce7RkVsekdJ6NpePBg8Rx++TBNWCI7AAoAHtS+QSWRJ3Ex3TulNbRgyWThhzubimJvw11y+u3nkWKPd862zeM96WrfOtzJZJvJ2ZXoH4bahp0pd7hOccCrKOjpXHnulHPerjuFc2KR3xStWTUaRltz+Ddtc3Ek8uruC5zgRD/zQy7/AAnk0uVLizvDdop8ybMEj+a1+ZJF+HkVDM7hyHG0e9PzlVA8UezOrfw7NFQRGMqMEYwaN2s/AeNuaL6loNvfsbiIETAfDnvQ/TtLv5ZGihtWKL3LYFS5S5VQ6xpLZKurW31ewe1ukV1deQap8XQFhaTuqWjXWWyo2FsVcHhm0+48KdcHtweKP6JqEcRwwUF8cjvV2pSVXRDUXdWZ5cdCyriNNNKswyDHHwKDXXQZRm8SCSIjufCI/wCa+hEZXTKkfakywRTLtkRXHswzS+B/9GXya9HzTN0zdW5/6a5lU+wJpKNrVnk5kkx6HIr6HuNA0ybl7VAfcDFC7jorSpc5M6Z9A1B45op/kQfZiMHU2o27bbi1l+xJoxZ9Yxn+5ujP+84/zWiXf4c2kgPgXLj5MAareofhfcP/AG41l+rgUvGT7Q3lxv2JsOpLW42gTx//ANijttfRSjyup+9US9/DHVbVjJbwSrjnEbA/4qA0fUejHAgJX/uqc1qoKlF+zV1mU8Z5+teBJFZjbdcXVuQL632AcE7TRvTuvNNn2h5lQn0OR/msbRccjvTkAJBOe9CYNXtLgDwZlb70QhlLJ5fX2oNDpHLoHAY4GPvxQFxJbsTb7pACXcAYznjFWWOLxfKecV02cYByNv0oxaTC+isRakZJxEYJE47kYxUxlaQblAJx3qdd6csqkoSrZ4bvz86CyC50y5CStvhl7Fm53dyPkKpSfRNNrTIraTzIZJtySfEvamdyC6jgChJy2GK9wvpmiVoLm7tGl2KJc+Uft703/TZoLh7mSFWmdQGP07UkpV2Moq7HNVYpasyHOB5vnXkZLmNJYsEMPQ112SaLgfJgagWWmXcAbwJgI2OQrelRs6OkXcvjgHFc8QnjdUIy8968JKDbIUicr8+lL8X37VBWQD1rjTE0UzBDxRXRN86HCbj0rhn9zinNQT8XnvTiyfOg/wCY+dPxXGcZIo2HiGEcHvXnWJ+4U/aoDXAA70ybrn4qNiUwoIF/acfSnY5Ht/MTlfag4vcfvpmfUGIxuGKPJILhy0wlrclpfWj5wsoHBxzVds5nRipB8p4pTzKxPPenbQoDk81udsXwqqLTot2W/RlznuM0WZwF4+nFVaK4UEEHB96JW2phAFIUD1+dWjkRzTwNdBkZxyK4FGc8CoY1KIjvTM+qAD9LBPuapzSJeKX4EzikFs//ALQGfU5lzhxn5elFtNlF1aRyEksRkmljNSYZY3BWx45Zxg4A/wCa68UbDEiKwPuAadIA9R96ZZSRhCpA7CnpEwfcaJpF1kT6Xayc/uiBoDq/4cdOajkrZpbtjGYlAwfftVwCknGCOOTUeeXY/hjIJX4sd/p86HFBUmjKL78Ir2Ns6VrnhHPAbK8fapOhdP8AU+gyiPU7q2vLFxguHbev0yK02KPaoMmFX9oPf7/OkyxC6ikWVMR4wB2NK4ItHM09lahwAME4HrUhSDyKi6hDdWNwTBbyyWmOX25IP0pmC9hnOIJldgPMoPINQlGjqjNSJ52KcnmmZrOC4IM0auByNwzikLICTk8ikfmCM5OKS6KKNnJYlj4GFA7fKmZZQF2tgkDmo19qESKRLKi+2WxQ2LUoJpRGk8ZfPA3cmlb/AEqoUeu5FEo8IqCxxt7ZNF47cBF3sFOO1c/IWoZJmjBdeQaZnMhkOMkHntQUTLY0twSeTTqzfOg4lIpYmIHekJhYziueNmhXjEnOadWbNMjBDxa6r7qhCUU6kuPSmMPM2DXRcBPWo80mV7UNnLbuGNBjoMvfDOM0xJfj0oFI7A/EaaLOT8RpbGpBxr72NIN0W9aELJgYJpQm9M1uQAn+Z9M07BfbB60DabFe8bnvWsxZE1L3zT6akuR5jVVM+OxpJumBHNFOgUmXZNQBHDUiW/KrjNVBL517E/zRC3macDcablYHFIMC6aTsSSTir7pEQgsIRjnaM1myXUUBUFhuzwM1pGjTi6063mzyUGRV8Ko4/kydImlS3fGK4ihcBRxSzxTDPv8AJEc5HLe1dBxHZpdjAAZZuw/80mKA7hJNh5PQ+1LijEfJ5OPiNedncFYvXgt7UQjb7JZNiqHI7kngUt1LjAY8f804iBVwB9T70rGKxiO8Q2lSAQe4JoHfdPWJjaZYxBIoJ3pxgUdkGHLHhQPeoN2yzD9QsI0OcAfH8qVpMZNropUlhrNo73IIurT9ox+qR747YpCXkdyrBDskHBRuGFX2OMH9QjG5QAuPhHtUa70qzuv70EW7/Uq81KWOzpx52uynJpVl8d5EJm7kN6UqXQ9LusOlmsbqcpIpIIopeaPc2fmgzcRA5I/cPp702kikhB5dvcHuKi4UdSyKaIBuFjmEFwpD9t2ODUPWHuvGUW0u1ce1GbmZNhR41JHOTQsyxzH4lyPT2paKRK6ZzXvGJFQ/FFKWUYxULFJayHNOxyYOaho2cU6Gpkwomib504rk+tDg+DUhJQRRWzUTN2eCaZdeSTSkO6lOuVzTAIckYJpkx98VLY8+lJyPYUtB2CbgSpkqDUFrqVe6n7CrSkcbHkA1I/KW7rjYv8VlEXkUw34xzu/iurer7n7irn/SrR15Rf4pB0W0Y/Ao+1HiNyKkl2pPxV03a+4q0NoNsewA+1Nt0/b5/bW4sPIrS3Ck5LcUQS/ZYwluPM3HNEv6FAnIwftT0WnxqQABx8qyVMWUrQMs7aaWUPOxLf4rROkr54ZDbzNiLb5c1W4YUTjHrR/p+IS3oLKCqr61bG3yIZknAuG5pvh4jPrS441iXagwDXSPJtHHHGPSvRqVXBOa6zzz2CRg9qUvHpivDua5uG7FYwquGvE4pmWUIQq8uewPpWMM3TGRzAnHHmJ9BSY1SULjPhqMD60mSJnBiD+bu7D/ABUnaFQBRgCsMhGK9trvNerBEcihWp6Olw7XNsWiuSuN3o31ouTXMZ7+poNWaMmnZnjLqnjGK8gh2Z4eM96QbONWJUbie+TV+mgiuiVDLuXvxUF9Iyeyfxik8aLeeRki29uY0JvEDttyhwNpZSRk57eR8+wAPrSjFZoJGF6CqoXXIALDYJPfjyHnPrgdzQoAFjkCu4GOw9a4lxro6ql+hi2jj8BnmlRHy6AZBAbGOecZB5xn07YNdhaGdInSTAkMahTjOX5Gef8ASHJ9tvzzQjYpYkqMjtxS1/uhfTzHHz4FG4pVQqUr7DE7W1vbXMu4vtjJDccNsDbQCQSwz2IGPvw7iMSSorjCS+GMsowNzKXbnhQUPz7fWhiIgBwq+UHHHanWVTwVHxe1MnH8GSkvYSS4tYmIZ5Q4UkqQmU+DhvNwfPn7GltPuQEdiM1Bt1UZwoHPtT8nYfStOvQ+NP2xqaQ5yDTPjn3rs1RD8VTLVoIRzgDvUmO7xxmhS04vejYlBtLwZHNOG8A4BFBvauZOe5o2ZBk3g96aa8HvQ0E570knvQszCS3gPcivC5UtgGhAJz3p2E/qCj2ZB633MV285NXnQLIQwIZB5mXJqn6KAZosj9y/5rRYuFGPaujCji+Q/QssI1ODk1yFycluBTS9zSj2roOMWJgWAHanFYHkio8Xenv21jHpZFQZao7HzEgfqt2pcnMoBpEfN0SawUh2GERg+pJySaWR6UsdqSe9YKEkCkkClmkHsawRrdl+PhrzsI1L54xSIOzUi7/tmsajtjFtDORy3vT5Wur8C149qwrP/9k="/>
          <p:cNvSpPr>
            <a:spLocks noChangeAspect="1" noChangeArrowheads="1"/>
          </p:cNvSpPr>
          <p:nvPr/>
        </p:nvSpPr>
        <p:spPr bwMode="auto">
          <a:xfrm>
            <a:off x="8945563" y="-863600"/>
            <a:ext cx="2571750" cy="1771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0484" name="AutoShape 4" descr="data:image/jpg;base64,/9j/4AAQSkZJRgABAQAAAQABAAD/2wBDAAkGBwgHBgkIBwgKCgkLDRYPDQwMDRsUFRAWIB0iIiAdHx8kKDQsJCYxJx8fLT0tMTU3Ojo6Iys/RD84QzQ5Ojf/2wBDAQoKCg0MDRoPDxo3JR8lNzc3Nzc3Nzc3Nzc3Nzc3Nzc3Nzc3Nzc3Nzc3Nzc3Nzc3Nzc3Nzc3Nzc3Nzc3Nzc3Nzf/wAARCAC6AQ4DASIAAhEBAxEB/8QAHAAAAQUBAQEAAAAAAAAAAAAABQIDBAYHAQAI/8QAOhAAAgEDAwIEBAUDAwMFAQAAAQIDAAQRBRIhBjETIkFRMmFxgQcUI0KRFTOxUmKhJGPRJUNyc+GS/8QAGQEAAwEBAQAAAAAAAAAAAAAAAQIDAAQF/8QAJBEAAgICAgIDAQADAAAAAAAAAAECEQMhEjETQQQiUTIUQlL/2gAMAwEAAhEDEQA/AMZ1KxmsLloZhgj1967pd89hciRe3qK0PrrQ/HtnuI4h4i4wRWYspVirDBHBpU+SGkqNm6ev7S9gVo2JB9qMyQRyjCgAetY301rc2m3KJvPhE9vatc0jUIry3R2XO4dwaVqh4yIl1pZKloAAfWmP6e6oSBnjkVYXgKjxIG5H7TXY0jnRjtw+ORU2UB1vBFFbAlcYGfvUyyVpWWU/D6VDdiQsI77uRRGPagCDgAVkYNadKkRaRvapdxo8PUVi8dyxE2cxvjtjtQm0PiEKg4HfNWG3vPCQRQnz9s47UyEaMquNHvdN1q5tbhgwibg/UVOitc+lWTqGxk/qDTy+YSDlh71HhtQD8NZgIUFlx8NTVgiiUeKccVLZEgiMjEAD3rP9b6nkkuykDfpocHFI5GSL/afl5CRGc1OSzBGQO9Zjp2uSq++KZh8q0XpXVRqUQjkP6ijmgsl6C0Sms/lUeS04IK0feAe1R5IRzxTiGc9T2QWRDt9DVVktgOcVp2u6Y1yw2+gqvydOSHjiu/FKCjs8z5MMkp/UoUtvgkgUxJHgVeZOm3we1RJOmhnzYx96Z5okI/Gyg7QU8p+lFSuO1OWemC1zjtU+z09rhhngZ5rhytOVnr4E4wplX1Mz+Kgh455o2Y82sbO+XwOKh9RxC1kVRgc96b6bla/1NIZGLIDg1yzu0dkGlEleGGGW70oIBwKl9QwGwuR4QwpHaoTSSLDv2MMrnOKv0rIJWxEsscS+Y80K1C834SM4ApnUDNvDysdvcUAv791LbG75FS/tlOkM6vqrsRDbkhR3+dQrdrqQg7SwPqasXSmgrfzLLdLuUnnNW/ULLTNMtwqwIMCmeSMfqhlib2zNbiCbYNyd6HNA4JGMGrjMFvJMKoCjtXRpMX71Ga0cyiF4kzSbuBJImExGDisw6p6aljeSeBSTknAHpWh6xcTQsPBQO47KTjJpxrVJrVWvAMvtDAc4J9OKe6ZN7RgxGKtfR3UX5CXwLg+QjCkmkdb9PPpV+XhjAgKgkA/DVWBKkEHBFW/pEOmfQ9hLHcxJNCwJIHGe9dvo2jzMjYyPMMVnHQfU7JKtpcyncSNpPrxV81ie5k0/Nom8OfMcgYqbVFYysYtY18R7g5IPapsAaRhnj61At5fAjEZIJx71Kt5Scyse/YUiKBWKTw12J/Pap1ldmKQeQMfrQe2dmcgDNGLOJEIe5ZV+VMIFHng1CHwJE8NiOCOeaEiJkYq3BHHNG7eS2IAtUBYep4r16jNEfGhAfuGFF9Cmfdear+S0mWNfjOADmsgkuGHrySd3Nad15peoaikj20e6NMH64rK54JjO0bDDqeRU48W9jcX2TdOumEgVd3J960PprV00uaO4fJQjDDPaqJpelykiQrwOauE/5VdJjVVHiY54qMmuWiqg+NmgnrrTTjzjBOPiotbX8V9EskWCGGeDWMQIrMm4DbxWgdK3RUJF/t4ro6OZO2WlwM1HdQakkgjFMuK1mIMyDmoNxDmijrnPFRpUrBYGlgPPFPWzCJAo4NSpY/KT7VBncJE7Y7Dv7UsmbtAbXbP88GCkZB5pHSGh3cV0jJGSpPxY7VO0SNtRv2XG6IDJ5rQLW1EaIlsiooHJrRjyAR4embW5IkvZNzj0xRWfSbFrXwFULxgHFNyNFbrlny/1oZPqpDYVs81WtGSoy78S7GfSbhhjdAcYftisyH6zDnnOa2j8TJTe9O3JYZZVBH81jNj/AHQD68Cl4pJtFE22aboBjtrRDxxj/FD+pzJdq2xsH0xXreVo7Yccf/lKSaFpAZm4Ayc1x/7Haq4gLTFmQ7ZhgA96n3l3GjgA/wDND+o7kySImnBsj4tood/TtSljV5PXtk1Xx3slzUTY7jTxdAbyUH+ulWkfgHwXnMuPh8uf5qJqclw0K+M57/CnaiOnXz2cy7iEDRjkDJPFXINAvXbBL+zkQ2pcEY3OOaxfW9Nl02+khdCqhvLX0JAGeIM5LE55NVLrjp6PULRmQESISwP2oxdCyimY3DK8EqyRkhlORWg6F1DLf2PgmTbMh+Hd3FUC5ge3maKQYZTivW1w9tKHjPNO1aJp0zWLOV3fGCc+tG4gAg3N9qz3prXZJZ9kzY44GauVrLvwc5yalVFk7RYLaYBfIPvUqJ2kbBJNB45SGPNT7SZ94CtisYPWsUpICqw/3CjtrviU/mpUKEdm5NVqG6lA8ONjz3opZWJfz3EgVe9ERjetW8Pgyy25DRnnGO1YZrdgF1t2jHlY57V9GlrR4vy6jIxjOKzbqzo26tbiS7tgJIHy3zWoyxtWyiyXop6NHZ2+98bR3zS9IEOtXbQiTaB25qvdSTv+XCoco2P5p7plzbwpJnBx3qLh9eRfl6D1/pN1pzqeZFz3x25qy9NMfzMfP7DStMv4tRh8GZs5OOKmWWnyWV4Co/SHbNUx5LWyOTHT0WkEbQSaQXT/AFCoOoTYtCYzztPFCtDhuLm4JnPkAzXo4cKnDlZ5ubO4ZONB9gMHBqOw5pcm2J9uTio8s6DABrnkqlR1Qlatke8YRwsciq1dXRlikjUHnI4o1exCfnf69ql9O6F4k4ncfpq1JJWMib0ToS2Nks0oyZFBORzRm7uo4FbaRxT11KsaBB8I7VW9QuIyx8pzmqJUgUc1DUTISEGKjQqxOW5zTEk68sB2qEb+WeYJCMe5rILHOpLUXOmXERGQUNYvfWL2VwcA8HIrdgviJ4bdiOazfrHTjazbgOCSQaSV2Uh0Vy31+aTZa+FnPHzpvWZbiCeNWZ1EmKmabp3iNDdouSho7qumf1nTcDyyocj7UEo2DnIXo1nB4QbYGYjuac1BQhVFj3Y9hTmgLIIdky4dRg1Zre3QpllpqBY7dKJWEW4BmPpUx7OMpGSNzqAM0Mt4yb4u5PHajVvE7oWJIFAZnB5RjNcYJPGysOMVJEKActzSgET4VBogMt696TJV721jAZFLMF/d2rNGUqcMCCPQ19M3cC3UDRyYwwx2rGOvumjpszXkOfCJAIxwKeMicl7Krp7yJcxmIEvuGMfWtH0yaZI0aVGX6iq3+H9nBcalvmIJXGAfrWuappEU1k3gL5gOCooSHxgKCfd68miFs7+INvJquQ3IhleCUYkjOCCaMwXQVVVO7DvSDtFjt7gQhS53N7CidrLJcsTIxWMckH1qrWcqsygk4zyaNxXbSlVjAEa9znvRQkkWS2lBVvy6LCAP7jU9ztMc8+8ScbRyCKBxSyykCMYA7k9hRXTo1Qsykvu7se1FC+zMPxF6C/LwzajYyILYEAwgE7c+tB+l+nmuLVI5ewHfaea3K4WC7heB18RWGGFCJNNSxVmhi/TA9PQVPItaK45Jy2VSy6cFv5oGC/SjlvFIqBZXDcetRzq1ssjKJU+pNQH1GSV2EHmx7VxpbO5JVsJyqkeXkO5V5xUG26n0wSNEimMrwcjFDZrnUpFbw7ZivuTVfl0jU5ZmlSPG7uMdq6sWaf8ANnLnwQe/YT6h6rhF0otDI49dgzQxupZWuFVba5Yf/A0uysNVsJN62iyc554oiutaxA27+ixtjv5zTOavsisTSHNMubrUtQgt0imQMQSXQgY+taXFGLK1Ea+UgZOKBdN3lxPGLm9s1t3xwAaMSyNc8BPTGc1SKXZNg6+ud68Sc0Gnk3E7h696KXWk3J80as3yoJe2mqZ2x2b496LMmQr+UjyR4BPfFLsI1hHC5J7kU7Hol2cvPFIGPyqTFp91EMxRuQO4Io0EeizxwQD3zUDqTTY9QssFFLAHBNFoIbmQBWgYfanLuzmEWGjOT2pZIbG90Zja2TWFu0Ld88VNtRJEAwz86sF705KVMruQe4XAqAlvJExjZSceuKlFqx8kHdoRBIjv8AU/SikTgLhRQ3btkCkYJqUjlOAKtROiWNxmaVVwj9qnxMVQAsT8qk6qsSWjlVAC9sfWhAlYmkHCXiD1pXjKBk+lQEdj7mlNMiD9R1UeuTRNROMnBOe1Vf8AEeFJenZwy+Ziu360/fdQQ2u8QKZWVcnjis36p6gub2fdISwPZc8D7Vk9jPE1GyvaTfyadepKrEAMN1bn0rrcOo2UTbt2/wBCCK+f3yXJx3OeKsvR2uyafewwux8Mt79qeSIxfo1XqnRbc4u4IlDnJ3D1FVy2uTPJF4ZwoGDxV80q6iv7RdxVlK/WqT1VZPpEiyW8LNGzDG0Zxk1JotF2FLZvOSp/TXgD3o1p5aXIXyovxN7iqvpe9oVMmRuOatNrcpFAOB8h/qooVoOQGGNE8XIixkIO7fWpLXbS4WEhIl7gDH2qvRztcT5PAwcj0AqYs4faFJCggA+9ERljsCJDhTiL/nNElSPmNUBBGMY7/WhVlkIoX4yaKLIkERJPCjJYn19qOu2LX4B9S6R024BljgSOT3xxVZ/oUltI35d4WA77Wq1yTPfMHnyiqfKing+xNSFC47Lj0wK5sii3o6sblFbKPuaNjGXAOeQa4cJ34qy6xoNrqinLPBKRgSRnBFZZ1j0J1PZQtPp1/LfxFsYU4fHzAoY4b7KTyaLNcXkMQO9wuKHNr+nJKsRnyW47VjN+mo20pjvhdRy55WUMP81FV5Q4dS+Qcg81ZYF+nO876PpJ78CKMRyEqF9KSNdMKqCWB+lZZpvUzyQRh1bcgAJIIqdFrkdxKWZ0BBxgtVFrRLvZrdrrqGMFmYg/KpttqaSAs3b0BFZRHrA3bVcAD504/U4th4cWHc+uc0WwUaw99CBhgP4pyK4if4Yx/FZNB1EAu+eTJz2yaP2XUkcsJaOeIcDguK1i07NB8SMDsAfpQPXr/wAFkAJGe1VldeupZtsJSVhyERsk1POlavqSpLI0UI7hWPNSnJNHTjx09g2/1WffnfuX1qBNqieEz5w2PUUZXpKaWTdf3yDH7IwDVgg0awhtlRY45Co7tg1CMTqk/wAMnm1mOOXMznn1xUyDWIHTh932rRpNP0yXBktIlA/2imjpOhnnw1X7CuhPRyuLvopc+u2sA/8AUL1T7hOagz9ZacigWMMlw5OAO3/FZwGDNlhknuSacNy0at4chjJ9RRKeONFpn611L83DbiSOBWk/VKoGIH3r2oa2TKoV1kySDISCCfQkenFU5mjjYEOGJ5JFca4DcKKZoMEkyyXOrS3AMQcYYBXwuMino9KtLxAWGWHzoBHb+FbTXEkqhkXcig9xSdJ1lra58+7DfOllBtWgTyrotUfTliFJaPnH+qq3rmirZxvcweUIc4zmjy6wzdixFMak7XWnzIEJ3Coxk1KiTiqJv4e9SMv/AEszY2gAVqMyR6habD5j3BFfOemmWO/QRuUfOM5rdtBuXjgjEjFjj3q89MWG4g25gnsborIhER5DV5bppG9geEFWi+tIr63IYBh6Z9DVAeWWzvQkwZTHxQGRaInI226vgY5NGtMTeQF/tjG35D1qlpeq8rlGOAODVn0XUAEZGJ9KKYskXC0JLb/bgUxqF2Jrn8r/AO2hy31pBvYreyMmeFHPzNCIbrxyZsndIcmkyS1QccN2G45eO9SFlxzQmOUA1IE4K8VE6QosgNLD5+E80MSanllz61rA0Ma109pWurjVLUTHbt3BipH3qkar+FVmq7tDfwsfsmya0RZfc0sS45PP1o8mhHBMw3Vui9d0+3dns9yAHmPLZ+wrNruC5t52E8UkbA9nUjFfXviKePeol7pOlagCL+wtrgHuJIwapDIl2JLEfNFnPJdwKAoUoPiz3qVb27B8k4+dbtd9D9OSptg0+G1/+oYqv6h+GpKn8heRjPYOnb70/kiwcGZt4oRdpYE4xUPROkb7XtRMFm4VAQ0khyBGue/zq8H8M9WW6iFzPa/lSw3vHId38Yq+QW1npsAh0+3jhUAA7FxuI9TQc0ujRxWQunundL6Vt1/IgvPjEk7tkv8AMewqVLqbBwAeM9zTU8rOGU/uHc0DmuHgYpNk47HvUJSO7HjVBeW+IugDyG9qakvm3EqeKr8utQBjExcyejBe1OWFybxgivsP/c4qfIpxSJ97fMwwWzg5xQe86l/pAVZ5RlzwuAcUjq4apotoHjsDciQECaFtwQ/Pisi1K9vLq6Z7ySR5PUPwRVoYXLdkM2dR1QSe3YdlqPJaSOexqUtzETzv/iu+PF6bqvY7xxfRAktJT3IFPxaeSEw+c9wKkL4bN3aj2nNYGDBJDgeorWaGCN9gW7s44dOMwJLjuCeMUC8UNLuC4I9BV1u7eG7guLaHmWQfpj0qlvC9vKyspDKeRTp6OT5eJxkXDpWFbqMmU5IGaPXsMVvZSMoBwOxFAOi3JkZflVqvYRLbSRn1BrjlqQEvqZFNIRdPIvB3kjFab0Xr/wCeiSGUqsi8YzWa6hH4V5Knsxqb06zpqCyJIF8Pk5PeuuSuNkccuMqN9sLnICk+tBOtNKcwJdWoZnTJYY7imNB1Nbu3TvuX1A71abWUTxmKTnIxzUov9LTivRj1lrA8XwpDsPIO70q36VfqRwwYHGCtV/8AEnQH02aXUbbb+XcgMvsTxVN0/XLqxfEbbk/0mnUWxOSRuFzfk6eyFu7jsaTa3YCqBjgY71n1v1ZFdW8kW11kxkeXjintP6phLBHJBzjFQyKTZ0Qo06K43DJNSlk471TrPWonAKsTRmHUI2UEHvU7ZSkHY5s96kpNx3oLHdKQMH71JjlHpRQHELLLnnNOLIfU0NjmHpT4lNMCqJol5IpW/PHP2qIr8UlpGz7CsAn7we57V4y4Hc/zUBZgOQcmlbwcsTyPQULNTPXkzbvfA4z6UD1K8a3iDhd7M20fX50QunPid+4zUAiOdXQYYDgjvzTR7GppaIsN3+YhJbbvDbSqnsaTPCJtwPGBXGsINr+Cux2BBK+h96i3TXKvFawPsdfidhnIoySl0PGTitnmsbbwtqxjtkn1zQ42MiSPONy8YVamx3UkcfiXKRkKeWRsn+KfhuoroEjduz8DDBH2qfChlNSHNI1iZMJMMjOOab1bozQOoJ/zc8PhzH42h8u7607IqLC7AZ8vH1py2m8GMAnkjmtGbiCWJS7MiFqpH7a9+XVRyy0Ss+lOprzG2yKqe7OQKtWkfhnM4Datdug9oiKs5JFfLjKD+XWQ7YlLt7KMmpdnoOr3LjwNNuce7RkVsekdJ6NpePBg8Rx++TBNWCI7AAoAHtS+QSWRJ3Ex3TulNbRgyWThhzubimJvw11y+u3nkWKPd862zeM96WrfOtzJZJvJ2ZXoH4bahp0pd7hOccCrKOjpXHnulHPerjuFc2KR3xStWTUaRltz+Ddtc3Ek8uruC5zgRD/zQy7/AAnk0uVLizvDdop8ybMEj+a1+ZJF+HkVDM7hyHG0e9PzlVA8UezOrfw7NFQRGMqMEYwaN2s/AeNuaL6loNvfsbiIETAfDnvQ/TtLv5ZGihtWKL3LYFS5S5VQ6xpLZKurW31ewe1ukV1deQap8XQFhaTuqWjXWWyo2FsVcHhm0+48KdcHtweKP6JqEcRwwUF8cjvV2pSVXRDUXdWZ5cdCyriNNNKswyDHHwKDXXQZRm8SCSIjufCI/wCa+hEZXTKkfakywRTLtkRXHswzS+B/9GXya9HzTN0zdW5/6a5lU+wJpKNrVnk5kkx6HIr6HuNA0ybl7VAfcDFC7jorSpc5M6Z9A1B45op/kQfZiMHU2o27bbi1l+xJoxZ9Yxn+5ujP+84/zWiXf4c2kgPgXLj5MAareofhfcP/AG41l+rgUvGT7Q3lxv2JsOpLW42gTx//ANijttfRSjyup+9US9/DHVbVjJbwSrjnEbA/4qA0fUejHAgJX/uqc1qoKlF+zV1mU8Z5+teBJFZjbdcXVuQL632AcE7TRvTuvNNn2h5lQn0OR/msbRccjvTkAJBOe9CYNXtLgDwZlb70QhlLJ5fX2oNDpHLoHAY4GPvxQFxJbsTb7pACXcAYznjFWWOLxfKecV02cYByNv0oxaTC+isRakZJxEYJE47kYxUxlaQblAJx3qdd6csqkoSrZ4bvz86CyC50y5CStvhl7Fm53dyPkKpSfRNNrTIraTzIZJtySfEvamdyC6jgChJy2GK9wvpmiVoLm7tGl2KJc+Uft703/TZoLh7mSFWmdQGP07UkpV2Moq7HNVYpasyHOB5vnXkZLmNJYsEMPQ112SaLgfJgagWWmXcAbwJgI2OQrelRs6OkXcvjgHFc8QnjdUIy8968JKDbIUicr8+lL8X37VBWQD1rjTE0UzBDxRXRN86HCbj0rhn9zinNQT8XnvTiyfOg/wCY+dPxXGcZIo2HiGEcHvXnWJ+4U/aoDXAA70ybrn4qNiUwoIF/acfSnY5Ht/MTlfag4vcfvpmfUGIxuGKPJILhy0wlrclpfWj5wsoHBxzVds5nRipB8p4pTzKxPPenbQoDk81udsXwqqLTot2W/RlznuM0WZwF4+nFVaK4UEEHB96JW2phAFIUD1+dWjkRzTwNdBkZxyK4FGc8CoY1KIjvTM+qAD9LBPuapzSJeKX4EzikFs//ALQGfU5lzhxn5elFtNlF1aRyEksRkmljNSYZY3BWx45Zxg4A/wCa68UbDEiKwPuAadIA9R96ZZSRhCpA7CnpEwfcaJpF1kT6Xayc/uiBoDq/4cdOajkrZpbtjGYlAwfftVwCknGCOOTUeeXY/hjIJX4sd/p86HFBUmjKL78Ir2Ns6VrnhHPAbK8fapOhdP8AU+gyiPU7q2vLFxguHbev0yK02KPaoMmFX9oPf7/OkyxC6ikWVMR4wB2NK4ItHM09lahwAME4HrUhSDyKi6hDdWNwTBbyyWmOX25IP0pmC9hnOIJldgPMoPINQlGjqjNSJ52KcnmmZrOC4IM0auByNwzikLICTk8ikfmCM5OKS6KKNnJYlj4GFA7fKmZZQF2tgkDmo19qESKRLKi+2WxQ2LUoJpRGk8ZfPA3cmlb/AEqoUeu5FEo8IqCxxt7ZNF47cBF3sFOO1c/IWoZJmjBdeQaZnMhkOMkHntQUTLY0twSeTTqzfOg4lIpYmIHekJhYziueNmhXjEnOadWbNMjBDxa6r7qhCUU6kuPSmMPM2DXRcBPWo80mV7UNnLbuGNBjoMvfDOM0xJfj0oFI7A/EaaLOT8RpbGpBxr72NIN0W9aELJgYJpQm9M1uQAn+Z9M07BfbB60DabFe8bnvWsxZE1L3zT6akuR5jVVM+OxpJumBHNFOgUmXZNQBHDUiW/KrjNVBL517E/zRC3macDcablYHFIMC6aTsSSTir7pEQgsIRjnaM1myXUUBUFhuzwM1pGjTi6063mzyUGRV8Ko4/kydImlS3fGK4ihcBRxSzxTDPv8AJEc5HLe1dBxHZpdjAAZZuw/80mKA7hJNh5PQ+1LijEfJ5OPiNedncFYvXgt7UQjb7JZNiqHI7kngUt1LjAY8f804iBVwB9T70rGKxiO8Q2lSAQe4JoHfdPWJjaZYxBIoJ3pxgUdkGHLHhQPeoN2yzD9QsI0OcAfH8qVpMZNropUlhrNo73IIurT9ox+qR747YpCXkdyrBDskHBRuGFX2OMH9QjG5QAuPhHtUa70qzuv70EW7/Uq81KWOzpx52uynJpVl8d5EJm7kN6UqXQ9LusOlmsbqcpIpIIopeaPc2fmgzcRA5I/cPp702kikhB5dvcHuKi4UdSyKaIBuFjmEFwpD9t2ODUPWHuvGUW0u1ce1GbmZNhR41JHOTQsyxzH4lyPT2paKRK6ZzXvGJFQ/FFKWUYxULFJayHNOxyYOaho2cU6Gpkwomib504rk+tDg+DUhJQRRWzUTN2eCaZdeSTSkO6lOuVzTAIckYJpkx98VLY8+lJyPYUtB2CbgSpkqDUFrqVe6n7CrSkcbHkA1I/KW7rjYv8VlEXkUw34xzu/iurer7n7irn/SrR15Rf4pB0W0Y/Ao+1HiNyKkl2pPxV03a+4q0NoNsewA+1Nt0/b5/bW4sPIrS3Ck5LcUQS/ZYwluPM3HNEv6FAnIwftT0WnxqQABx8qyVMWUrQMs7aaWUPOxLf4rROkr54ZDbzNiLb5c1W4YUTjHrR/p+IS3oLKCqr61bG3yIZknAuG5pvh4jPrS441iXagwDXSPJtHHHGPSvRqVXBOa6zzz2CRg9qUvHpivDua5uG7FYwquGvE4pmWUIQq8uewPpWMM3TGRzAnHHmJ9BSY1SULjPhqMD60mSJnBiD+bu7D/ABUnaFQBRgCsMhGK9trvNerBEcihWp6Olw7XNsWiuSuN3o31ouTXMZ7+poNWaMmnZnjLqnjGK8gh2Z4eM96QbONWJUbie+TV+mgiuiVDLuXvxUF9Iyeyfxik8aLeeRki29uY0JvEDttyhwNpZSRk57eR8+wAPrSjFZoJGF6CqoXXIALDYJPfjyHnPrgdzQoAFjkCu4GOw9a4lxro6ql+hi2jj8BnmlRHy6AZBAbGOecZB5xn07YNdhaGdInSTAkMahTjOX5Gef8ASHJ9tvzzQjYpYkqMjtxS1/uhfTzHHz4FG4pVQqUr7DE7W1vbXMu4vtjJDccNsDbQCQSwz2IGPvw7iMSSorjCS+GMsowNzKXbnhQUPz7fWhiIgBwq+UHHHanWVTwVHxe1MnH8GSkvYSS4tYmIZ5Q4UkqQmU+DhvNwfPn7GltPuQEdiM1Bt1UZwoHPtT8nYfStOvQ+NP2xqaQ5yDTPjn3rs1RD8VTLVoIRzgDvUmO7xxmhS04vejYlBtLwZHNOG8A4BFBvauZOe5o2ZBk3g96aa8HvQ0E570knvQszCS3gPcivC5UtgGhAJz3p2E/qCj2ZB633MV285NXnQLIQwIZB5mXJqn6KAZosj9y/5rRYuFGPaujCji+Q/QssI1ODk1yFycluBTS9zSj2roOMWJgWAHanFYHkio8Xenv21jHpZFQZao7HzEgfqt2pcnMoBpEfN0SawUh2GERg+pJySaWR6UsdqSe9YKEkCkkClmkHsawRrdl+PhrzsI1L54xSIOzUi7/tmsajtjFtDORy3vT5Wur8C149qwrP/9k="/>
          <p:cNvSpPr>
            <a:spLocks noChangeAspect="1" noChangeArrowheads="1"/>
          </p:cNvSpPr>
          <p:nvPr/>
        </p:nvSpPr>
        <p:spPr bwMode="auto">
          <a:xfrm>
            <a:off x="8945563" y="-863600"/>
            <a:ext cx="2571750" cy="1771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تمرير عمودي 5"/>
          <p:cNvSpPr/>
          <p:nvPr/>
        </p:nvSpPr>
        <p:spPr>
          <a:xfrm rot="20851566">
            <a:off x="2579091" y="1047166"/>
            <a:ext cx="5224547" cy="4904604"/>
          </a:xfrm>
          <a:prstGeom prst="vertic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صورة 4" descr="imagesCA1FGL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996952"/>
            <a:ext cx="2168114" cy="261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C:\Users\Dell\Desktop\مجلد جديد ‫‬\imagesCAEHCVT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72980"/>
            <a:ext cx="2504678" cy="2185020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827584" y="5589240"/>
            <a:ext cx="2304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البريد</a:t>
            </a:r>
            <a:endParaRPr lang="ar-S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 rot="20896674">
            <a:off x="2853093" y="1745920"/>
            <a:ext cx="418743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>نقل الرسائل بين الخليفة وولاة أقاليم الدولة الإسلامية</a:t>
            </a:r>
            <a:endParaRPr lang="ar-SA" sz="3600" b="1" dirty="0" smtClean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9" name="مستطيل 8"/>
          <p:cNvSpPr/>
          <p:nvPr/>
        </p:nvSpPr>
        <p:spPr>
          <a:xfrm rot="20823033">
            <a:off x="3390760" y="4175767"/>
            <a:ext cx="23862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الإطلاع</a:t>
            </a:r>
          </a:p>
          <a:p>
            <a:pPr algn="ctr"/>
            <a:r>
              <a:rPr lang="ar-SA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على إخبار</a:t>
            </a:r>
          </a:p>
          <a:p>
            <a:pPr algn="ctr"/>
            <a:r>
              <a:rPr lang="ar-SA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الدولة</a:t>
            </a:r>
            <a:endParaRPr lang="ar-SA" sz="360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531" name="Picture 3" descr="C:\Users\Dell\Pictures\اشكال متحركه\واحة253.gif"/>
          <p:cNvPicPr>
            <a:picLocks noChangeAspect="1" noChangeArrowheads="1" noCrop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804248" y="1484784"/>
            <a:ext cx="2339752" cy="4149080"/>
          </a:xfrm>
          <a:prstGeom prst="rect">
            <a:avLst/>
          </a:prstGeom>
          <a:noFill/>
        </p:spPr>
      </p:pic>
      <p:pic>
        <p:nvPicPr>
          <p:cNvPr id="11" name="Picture 3" descr="C:\Users\Dell\Pictures\اشكال متحركه\واحة253.gif"/>
          <p:cNvPicPr>
            <a:picLocks noChangeAspect="1" noChangeArrowheads="1" noCrop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2708176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data:image/jpg;base64,/9j/4AAQSkZJRgABAQAAAQABAAD/2wBDAAkGBwgHBgkIBwgKCgkLDRYPDQwMDRsUFRAWIB0iIiAdHx8kKDQsJCYxJx8fLT0tMTU3Ojo6Iys/RD84QzQ5Ojf/2wBDAQoKCg0MDRoPDxo3JR8lNzc3Nzc3Nzc3Nzc3Nzc3Nzc3Nzc3Nzc3Nzc3Nzc3Nzc3Nzc3Nzc3Nzc3Nzc3Nzc3Nzf/wAARCAB+AM4DASIAAhEBAxEB/8QAGwAAAgMBAQEAAAAAAAAAAAAABAUCAwYBAAf/xABGEAABAwMCAwMHBwkIAgMAAAABAgMEAAUREiEGMUETUWEHFCJxgZHRFTJVdJKhsRYXIzM1RVKTsiQlJkJkgsHwNmJEcuH/xAAZAQADAQEBAAAAAAAAAAAAAAAAAQIDBAX/xAApEQACAgEDAwQCAwEBAAAAAAAAAQIRAxIhURMxQQQiMqEUcTNSYSNC/9oADAMBAAIRAxEAPwA3g/hWwTuFrZJlWmM6+6wFOOLByTk+NNVcG8ND9yRPcfjXOBVEcHWgf6cfiadLJNeBkyz1Om+568YKkIlcH8Nj9zRR/tPxqB4R4b6WeL9k/Gnas94qsk88/dWXVnyy9EeBMeEuHPoaL7j8aj+SPDuP2RF+yfjTg5xnNQ3I57UdWf8AZj0R4FP5I8PD90Rfsn41E8JcPfQ8b7J+NORnFQVt1NHVn/ZhojwKPyT4eH7oi+4/GujhPh76Ii/ZPxqbE5Lt3U20+HGVx8owvKdSVYV7dx7qEk8Uxos1+K6w+FtK0ggBWs9cAb43FaqWV7WxaI8F/wCSfD30RG9oPxrx4U4d+iYvuPxq5dz7OyfKL7QbUGe0LS1aTn+HfrVc28txJEJpbK8S8elkehkgcuvPkO4mmpZH5YaVwRHCnDv0RF+yfjXDwtw4d02mKR34PxoBN+duKm2orEga1BJw0SB6eDlWMYKTmiWflBNiRFjx3mpTCUtZOhOoD/MnVkEYApt5P7fYaY8FyuFOHsfsiN7j8a4OFeHTytMX2JPxpWscWLjlpLek6s9qFthzTtttt3+8UfMavwTEVEPaKS0O1S6tCUqV1yME59Ro99/P7DTHgtHC3Dhzi0xTjnsdvvrv5KcO/REX2pPxpdbDKs6plwvLQaMtxAcUhesIODkkdATjvO9EWiNdnY789c89rMay02ts6WieRwT3eAqrmv8A0JRXAT+SnD2/90Rtufon415PCvDpOBaY2e7B+NQah3pt1pcm7sqZaUFOaGdOsAbg9PbVNmZlruT1xihHmj7q0YUoglAxhSdv4gdu407l/YehcBn5JcO/REb7J+NdTwjw7yNniE//AFPxpczcuIpD6n48JlcYOFCQpSUgpSrHPOQrbxFE2l2c/cTNRrXBcdW1pU6DpGwKh4ZB99NufItCDBwjw5j9jRvsn41Yng/hz6Gi/ZPxoB+VxMESGEQULPaqDb6XEgaMbeiTz5VobamQiEyiUrU6lOFHPPx+4VOqa8icFwLxwfw39CRD60n41iPKrZbXaLbAdtkBiKtbykqLYIyNPrr6mPA1868tZ/ui2/WFf01rgnJ5ErM5xWlmq4EyeD7QBz82H4mnakkDekXAqscIWj6sPxNOlrJFcmRe9/s0i9kVrAGSarJ7zXVKwDnfesxJStNxEy33OMhsu9kpDji1JcXy0EZwDnB2FZqFsvUaMn3VWl5twqCFpUpB0qwc4PP/AJHvpBDj3/WEOTY7zXboc7dLhB0pPpIAA64qMu5rtNylIXGccEp9Ck4CgMFABOQCM5GMU+lvSZVmhS4lerQoK0nBwc4PdUXAlaClWCCMHelsIqhyJ7LqVoSXlPtuqThvBAz6XTBzQ9vuUmRZXJDSkPSmlqS4VK1JJB3wUDOMcsUaH4Cy+22WFa3O0j9oXNJTqWsnbbkOXQe6uQYEZySi4olyn1IKwjtHTpTnY4GOm/PupE5fbhOQ5E+T3kodacSpTcd3UF7hOCcDfY7+2nUNqZEfwI+tiSoLXhwAsrIGrY8wTvt41q4zW7e4tmHvxYz7zbrzKXVtghGsZAye7lmqH7fGlS0POqdWppQIR2qtAI5HTyzWebN2mTJUFd6jpWHzpykhzSE74QMbbj2inMVqTCmuMqadcbeS2Uv7EBSUaVat+uAaHFx8ju/A1CgNs+G9V+dNCWmMQoLUhSwcbYBA/wCazMhu4X5bcKS3IhIaRqdX2Pol0HAwrPIg5qyRGuV2kFOHofZsaCVo9BSif0gG+SCAnB8KehVuxWagqATnIA7886q89j9o22HUrW4pSUgbnKefupY7YUP25mA452cdKtTiY6NGs9MbnAoN7h+Wq4SXostMRl1tKEFKStfIAnJ+aTgZPM1MVG+4M0urcjpmvauvd30iFrnw7SYUOW48+65kyHFaezGxJGNzy5eNdvzLztoZjPIkyXzjWqMhJ1KA6hWwyaaj4sEHyrkiLKbZU2rCynK+gBOM+/Hvo4EAZO2OeelZ21W6Q+FJu7B0IjIjpSpYOoY9M7d+E789ulGXSys3JbJekSENMpwlppekHpknny2qqSdBZcu/W9pl5x1xQ7JfZupA1LB1YBwN9zXV3phqKxIaYdLDra1jCSlXojVjSe/BoJvhK0I+ey654OPqIO+e8dauuUIqbhQIkdaGEuAl1penskjmO/cU/Z4DcYWi6IukFMppKkJUojCiDgg94q253H5PieclHaJC0pVg8skDP4Utm2txqzvQbUEJL+rUt91RIzzORzPhQrtu/s7dliQXGoqnEF95B9FSeagCdwcgUJJ7iZo7dKMuEw+cJLiAopB5HqPfWE8tJzZ7b9YV/TW2t8ePHLqozhUh1ZUUhzKUq647t+fjWI8s37Gtv1hX9Na4NsqMcnxZq+Bxng+0/Vh+JpssUo4HOeD7R9XH4mnDikgpClhJJwkE8zXLk+b/AGXHshXfYkifaZEaHJMZ5YwHB+GfGsK3w9fmnExm4jKUJJKXUvDswrWlQUAd9sEcutbpm7wnmS6l7DYKQVKSRuolI+8GiioA5zuOlOOSUFVA427EVqMm2yn4D8VzsVOuPNSEgdmEq3IPUEHIoS3cTBy4yW5sqKmMnUpgggEgd+TnOM7EDen8ae1JgomIBSyUlWFDfA5591QbEK5RGZAjocadSFo7VsE94JGOdTatuSLrgEevMAR4y3isIloC0hTWUhJwMq6Abgb99AL4gt8dqAGXGGe3cwWjgBCMlJO2w3FW8T2l26MNsMQobuAQHX1EFrxSB/3amMa3RIjSA3EZQrSEqKGwMgf8VXsUbDewKNxBa5c7zKLI7V8kjCEkjYE8+7Y7+Ioi63KPbI/aSFIQpWQ2FHZSgCcZojs48VClpQ2ykDKiEhIA7zVD70JTie37Ja0LSkakglBXsPVnlUqm1S2KV1uDM322OSY7KH0rfeSnQEDPzhkAkd33VGRLEK9Dzl9LceQxhOtQCQ4lXLfbJB+6maQhtI0NgYzyGKGLsWS69FWgLU2ElaVoBG/IjPqqk1wJ2CIuLs24OxISFebJaOZqDlIc6AdDjPjS2HfpjcWQXIMyRL7TSlCGVBs42AB6bZJ8TWmSAkaU6U4HIbYFVGU152YpUe3CO0IP8Occ/XVKUeBO2Jpt9nxrEm4OxUsvB7Qpl4lJxvgj7j7DRlrnPecSIs+Q2pxpttxK8aQpJT6RHhnNGyGY0oBuQ008AoK0rAVgjrQ821Qpq0uPNHtEoLaVBRSQCMY26eFJSh2aDdBUS5RJaErivodClKSkoPziMZx342r0eYh9lbiEKwla0aepKSQcUqt9gYhymn2Jj62UAlLSlBSclOkqyPACoN2WQm8iWHmFx0uFaELSrUjUSo4wQM5J6U3GPIJsIc4jiNpwtDzTupA7F4aVEE4yBnfG9X3W6qtr7QLOppW63PSOBnkAAd/XiiGIUVhZdZjNIcUclaEAEnvzioybXb5bvayojTysY1ODPX3ULTfYDtwvMODb0T3CtbDhToLYzqB5UNC4jhTZamo6XFNto1rfOAhIwCeueuOVFXCIZMFUZpMfJACQ6jUgDP8AD+FUwLfbrTHaaCI6FqSG1LWlKVOH19Sapaa/0NwNviZiWEPR8tsMyg0+VEEFKgcKyOmcVfebpOM1u22hgLfWhLpeK04SjVgjfmMA7jvFGSHLawEQZKGgl84DQb2V6wBy361B+NDt0hq4PF4NtJDTbaEkpazzOAM42HhTWm+wpCxli6NXpiPG89QwzMWteEYaW2pWrJVnmATtvS/y0jFnto/1Cv6a1FruqHrq5HS+HWH2w7FWOWwwtI8RsceNZfy1fse2/WFf01rh/liZZPizTcD/APiFo+rD8TRd2g+fNtaS0l1pwLbW43r0HvG43oXgcf4PtH1cfiadKFceR1Nv/TSHZGRuVq+TrU/qe7YqbKAkMHK16ypGMHbdR51ZYbEq3y5Mt17K3lHDaeQGdlK71fhTS7XiLbJEOM+cLkuBKfSACRnGok9N/XSxy/8AnCsxdKmkOMalDchtS1JUCOmCKdya/wAZXdhcOC7D7WOFNKhKKlIQQQtGrcjPIjOffS63PzYtldjuNeauQmAlLr49EqBO47xgJ99ML/Jl2+EZscIW2wCp1lexWOmD3g49dB2KWUO+aSpReLrLTzDi1frMpwoDv9IZx40K9Nsb7hdtuJVbIT85aWXHwB+kwnKt/YOWaDiS7hcX2pDbbbUMr1BZdyVpwQRgeOCDtRV2mwGAGZ7TjjagFKHYlaEjvUcEAVLz+AyptgSGEkZSlCDsNPMbe3bwqV2tLuBS9KMi6JhoR2jCUq85JRlIzjAyevhQ0a1vC1PRZCkl9xaldqklW4xoO/cAkeymU2T5vBclNoDqEJ16QoDUnqfdvVFokPTICJT+n9MSttIG6EZ9EHxp21G0VtYvnLvkpDKIbAiuhWXVuOApI6Acyc8+QqUeFcWDGfDrb0hKSiQlRIC0lWRg88jkM9KsfuJhXtTU15DcR2OFNqcwBrB3GfEEbeFV3y9OW5xhtiE9KU5lSg2k4Cfdj2VotT2SJexdekz1MN/Jy3ELSvKinTyx1yRSiQ5xEqQ3IRbUh5ttbedaQFZxp2z0Kc+qqo3ELiLq47ILy4qyrSnQ4nswBkZTpG+2M5603td+ZucosxmV6QlSlLVnIIIA99VUoeLJvV2Yqs0G7C6fKlyjFLiWVBwBSQXP4QAPD8KOVxFICiE2S4HBTsW+f8XhsPfUHeI0OedNMNqaXGeQhTigMYLmk7dKaJu9tPagymgGiQoE4wR66Uru5RCqXcTOXxdgtUFt+Jh1aVEtqWE6Eg8uRycY2pxbbkX47j73opL60MlSdPaJ/wAuAfb7qruDLd0kmA6VtpSgOKUkJOtJ2IBO43xkivSJFmnMKakOxnWmHNKgVfMV0399J6WuxVHJU9pTdulpXhlxRUNSgnJKFEAnl/8AuKotvECnLa+9OLTLzbqm0jklRCdXXPq51YbjZ1xo8UoSphxZZbbLWU+iQn2DJAzUm5FrSnzGJHjvR0BwqbbAISpODjHIneqSVdgousqro+tUi4JbaZcRltAc1FOTnB22wNqDchi+X17tJQDdvWkIS0gb5wo5Uc4IKRyo+y3uPdQ4GkOMuIAJaeGFae/Hd0oR66vRJkltRQGo8psukJH6pwYz6wetVvbF3DLxbGZjiXZczsUKw0gFlCsFR6E9Sa9cLcHHYTEvSLXFThTjj6gtatOhOcY643zV98YVKtajHBceaWl1tKcHUUnO3urOXaTd7jdVQo4DrEltOGFKAMfkdSwBkEEffRC35E3sau0Q7ZKgMKjxAG23VLb17qSsEgnOc5yO+sn5ah/c9t3/APkK/pouTE4nafch25lSYmt0hXapSF6ySN+Yxnp1pd5Xw4jh2ziQcuhzCyN/S0DO/rzWmKNZY7mU/izW8EH/AAhaB/px+JpyT30m4HGeELQf9MPxNOF7Vw5n73+zaC9qKJLDMgAPMNukfN1oCse+hXVW62oBV5tEbUcbhKAo0avJSQDgkbHuNZRuy3C5SGU34gx4zKm0ll45eUTgqVjGMgEY8aUN1u6SG1wOXn2Hpgt7rXadoyXTrAKCnUBjx512M/FeU6zHb0+aL7MgJxpOAdu4YIoC8Qp6nmZNmcaQ6hpTI7VWAlJKSCDg8tPKq1RrrFuzyobTKo0t1txx1St0YGFAJPPONjVJKtmG9htztkO5DM5kOhAOPSUMA8+R8KUItPD7kAzhET5tpLilal52zknfc86OvKpr8uLGhxnwlt9t1x7UEtlA5pJzk7dMUJBt0xMCdaXmB2Cy72L4WCnSs5A089smqTajeoezZoZcOB8niN+tC0BJSB+j0Y5f8UBEhswoyI8VHZMo+akHIFJpMi/hthuPb3UlpoAqSttXarGBzJ2SQD41S7K4jefkhEFbTa8hkFTY7PdJByDk7Zz69qpxb8oFsPVriSpTkRxLbrjKUuKQtGQAc4O/qogHHXBrOXdFyYuq5FvivvB9ltJ7IgYKV5IJPLKSRmqVSeKC4p9MBKQrUAx2rZCU42OeZOdz0o6drZg3Rpyo9OnjXgB/l29VZe3OcSKkx2pUdYaDoU46pSASnSQU4Tz33HWq3+LUx7iqM6mKpkuaEOB0gp7ioEd/Ol0ZPZOxal3Y0iWBkPS3py0SjKTpWktJSkDOeQ5nxqP5KWQ4IhhOCCcOKGfXvvQfC11m3WRKeffZ7NHodig5KDnbfGDtmuXC43SFc1QWlJUZikmM8og9iOSgR+Hrq6yanG6F7WrHr8EOy2JKHVNLZBQdIBDiTzSc+ob0oicLsedyXprbSm3F6kMNrXo67kE89/UKOk3mLCmtQng8XHNOFBGw1HAyfXmiLhdItuCDKdCdZwEjcnv92ahSyRVLyVSZx+zW+Q0y0uMkIZ/VhCinT12x471V+TNnx6MNKVbklLiwSe/OanabwxdS6YzbmhsgFRxuT0/73igLdxJ5xPXHkNpaUXENtMknWc5yo5HIY6U4vJ24BpdxtCtUG2lx6HF0ulJyQoqUoc8ZUfCo2eBiJJE6I2lUl1a1oUdRKVHYKPXG4oe/XZy2mP2LaXEqcw+MalIT4JB60yhTmZsNuXH1FpaSRtg7Hlg9edX7qt+RbdgyEw1FYSzHSltpIwEAYAq9bjEZtx91aG0JBK3FY5DvrHm83u4PMrtVtUmKea3VpTqO4555cvHajeIYVwkQIDbDa5LiVp84AcADgGM6h1BIFLS73Ex9JusGGy0/MlNMtu/MU4dOf+5FYny0EKs1tIOQZCt/9tNOOWGZLbCUCWub2bqWW47YXqCgAck7Act+dJfK6hSeHbOlz0VBzBB7wgVvgilOLMcnZmt4I/8AD7T9XH4mnSsAb0k4IP8AhC0j/Tj8TThe4rgzfOX7Zvj+KK1uJRupSRjfc4pdLvMCIUJdkY1KxlKSoZyBuQDj5w94qd2trF0YDUkLwn5qm1aVDOxAPiNqGZ4ctMRSSiCjWkhQU4Ssg9OfqHuqYaPJbFNtuaoPyhDXrdlodkOJ1knZOCBn1GtDCdVJhMPacFxtKykbgEjP/NDuWeC5KVMMVvzlSFILwGFEEYP3VG02sWuKtrtVvlRyVrAB2ASBgdwAq5yhJWu4kmXx5seU483HeQ4to4cCT80+NcRMjupJbfZWArSSlYOD3Uug2kxbzOlhppDT6QgIRvq3JKiOnPkKWz+E1S1r/traW16fRERH+UkjljvI9VGmDe8qDfg0yiOtDJkNrlORh+sbQlatuhzj8KVQrNcI8ppb90U8w0rWEKbwTsoYJ1cvS7ugqdwRNiXNE6FFMlDjYZebCgFJAOUq36DJzSUFdJ2VewzYfafLobWVdm4W1juUBy++qky2nJj0UE9q0hK1DGNlcsH2UsZf8yvcyMpKwJZS6wdBKSvThQJ6HYUv4akT5l6kv3Bns3W2QhY0aOagU7fa3rRY9m/FCcvBqdqqcZadP6RttXTK0A/jSTiOVcYUqK5EJ821JDiQlBKiVAAbnqM8utJbjNvzgkJcEuOFL1t6GDsAT6JKM52xz604YW0mmKUkmbRppmOMNpbbST/lSE5NCy7JAnTWpkhK1Ot4CQFlI2ORt66VXouptdrkSdQ7N9hbx7u8n20Ze7ozHgOJYmNokutlUcJOSrux66FCSaae4tmcvVmfudyjrT5u00zpV2pSVObKzpHQUXJtz8m6R5RkpS2yoqCA36RBGCnOdwfVVVxvSLfbmppbW8l3SE6SB84bZJ5CvWe8IuaHnW0BDLaUKCye8ZIPqx0o/wCmm+B7WOBhIwMAV3s2yoLKU60jZRG49RpFfZrTttlIZc1KbQ26cZxpKhg59hoi0XZdwlzGCylvzcgBQUSSCTz92dqmMJabB7E7tb7S7/a7lFZcIKUa1JydzgD3miX4kNUMwezR2aUA9gg6Nh026EisvKl3eV59FchylKcWjzcJZwhspX/EfDBz405hRro9e0zZjLDCEMKbKUO6yvfI6DG9bqLS3Yr3G1kLS7XGWy0hlstjDaOSfD30V5/EakoiuSG0yFDKWifSP/cVn2Il1Zju26NhhLS+0jyir0Vp1Z0KHMcyMjuqUKxy0XOHMkOtnsAQ4UrP6QnUT6PTBUetTpXImaCPc4b812I0+kyGh6Te+fZ0NYjy0HNnt3X+0K/prYRrQ01cTPdefff9IJ7ReUtg8wkdKx/ln/ZNu+sK/prXB/KkZZPizUcDj/CVp+rj8TTladyKT8D78IWnwjj8TTlQ3JrizfN/s1h8UVhQSobcjVC16zqJyTVq9ztVZTWaTLsjk42FcKvGpAbGuEbdD7KRREnqKgSTUsYPOuH3UMZEVFQGeVT764KEBQ8yl9hbK9QStJSdBwd6FgWyLbkLTEZ7PWQVnUSVHvJO9McbYqJq1J1QmgN+BFkPNvPx23HGzlClDJSfCryABsD7KnivUrYitTba0FK0BSTzCt81nr3w4ic7GTGaaZQhISpwKUkpSFZwEjatKcV7G1XDJKLtCaTVMWy4K/MW4sFTLCUEJ/St6wlI7h3+urIEBES2NwiorQlBbKuWrbc0aa4Ket1QJbi6FZYcbtv1j3bIDay+vX6A5J9VHQYMWAgohR22Uk5IQnGTVorriw22VE4AGSe6mpSe1hRJS0oBUSBjmTXGXW3E5bWlSe9Ksivk96vcq8reDkhYb14ZjIHMd59Q9fsrnD10uFi0TG2SqK8ShQV81ZHd4iuxelko23uYvMro+tIlpDvZdmv0l6NXTPOii4EDKlBI/wDY4pHJuLsmKlm3xZPnEhoLbc0aUN6k/OKjtt3c69xBAk3BmNESh5SkkKU+lSUpB5HOfWSMDasVHk0dDRNwxcmYiAlTbjS1688lJI2++sf5Z/2TbvrCv6a09psES2vl5pTzjmClKnXNWkE5OPWeZ51lfLIT8kW8Hl5wr+mtsNdVUYZH7WazgYf4QtOOscfiacuDHWvmPD/lHg2qyQre7b5Di47QQVpWkA+oe2i1+Va3k72yV/MTWOT02RzbryOOSKijekVxQzWC/OrbvoyV9tNRPlUtxG1slfbTS/GycD6seTd6Tk4rhQccxWE/OlB+jZP2014eVG3fRsr+YmofpsvH2X1ocm4KT1qKkmsR+dG3dbbK+2muK8qFtP7tlDH/ALppP0uXj7H1oG1wc1wA1ifznW5XK2yvtprx8pkAcrdK/mJoXpcvH2PrwNzjIrxHqrC/nNgfR0r7aa9+cuB9Hyftpp/jZePsXWhybjrXiKww8pcH6Ok/zE10eUuD9HSf5ian8bNx9h1ocm3I2r2OlYg+UuBj9nSftprh8pcEfu6SP96aa9Nmvt9h1ocm1KTXsVivzlwPo6Sf96a5+cqD9HSf5iav8bLwJZoG3xvXnWu0acQeS0lP3VifzlQfo6T/ADE10+UuDj9nSftppx9PkXgOtAzkeGmM/MivPphvt5QXluADGfm4xnffkaiiFHU+1DtkhcmSXPQcAUBzGAARt3k02uHG1jujYbmWd9aUnIIWEkH1irLdx1YbaNMOyPNHqoKTk+0713XkrtuYtwXY+jQmixFaaWsrUhASpR/zEDGaJT39a+fjyo24fu2V/MTU0+VO3AfsyV/MTXN0Ml9i3kifQgnbOa+feWXHyTbvrCv6a4fKrAOybXJJ8XE1nONuLo/E8OKwxFdYLLhWStQVnbFbYcU4zTaMpzTi9z//2Q=="/>
          <p:cNvSpPr>
            <a:spLocks noChangeAspect="1" noChangeArrowheads="1"/>
          </p:cNvSpPr>
          <p:nvPr/>
        </p:nvSpPr>
        <p:spPr bwMode="auto">
          <a:xfrm>
            <a:off x="8945563" y="-482600"/>
            <a:ext cx="1609725" cy="981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3558" name="Picture 6" descr="http://upload.wikimedia.org/wikipedia/commons/thumb/1/16/Muhammad_letter_maqoqas_egypt.jpg/220px-Muhammad_letter_maqoqas_egyp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28392" cy="3645024"/>
          </a:xfrm>
          <a:prstGeom prst="rect">
            <a:avLst/>
          </a:prstGeom>
          <a:noFill/>
        </p:spPr>
      </p:pic>
      <p:pic>
        <p:nvPicPr>
          <p:cNvPr id="23560" name="Picture 8" descr="http://upload.wikimedia.org/wikipedia/commons/thumb/b/b6/Muhammad-Letter-To-Heraclius.jpg/220px-Muhammad-Letter-To-Heracliu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36096" y="3473624"/>
            <a:ext cx="338437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2" name="Picture 10" descr="http://upload.wikimedia.org/wikipedia/commons/thumb/5/53/Sana%27_military_museum_07.JPG/200px-Sana%27_military_museum_0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348880"/>
            <a:ext cx="348917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ستطيل 7"/>
          <p:cNvSpPr/>
          <p:nvPr/>
        </p:nvSpPr>
        <p:spPr>
          <a:xfrm>
            <a:off x="6516216" y="332656"/>
            <a:ext cx="238623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عهد</a:t>
            </a:r>
          </a:p>
          <a:p>
            <a:pPr algn="ctr"/>
            <a:r>
              <a:rPr lang="ar-SA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النبي محمد صلى الله عليه وسلم</a:t>
            </a:r>
            <a:endParaRPr lang="ar-SA" sz="360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779912" y="332656"/>
            <a:ext cx="23862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عهد</a:t>
            </a:r>
          </a:p>
          <a:p>
            <a:pPr algn="ctr"/>
            <a:r>
              <a:rPr lang="ar-SA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الخلفاء الراشدين</a:t>
            </a:r>
            <a:endParaRPr lang="ar-SA" sz="360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0" y="3687901"/>
            <a:ext cx="278177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كان البريد</a:t>
            </a:r>
          </a:p>
          <a:p>
            <a:pPr algn="ctr"/>
            <a:r>
              <a:rPr lang="ar-SA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معروف</a:t>
            </a:r>
          </a:p>
          <a:p>
            <a:pPr algn="ctr"/>
            <a:r>
              <a:rPr lang="ar-SA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ولكن على</a:t>
            </a:r>
          </a:p>
          <a:p>
            <a:pPr algn="ctr"/>
            <a:r>
              <a:rPr lang="ar-SA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نطاق</a:t>
            </a:r>
          </a:p>
          <a:p>
            <a:pPr algn="ctr"/>
            <a:r>
              <a:rPr lang="ar-SA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ضيق</a:t>
            </a:r>
            <a:endParaRPr lang="ar-SA" sz="360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1.gstatic.com/images?q=tbn:ANd9GcQa9mg9l56dtqUgkcP9fTNs3F5N7qCMQ-59shI02tx-lremlquBxQUVH4HU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 rot="1184524">
            <a:off x="4348693" y="3533474"/>
            <a:ext cx="34889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عهد الدولة الأموية</a:t>
            </a:r>
          </a:p>
        </p:txBody>
      </p:sp>
      <p:sp>
        <p:nvSpPr>
          <p:cNvPr id="4" name="مستطيل 3"/>
          <p:cNvSpPr/>
          <p:nvPr/>
        </p:nvSpPr>
        <p:spPr>
          <a:xfrm rot="1184524">
            <a:off x="957432" y="2490721"/>
            <a:ext cx="348898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معاوية بن أبي سفيان</a:t>
            </a:r>
          </a:p>
        </p:txBody>
      </p:sp>
      <p:sp>
        <p:nvSpPr>
          <p:cNvPr id="5" name="مستطيل 4"/>
          <p:cNvSpPr/>
          <p:nvPr/>
        </p:nvSpPr>
        <p:spPr>
          <a:xfrm rot="1184524">
            <a:off x="4269800" y="4506946"/>
            <a:ext cx="348898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أول نظام للبريد في عهده</a:t>
            </a:r>
          </a:p>
        </p:txBody>
      </p:sp>
      <p:pic>
        <p:nvPicPr>
          <p:cNvPr id="6" name="صورة 5" descr="واحة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941168"/>
            <a:ext cx="2140124" cy="1363588"/>
          </a:xfrm>
          <a:prstGeom prst="rect">
            <a:avLst/>
          </a:prstGeom>
        </p:spPr>
      </p:pic>
      <p:pic>
        <p:nvPicPr>
          <p:cNvPr id="7" name="صورة 6" descr="واحة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140124" cy="1363588"/>
          </a:xfrm>
          <a:prstGeom prst="rect">
            <a:avLst/>
          </a:prstGeom>
        </p:spPr>
      </p:pic>
      <p:pic>
        <p:nvPicPr>
          <p:cNvPr id="8" name="صورة 7" descr="واحة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725144"/>
            <a:ext cx="2140124" cy="1363588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3347864" y="5085184"/>
            <a:ext cx="16983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محطات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CBR6D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 rot="310697">
            <a:off x="708394" y="1856813"/>
            <a:ext cx="34889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ديوان البريد</a:t>
            </a:r>
          </a:p>
        </p:txBody>
      </p:sp>
      <p:sp>
        <p:nvSpPr>
          <p:cNvPr id="4" name="مستطيل 3"/>
          <p:cNvSpPr/>
          <p:nvPr/>
        </p:nvSpPr>
        <p:spPr>
          <a:xfrm rot="310697">
            <a:off x="1068433" y="5149437"/>
            <a:ext cx="34889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محطات طوال الطريق للخيل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2310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45608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66" y="2708920"/>
            <a:ext cx="3180556" cy="336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95781"/>
            <a:ext cx="2505075" cy="18192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41168"/>
            <a:ext cx="32099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391529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706563"/>
            <a:ext cx="780415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07400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08025"/>
            <a:ext cx="9090025" cy="544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58594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81" y="3284984"/>
            <a:ext cx="58642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5969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86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8596313" cy="139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9" y="798286"/>
            <a:ext cx="7827963" cy="78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5" y="1597655"/>
            <a:ext cx="9059382" cy="110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944177"/>
            <a:ext cx="57435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5" y="2705418"/>
            <a:ext cx="9059382" cy="15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63993"/>
            <a:ext cx="30670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5" y="4104566"/>
            <a:ext cx="9058042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81" y="4509120"/>
            <a:ext cx="73215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0" y="5626432"/>
            <a:ext cx="77311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32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AEKY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 rot="20521869">
            <a:off x="635662" y="2797785"/>
            <a:ext cx="34889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 أمان الله</a:t>
            </a:r>
          </a:p>
        </p:txBody>
      </p:sp>
      <p:sp>
        <p:nvSpPr>
          <p:cNvPr id="4" name="مستطيل 3"/>
          <p:cNvSpPr/>
          <p:nvPr/>
        </p:nvSpPr>
        <p:spPr>
          <a:xfrm rot="1269852">
            <a:off x="4535056" y="2794450"/>
            <a:ext cx="34889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 أمان الله</a:t>
            </a:r>
          </a:p>
        </p:txBody>
      </p:sp>
      <p:pic>
        <p:nvPicPr>
          <p:cNvPr id="5" name="صورة 4" descr="addemoticons1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6093297"/>
            <a:ext cx="2987824" cy="764704"/>
          </a:xfrm>
          <a:prstGeom prst="rect">
            <a:avLst/>
          </a:prstGeom>
        </p:spPr>
      </p:pic>
      <p:pic>
        <p:nvPicPr>
          <p:cNvPr id="1026" name="Picture 2" descr="C:\Users\Dell\Pictures\اشكال متحركه\addemoticons1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373216"/>
            <a:ext cx="1276350" cy="790575"/>
          </a:xfrm>
          <a:prstGeom prst="rect">
            <a:avLst/>
          </a:prstGeom>
          <a:noFill/>
        </p:spPr>
      </p:pic>
      <p:pic>
        <p:nvPicPr>
          <p:cNvPr id="7" name="صورة 6" descr="addemoticons1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3296"/>
            <a:ext cx="3851920" cy="764704"/>
          </a:xfrm>
          <a:prstGeom prst="rect">
            <a:avLst/>
          </a:prstGeom>
        </p:spPr>
      </p:pic>
      <p:pic>
        <p:nvPicPr>
          <p:cNvPr id="8" name="Picture 2" descr="C:\Users\Dell\Pictures\اشكال متحركه\addemoticons1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517232"/>
            <a:ext cx="504056" cy="574551"/>
          </a:xfrm>
          <a:prstGeom prst="rect">
            <a:avLst/>
          </a:prstGeom>
          <a:noFill/>
        </p:spPr>
      </p:pic>
      <p:pic>
        <p:nvPicPr>
          <p:cNvPr id="9" name="Picture 2" descr="C:\Users\Dell\Pictures\اشكال متحركه\addemoticons1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869160"/>
            <a:ext cx="648072" cy="574551"/>
          </a:xfrm>
          <a:prstGeom prst="rect">
            <a:avLst/>
          </a:prstGeom>
          <a:noFill/>
        </p:spPr>
      </p:pic>
      <p:pic>
        <p:nvPicPr>
          <p:cNvPr id="12" name="صورة 11" descr="واحة19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4725144"/>
            <a:ext cx="619125" cy="552450"/>
          </a:xfrm>
          <a:prstGeom prst="rect">
            <a:avLst/>
          </a:prstGeom>
        </p:spPr>
      </p:pic>
      <p:pic>
        <p:nvPicPr>
          <p:cNvPr id="14" name="صورة 13" descr="واحة19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115628">
            <a:off x="1004907" y="5004857"/>
            <a:ext cx="619125" cy="552450"/>
          </a:xfrm>
          <a:prstGeom prst="rect">
            <a:avLst/>
          </a:prstGeom>
        </p:spPr>
      </p:pic>
      <p:pic>
        <p:nvPicPr>
          <p:cNvPr id="15" name="صورة 14" descr="واحة19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5589240"/>
            <a:ext cx="619125" cy="552450"/>
          </a:xfrm>
          <a:prstGeom prst="rect">
            <a:avLst/>
          </a:prstGeom>
        </p:spPr>
      </p:pic>
      <p:pic>
        <p:nvPicPr>
          <p:cNvPr id="16" name="صورة 15" descr="واحة19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002741">
            <a:off x="4749181" y="4646221"/>
            <a:ext cx="619125" cy="552450"/>
          </a:xfrm>
          <a:prstGeom prst="rect">
            <a:avLst/>
          </a:prstGeom>
        </p:spPr>
      </p:pic>
      <p:pic>
        <p:nvPicPr>
          <p:cNvPr id="17" name="صورة 16" descr="واحة19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5013176"/>
            <a:ext cx="619125" cy="552450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436096" y="620688"/>
            <a:ext cx="2367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وضوووح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781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KAGQ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371011" y="548680"/>
            <a:ext cx="43636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 الثامن والعشرون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771800" y="4919008"/>
            <a:ext cx="403244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أنظمة</a:t>
            </a:r>
          </a:p>
          <a:p>
            <a:pPr algn="ctr"/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الحضارة الإسلامية  ج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3.gstatic.com/images?q=tbn:ANd9GcR_IONuKsPvXkOxZgnm83KuCcarOo8w8WZAV1J72QsuWgNVa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660422" y="0"/>
            <a:ext cx="5740674" cy="338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000" b="1" cap="none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الأمر بالمعروف </a:t>
            </a:r>
          </a:p>
          <a:p>
            <a:pPr algn="ctr"/>
            <a:r>
              <a:rPr lang="ar-SA" sz="5400" b="1" cap="none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</a:t>
            </a:r>
          </a:p>
          <a:p>
            <a:pPr algn="ctr"/>
            <a:r>
              <a:rPr lang="ar-SA" sz="8000" b="1" cap="none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النهي عن المنكر</a:t>
            </a:r>
            <a:endParaRPr lang="ar-SA" sz="8000" b="1" cap="none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266559" y="5534561"/>
            <a:ext cx="21643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i="1" cap="none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DecoType Naskh Variants" pitchFamily="2" charset="-78"/>
              </a:rPr>
              <a:t>الحسبة</a:t>
            </a:r>
            <a:endParaRPr lang="ar-SA" sz="8800" b="1" i="1" cap="none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DecoType Naskh Variant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imagesCAKM924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21195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1763688" y="548680"/>
            <a:ext cx="2016224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أول </a:t>
            </a:r>
          </a:p>
          <a:p>
            <a:pPr algn="ctr"/>
            <a:r>
              <a:rPr lang="ar-SA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محتسب</a:t>
            </a:r>
          </a:p>
          <a:p>
            <a:pPr algn="ctr"/>
            <a:r>
              <a:rPr lang="ar-SA" sz="4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هو</a:t>
            </a:r>
          </a:p>
          <a:p>
            <a:pPr algn="ctr"/>
            <a:r>
              <a:rPr lang="ar-SA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الرسول</a:t>
            </a:r>
          </a:p>
          <a:p>
            <a:pPr algn="ctr"/>
            <a:r>
              <a:rPr lang="ar-SA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صلى الله عليه وسلم</a:t>
            </a:r>
            <a:endParaRPr lang="ar-SA" sz="36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8" name="Picture 10" descr="http://t2.gstatic.com/images?q=tbn:ANd9GcT4kPkPB0Kh3HfbEwgA-fkl5ostzHpDGrndK5SzUlNr1eZZQuAN-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2.gstatic.com/images?q=tbn:ANd9GcTrtlpOeqj3ldnLgyJ-v_5yD25xdo-sQ23GvAou1Tzvjn3rQm0PhmsQX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3707904" y="2996952"/>
            <a:ext cx="48245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cap="none" spc="5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أول من وضع نظام الحسبة</a:t>
            </a:r>
            <a:endParaRPr lang="ar-SA" sz="3600" b="1" cap="none" spc="50" dirty="0" smtClean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707904" y="3645024"/>
            <a:ext cx="48245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cap="none" spc="5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مراقبة المكاييل والموازين</a:t>
            </a:r>
            <a:endParaRPr lang="ar-SA" sz="3600" b="1" cap="none" spc="50" dirty="0" smtClean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63888" y="4437112"/>
            <a:ext cx="52565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cap="none" spc="5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إرشاد الناس للسلوك الحسن</a:t>
            </a:r>
            <a:endParaRPr lang="ar-SA" sz="3600" b="1" cap="none" spc="50" dirty="0" smtClean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3" descr="C:\Users\Dell\Desktop\مجلد جديد ‫‬\imagesCARRVT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0"/>
            <a:ext cx="2699792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4293N5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صورة 2" descr="3438.gif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1500" y="0"/>
            <a:ext cx="952500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 descr="3438.gif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52500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 descr="3438.gif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05500"/>
            <a:ext cx="9144000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ستطيل 6"/>
          <p:cNvSpPr/>
          <p:nvPr/>
        </p:nvSpPr>
        <p:spPr>
          <a:xfrm>
            <a:off x="2411760" y="404664"/>
            <a:ext cx="48245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cap="none" spc="5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الدولة الأموية والعباسية</a:t>
            </a:r>
            <a:endParaRPr lang="ar-SA" sz="3600" b="1" cap="none" spc="50" dirty="0" smtClean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339752" y="2420888"/>
            <a:ext cx="48245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الإشراف على الأسواق</a:t>
            </a:r>
            <a:endParaRPr lang="ar-S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339752" y="3356992"/>
            <a:ext cx="48245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إعطاء كل ذي حق حقه</a:t>
            </a:r>
            <a:endParaRPr lang="ar-S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195736" y="4077072"/>
            <a:ext cx="48245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المحافظة على الآداب العامة</a:t>
            </a:r>
            <a:endParaRPr lang="ar-S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23728" y="5805264"/>
            <a:ext cx="48245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المحتسب</a:t>
            </a:r>
            <a:endParaRPr lang="ar-S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964488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3140968"/>
            <a:ext cx="7851775" cy="110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476672"/>
            <a:ext cx="1543050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47320"/>
            <a:ext cx="20383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7" y="4347320"/>
            <a:ext cx="3600400" cy="23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636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SY86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25480" cy="6858000"/>
          </a:xfrm>
          <a:prstGeom prst="rect">
            <a:avLst/>
          </a:prstGeom>
        </p:spPr>
      </p:pic>
      <p:pic>
        <p:nvPicPr>
          <p:cNvPr id="21506" name="Picture 2" descr="C:\Users\Dell\Desktop\مجلد جديد ‫‬\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44824"/>
            <a:ext cx="3275856" cy="468052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 rot="20223183">
            <a:off x="1468775" y="2562557"/>
            <a:ext cx="24479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iwani Bent" pitchFamily="2" charset="-78"/>
              </a:rPr>
              <a:t>البريد</a:t>
            </a:r>
            <a:endParaRPr lang="ar-SA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Diwani Bent" pitchFamily="2" charset="-78"/>
            </a:endParaRPr>
          </a:p>
        </p:txBody>
      </p:sp>
      <p:pic>
        <p:nvPicPr>
          <p:cNvPr id="21508" name="Picture 4" descr="C:\Users\Dell\Pictures\اشكال متحركه\واحة253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51920" y="476672"/>
            <a:ext cx="3680792" cy="3680792"/>
          </a:xfrm>
          <a:prstGeom prst="rect">
            <a:avLst/>
          </a:prstGeom>
          <a:noFill/>
        </p:spPr>
      </p:pic>
      <p:pic>
        <p:nvPicPr>
          <p:cNvPr id="8" name="Picture 3" descr="C:\Users\Dell\Pictures\اشكال متحركه\واحة253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4989059">
            <a:off x="6435824" y="4293096"/>
            <a:ext cx="2708176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118</Words>
  <Application>Microsoft Office PowerPoint</Application>
  <PresentationFormat>عرض على الشاشة (3:4)‏</PresentationFormat>
  <Paragraphs>48</Paragraphs>
  <Slides>18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Dell</cp:lastModifiedBy>
  <cp:revision>40</cp:revision>
  <dcterms:created xsi:type="dcterms:W3CDTF">2011-08-18T15:18:48Z</dcterms:created>
  <dcterms:modified xsi:type="dcterms:W3CDTF">2013-03-26T22:44:26Z</dcterms:modified>
</cp:coreProperties>
</file>