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65" r:id="rId3"/>
    <p:sldId id="257" r:id="rId4"/>
    <p:sldId id="258" r:id="rId5"/>
    <p:sldId id="259" r:id="rId6"/>
    <p:sldId id="266" r:id="rId7"/>
    <p:sldId id="260" r:id="rId8"/>
    <p:sldId id="261" r:id="rId9"/>
    <p:sldId id="262" r:id="rId10"/>
    <p:sldId id="263" r:id="rId11"/>
    <p:sldId id="267" r:id="rId12"/>
    <p:sldId id="268" r:id="rId13"/>
    <p:sldId id="269" r:id="rId14"/>
    <p:sldId id="270" r:id="rId15"/>
    <p:sldId id="264" r:id="rId16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99"/>
    <a:srgbClr val="CC6600"/>
    <a:srgbClr val="FFFF66"/>
    <a:srgbClr val="FF993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39" d="100"/>
          <a:sy n="39" d="100"/>
        </p:scale>
        <p:origin x="-85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16/05/34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16/05/34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16/05/34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16/05/34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16/05/34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16/05/34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16/05/34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16/05/34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16/05/34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16/05/34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16/05/34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pPr/>
              <a:t>16/05/34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10" Type="http://schemas.openxmlformats.org/officeDocument/2006/relationships/image" Target="../media/image56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gif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jpeg"/><Relationship Id="rId18" Type="http://schemas.openxmlformats.org/officeDocument/2006/relationships/image" Target="../media/image2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17" Type="http://schemas.openxmlformats.org/officeDocument/2006/relationships/image" Target="../media/image22.jpeg"/><Relationship Id="rId2" Type="http://schemas.openxmlformats.org/officeDocument/2006/relationships/image" Target="../media/image7.jpeg"/><Relationship Id="rId16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5" Type="http://schemas.openxmlformats.org/officeDocument/2006/relationships/image" Target="../media/image20.jpeg"/><Relationship Id="rId10" Type="http://schemas.openxmlformats.org/officeDocument/2006/relationships/image" Target="../media/image15.jpeg"/><Relationship Id="rId19" Type="http://schemas.openxmlformats.org/officeDocument/2006/relationships/image" Target="../media/image24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Relationship Id="rId1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9114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صورة 2" descr="489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47664" y="3501008"/>
            <a:ext cx="1276350" cy="942975"/>
          </a:xfrm>
          <a:prstGeom prst="rect">
            <a:avLst/>
          </a:prstGeom>
        </p:spPr>
      </p:pic>
      <p:pic>
        <p:nvPicPr>
          <p:cNvPr id="4" name="صورة 3" descr="489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80312" y="1196752"/>
            <a:ext cx="1276350" cy="942975"/>
          </a:xfrm>
          <a:prstGeom prst="rect">
            <a:avLst/>
          </a:prstGeom>
        </p:spPr>
      </p:pic>
      <p:pic>
        <p:nvPicPr>
          <p:cNvPr id="5" name="صورة 4" descr="489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258873">
            <a:off x="622650" y="5088781"/>
            <a:ext cx="1276350" cy="942975"/>
          </a:xfrm>
          <a:prstGeom prst="rect">
            <a:avLst/>
          </a:prstGeom>
        </p:spPr>
      </p:pic>
      <p:pic>
        <p:nvPicPr>
          <p:cNvPr id="6" name="صورة 5" descr="489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993222">
            <a:off x="4607875" y="1287026"/>
            <a:ext cx="1276350" cy="942975"/>
          </a:xfrm>
          <a:prstGeom prst="rect">
            <a:avLst/>
          </a:prstGeom>
        </p:spPr>
      </p:pic>
      <p:pic>
        <p:nvPicPr>
          <p:cNvPr id="7" name="صورة 6" descr="489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1960" y="4365104"/>
            <a:ext cx="1276350" cy="942975"/>
          </a:xfrm>
          <a:prstGeom prst="rect">
            <a:avLst/>
          </a:prstGeom>
        </p:spPr>
      </p:pic>
      <p:sp>
        <p:nvSpPr>
          <p:cNvPr id="10" name="مستطيل 9"/>
          <p:cNvSpPr/>
          <p:nvPr/>
        </p:nvSpPr>
        <p:spPr>
          <a:xfrm>
            <a:off x="323528" y="404664"/>
            <a:ext cx="456567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4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بسم </a:t>
            </a:r>
            <a:r>
              <a:rPr lang="ar-SA" sz="4800" dirty="0" smtClean="0">
                <a:ln w="18415" cmpd="sng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الله </a:t>
            </a:r>
            <a:r>
              <a:rPr lang="ar-SA" sz="4800" dirty="0" smtClean="0">
                <a:ln w="18415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الرحمن</a:t>
            </a:r>
            <a:r>
              <a:rPr lang="ar-SA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ar-SA" sz="4800" dirty="0" smtClean="0">
                <a:ln w="18415" cmpd="sng">
                  <a:solidFill>
                    <a:srgbClr val="FF99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الرحيم</a:t>
            </a:r>
          </a:p>
        </p:txBody>
      </p:sp>
      <p:sp>
        <p:nvSpPr>
          <p:cNvPr id="11" name="مستطيل 10"/>
          <p:cNvSpPr/>
          <p:nvPr/>
        </p:nvSpPr>
        <p:spPr>
          <a:xfrm>
            <a:off x="611560" y="2348880"/>
            <a:ext cx="49407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3600" dirty="0" smtClean="0">
                <a:ln w="18415" cmpd="sng">
                  <a:solidFill>
                    <a:srgbClr val="FF99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السلام</a:t>
            </a:r>
            <a:r>
              <a:rPr lang="ar-SA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ar-SA" sz="3600" dirty="0" smtClean="0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عليكن </a:t>
            </a:r>
            <a:r>
              <a:rPr lang="ar-SA" sz="3600" dirty="0" smtClean="0">
                <a:ln w="18415" cmpd="sng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ورحمة </a:t>
            </a:r>
            <a:r>
              <a:rPr lang="ar-SA" sz="3600" dirty="0" smtClean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الله </a:t>
            </a:r>
            <a:r>
              <a:rPr lang="ar-SA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وبركاته</a:t>
            </a:r>
          </a:p>
        </p:txBody>
      </p:sp>
      <p:sp>
        <p:nvSpPr>
          <p:cNvPr id="12" name="مستطيل 11"/>
          <p:cNvSpPr/>
          <p:nvPr/>
        </p:nvSpPr>
        <p:spPr>
          <a:xfrm>
            <a:off x="323528" y="5949280"/>
            <a:ext cx="37798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http://www.education-sa.com/forum/</a:t>
            </a:r>
            <a:endParaRPr lang="ar-SA" dirty="0"/>
          </a:p>
        </p:txBody>
      </p:sp>
      <p:sp>
        <p:nvSpPr>
          <p:cNvPr id="13" name="مستطيل 12"/>
          <p:cNvSpPr/>
          <p:nvPr/>
        </p:nvSpPr>
        <p:spPr>
          <a:xfrm>
            <a:off x="6228184" y="404664"/>
            <a:ext cx="24753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b="1" dirty="0" smtClean="0"/>
              <a:t>تعليم </a:t>
            </a:r>
            <a:r>
              <a:rPr lang="ar-SA" b="1" dirty="0" err="1" smtClean="0"/>
              <a:t>كوم -</a:t>
            </a:r>
            <a:r>
              <a:rPr lang="ar-SA" b="1" dirty="0" smtClean="0"/>
              <a:t> </a:t>
            </a:r>
            <a:r>
              <a:rPr lang="en-US" b="1" dirty="0" smtClean="0"/>
              <a:t>Education com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2485664" y="0"/>
            <a:ext cx="430278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6600" dirty="0" smtClean="0">
                <a:ln w="18415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الأساس الحضاري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755576" y="5103674"/>
            <a:ext cx="7313220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5400" dirty="0" smtClean="0">
                <a:ln w="18415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استفاد المسلمون </a:t>
            </a:r>
          </a:p>
          <a:p>
            <a:pPr algn="ctr"/>
            <a:r>
              <a:rPr lang="ar-SA" sz="5400" dirty="0" smtClean="0">
                <a:ln w="18415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من الحضارات السابقة لظهور الإسلام</a:t>
            </a:r>
          </a:p>
        </p:txBody>
      </p:sp>
      <p:pic>
        <p:nvPicPr>
          <p:cNvPr id="6" name="صورة 5" descr="imagesCALVIGMJ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0"/>
            <a:ext cx="4499992" cy="5229200"/>
          </a:xfrm>
          <a:prstGeom prst="rect">
            <a:avLst/>
          </a:prstGeom>
        </p:spPr>
      </p:pic>
      <p:pic>
        <p:nvPicPr>
          <p:cNvPr id="7" name="صورة 6" descr="at-054-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4788024" cy="5373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2" name="Picture 2" descr="http://t1.gstatic.com/images?q=tbn:ANd9GcTqhm_Gnb-rqhHG2_M305Pp60nwK5h3wkguDOvbdVPQHzIxKekU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3" y="0"/>
            <a:ext cx="4644008" cy="5229200"/>
          </a:xfrm>
          <a:prstGeom prst="rect">
            <a:avLst/>
          </a:prstGeom>
          <a:noFill/>
        </p:spPr>
      </p:pic>
      <p:pic>
        <p:nvPicPr>
          <p:cNvPr id="20484" name="Picture 4" descr="http://t0.gstatic.com/images?q=tbn:ANd9GcTM9FCV6Simcm8GqWqv_CQ-gz76u2WJDG00dp7MDo_sTMR6XrY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4637187" cy="53012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363" y="2335213"/>
            <a:ext cx="5883275" cy="2195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9905880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158"/>
            <a:ext cx="9137667" cy="2033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289" y="679450"/>
            <a:ext cx="7370763" cy="1237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69690"/>
            <a:ext cx="9137667" cy="975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5227" y="3212976"/>
            <a:ext cx="4114800" cy="938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365104"/>
            <a:ext cx="2713037" cy="217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7077" y="4362836"/>
            <a:ext cx="2451100" cy="217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362836"/>
            <a:ext cx="2468563" cy="217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9293313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851"/>
            <a:ext cx="8948847" cy="2884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755" y="857711"/>
            <a:ext cx="7046913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574" y="1933575"/>
            <a:ext cx="7053263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83" y="2593398"/>
            <a:ext cx="8948847" cy="1336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511" y="3068960"/>
            <a:ext cx="6121400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715072"/>
            <a:ext cx="8932777" cy="3142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509120"/>
            <a:ext cx="3481387" cy="858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7120" y="5371640"/>
            <a:ext cx="4170363" cy="858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5583" y="6019899"/>
            <a:ext cx="5041900" cy="858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5158109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9122026" cy="6669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613" y="2204864"/>
            <a:ext cx="7924800" cy="290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8050395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imagesCAZDH0PZ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مستطيل 3"/>
          <p:cNvSpPr/>
          <p:nvPr/>
        </p:nvSpPr>
        <p:spPr>
          <a:xfrm rot="21112358">
            <a:off x="2112788" y="5512720"/>
            <a:ext cx="343555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6600" i="1" dirty="0" smtClean="0">
                <a:ln w="18415" cmpd="sng">
                  <a:solidFill>
                    <a:srgbClr val="FF6699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في أمان الله</a:t>
            </a:r>
            <a:r>
              <a:rPr lang="ar-SA" sz="6600" dirty="0" smtClean="0">
                <a:ln w="18415" cmpd="sng">
                  <a:solidFill>
                    <a:srgbClr val="FF6699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ar-SA" sz="6600" dirty="0">
              <a:ln w="18415" cmpd="sng">
                <a:solidFill>
                  <a:srgbClr val="FF6699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26" name="Picture 2" descr="http://www.dalooo3a.com/deen/noor/da3wa/2cca3fff23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023573">
            <a:off x="1298330" y="1927847"/>
            <a:ext cx="4321081" cy="3109702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971600" y="404664"/>
            <a:ext cx="23679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54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وضوووح</a:t>
            </a:r>
            <a:endParaRPr lang="ar-SA" sz="5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612908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imagesCAKAGQH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sp>
        <p:nvSpPr>
          <p:cNvPr id="4" name="مستطيل 3"/>
          <p:cNvSpPr/>
          <p:nvPr/>
        </p:nvSpPr>
        <p:spPr>
          <a:xfrm>
            <a:off x="2395048" y="692696"/>
            <a:ext cx="445025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4400" dirty="0" smtClean="0">
                <a:ln w="1841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الدرس الثاني والعشرون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2627784" y="4869160"/>
            <a:ext cx="410445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4400" dirty="0" smtClean="0">
                <a:ln w="1841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أسس</a:t>
            </a:r>
          </a:p>
          <a:p>
            <a:pPr algn="ctr"/>
            <a:r>
              <a:rPr lang="ar-SA" sz="4400" dirty="0" smtClean="0">
                <a:ln w="1841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الحضـــارة الإسلامية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bann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4" name="إطار 3"/>
          <p:cNvSpPr/>
          <p:nvPr/>
        </p:nvSpPr>
        <p:spPr>
          <a:xfrm>
            <a:off x="323528" y="2132856"/>
            <a:ext cx="1008112" cy="864096"/>
          </a:xfrm>
          <a:prstGeom prst="frame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" name="إطار 4"/>
          <p:cNvSpPr/>
          <p:nvPr/>
        </p:nvSpPr>
        <p:spPr>
          <a:xfrm rot="5400000">
            <a:off x="1151620" y="-423428"/>
            <a:ext cx="1490464" cy="3002632"/>
          </a:xfrm>
          <a:prstGeom prst="frame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6" name="إطار 5"/>
          <p:cNvSpPr/>
          <p:nvPr/>
        </p:nvSpPr>
        <p:spPr>
          <a:xfrm>
            <a:off x="5364088" y="404664"/>
            <a:ext cx="3528392" cy="1490464"/>
          </a:xfrm>
          <a:prstGeom prst="frame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5508104" y="620688"/>
            <a:ext cx="3110147" cy="11387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3200" dirty="0" err="1" smtClean="0">
                <a:ln w="1841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ماهي</a:t>
            </a:r>
            <a:r>
              <a:rPr lang="ar-SA" sz="3200" dirty="0" smtClean="0">
                <a:ln w="1841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الأسس التي تقوم</a:t>
            </a:r>
          </a:p>
          <a:p>
            <a:pPr algn="ctr"/>
            <a:r>
              <a:rPr lang="ar-SA" sz="3600" dirty="0" smtClean="0">
                <a:ln w="1841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عليها الحضارات؟</a:t>
            </a:r>
          </a:p>
        </p:txBody>
      </p:sp>
      <p:sp>
        <p:nvSpPr>
          <p:cNvPr id="8" name="مستطيل 7"/>
          <p:cNvSpPr/>
          <p:nvPr/>
        </p:nvSpPr>
        <p:spPr>
          <a:xfrm>
            <a:off x="714409" y="548680"/>
            <a:ext cx="261642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2400" dirty="0" smtClean="0">
                <a:ln w="1841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مادور الحضارات القديمة</a:t>
            </a:r>
          </a:p>
          <a:p>
            <a:pPr algn="ctr"/>
            <a:r>
              <a:rPr lang="ar-SA" sz="2400" dirty="0" smtClean="0">
                <a:ln w="1841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في الحضارة الإسلامية</a:t>
            </a:r>
            <a:r>
              <a:rPr lang="ar-SA" sz="3200" dirty="0" smtClean="0">
                <a:ln w="1841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؟</a:t>
            </a:r>
            <a:endParaRPr lang="ar-SA" sz="3600" dirty="0" smtClean="0">
              <a:ln w="18415" cmpd="sng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9" name="صورة 8" descr="ge5hnexf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2204864"/>
            <a:ext cx="864096" cy="743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t1.gstatic.com/images?q=tbn:ANd9GcQMPE9DVbUyatmAlqlrFkI0ad-P2MNB1dlhbdd_ZcLomtTqOhM10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2360" y="0"/>
            <a:ext cx="1331640" cy="18478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0" name="Picture 6" descr="http://t0.gstatic.com/images?q=tbn:ANd9GcSNk3D6hVeOok9Fs7aZemQyd3kTV81BZmjo1d_NKy1ZuOxB987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1772816"/>
            <a:ext cx="1331640" cy="18448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2" name="Picture 8" descr="http://t2.gstatic.com/images?q=tbn:ANd9GcSEXEN4p3chgdvMz5TDvNAYTLO9a9GR8D_ZvtYjSPmkZFLcYtY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3645024"/>
            <a:ext cx="1331640" cy="17430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4" name="Picture 10" descr="http://t0.gstatic.com/images?q=tbn:ANd9GcR97sKCyeAqZQpczO6XplsNEAFqJ-Z4wCMQnLsOnkTRFwfql00pmw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5445224"/>
            <a:ext cx="1331640" cy="14127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6" name="Picture 12" descr="http://t0.gstatic.com/images?q=tbn:ANd9GcSk1l5y4QBIuwUyCI-dCRibjEaSla__6QHFmFJWjuObkJaZTSc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44208" y="0"/>
            <a:ext cx="1331640" cy="17008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8" name="Picture 14" descr="http://t0.gstatic.com/images?q=tbn:ANd9GcQwpmSazT_u6JYR_00hdvu9fEk5i7baRuWg0vVydE2-awcSpLVy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72200" y="5517232"/>
            <a:ext cx="1403648" cy="13407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40" name="Picture 16" descr="http://t0.gstatic.com/images?q=tbn:ANd9GcTvmVCLLrVhN4AdghPeaYdarNj5o3xwwRUUJW8q2dit5CqKOMOA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76056" y="0"/>
            <a:ext cx="1320180" cy="17008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42" name="Picture 18" descr="http://t0.gstatic.com/images?q=tbn:ANd9GcQbBgS15E1ECXtACEl9ZR_v7m9Tu_V2R_U3E7_F9wqMBB9lTW3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04048" y="5517232"/>
            <a:ext cx="1351037" cy="13407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44" name="Picture 20" descr="http://t2.gstatic.com/images?q=tbn:ANd9GcRYltvJlUCIhbR3iDJl1GfjkUjnf26p32NdoKAoMgo18HhYPLOtfQ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779912" y="0"/>
            <a:ext cx="1240160" cy="17008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46" name="Picture 22" descr="http://t3.gstatic.com/images?q=tbn:ANd9GcQeQ01LZJLahA5QlZDZ6QQKq0uoxkC1c87pDXsIgG__pOVWdd2qBQ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635896" y="5517232"/>
            <a:ext cx="1314847" cy="13407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48" name="Picture 24" descr="http://t1.gstatic.com/images?q=tbn:ANd9GcR7I4pfGwg3S12gZO6oxfv88RsPsZXKD87EPqIAaaV89psfPdj1fw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483768" y="0"/>
            <a:ext cx="1233314" cy="17008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50" name="Picture 26" descr="http://t2.gstatic.com/images?q=tbn:ANd9GcTvnuok7K-G4MB33OFqQbC3qYm0cBThqPPOFGlbQzCW-bST-Cy9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115616" y="0"/>
            <a:ext cx="1280939" cy="17008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52" name="Picture 28" descr="http://t0.gstatic.com/images?q=tbn:ANd9GcT0JRld15WsuYHFG7AhG1Tgj1yJyiEJa_QA4pzGVOzh5c6ssnes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971600" y="5517232"/>
            <a:ext cx="1199778" cy="13407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54" name="Picture 30" descr="http://t2.gstatic.com/images?q=tbn:ANd9GcQPY0XAMr6jwTQkNYdqggHWPdbrL75pAyyhpJkxy69AYuZReLH-gA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267744" y="5517232"/>
            <a:ext cx="1279029" cy="13407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56" name="Picture 32" descr="http://t3.gstatic.com/images?q=tbn:ANd9GcSXuMtBS_kTnTWirDmKyaFsVRCFC1H3OwRftRtJLk2qi3bmO2WpuA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0"/>
            <a:ext cx="1043608" cy="17430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58" name="Picture 34" descr="http://t2.gstatic.com/images?q=tbn:ANd9GcQKhPE2aa91jraU2FLRYjiRYt8kLTsaJ1DEN1qAlHGoC5vWXulL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0" y="5517232"/>
            <a:ext cx="899592" cy="13407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62" name="Picture 38" descr="http://t2.gstatic.com/images?q=tbn:ANd9GcThakZqa3EQXBuhCXUqNgjWljJysdpTS39sv3uod1_PSIsxAOA2ow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0" y="1772816"/>
            <a:ext cx="1115616" cy="18722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64" name="Picture 40" descr="http://t0.gstatic.com/images?q=tbn:ANd9GcRUNKvVkEHhCBIcCtgMFMrOybWvZvfyf6su3YUJJBQ2oC3OH_O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1" y="3717032"/>
            <a:ext cx="1115616" cy="17133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" name="مستطيل 20"/>
          <p:cNvSpPr/>
          <p:nvPr/>
        </p:nvSpPr>
        <p:spPr>
          <a:xfrm>
            <a:off x="5148064" y="1700808"/>
            <a:ext cx="2539478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7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Diwani Letter" pitchFamily="2" charset="-78"/>
              </a:rPr>
              <a:t>الحضارة :-</a:t>
            </a:r>
          </a:p>
          <a:p>
            <a:pPr algn="ctr"/>
            <a:endParaRPr lang="ar-SA" sz="7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Diwani Letter" pitchFamily="2" charset="-78"/>
            </a:endParaRPr>
          </a:p>
        </p:txBody>
      </p:sp>
      <p:sp>
        <p:nvSpPr>
          <p:cNvPr id="23" name="مستطيل 22"/>
          <p:cNvSpPr/>
          <p:nvPr/>
        </p:nvSpPr>
        <p:spPr>
          <a:xfrm>
            <a:off x="1475656" y="2564904"/>
            <a:ext cx="5923854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Diwani Letter" pitchFamily="2" charset="-78"/>
              </a:rPr>
              <a:t>هي الجهود البشرية المادية والمعنوية التي قام بها الإنسان على مر السنيين مما يتصل بحياته من نظم سياسية واجتماعية واقتصادية وفكرية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9036497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412032"/>
            <a:ext cx="9005642" cy="2953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" y="3003550"/>
            <a:ext cx="7639050" cy="858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1647249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 descr="imagesCA3SCY6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323528" y="1556792"/>
            <a:ext cx="4176464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6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  <a:cs typeface="Diwani Bent" pitchFamily="2" charset="-78"/>
              </a:rPr>
              <a:t>حضارة الإسلامية</a:t>
            </a:r>
            <a:endParaRPr lang="ar-SA" sz="6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/>
              <a:cs typeface="Diwani Bent" pitchFamily="2" charset="-78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4981440" y="2852936"/>
            <a:ext cx="292099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4800" dirty="0" smtClean="0">
                <a:ln w="18415" cmpd="sng">
                  <a:solidFill>
                    <a:srgbClr val="FFFF66"/>
                  </a:solidFill>
                  <a:prstDash val="solid"/>
                </a:ln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الأساس الديني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2409189" y="3789040"/>
            <a:ext cx="307808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4800" dirty="0" smtClean="0">
                <a:ln w="18415" cmpd="sng">
                  <a:solidFill>
                    <a:srgbClr val="FFFF66"/>
                  </a:solidFill>
                  <a:prstDash val="solid"/>
                </a:ln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الأساس اللغوي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-67325" y="4725144"/>
            <a:ext cx="373050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4800" dirty="0" smtClean="0">
                <a:ln w="18415" cmpd="sng">
                  <a:solidFill>
                    <a:srgbClr val="FFFF66"/>
                  </a:solidFill>
                  <a:prstDash val="solid"/>
                </a:ln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الأساس الحضاري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imagesCADDYHI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4" name="مستطيل 3"/>
          <p:cNvSpPr/>
          <p:nvPr/>
        </p:nvSpPr>
        <p:spPr>
          <a:xfrm rot="526536">
            <a:off x="5040270" y="166702"/>
            <a:ext cx="22349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الأساس الديني</a:t>
            </a:r>
          </a:p>
        </p:txBody>
      </p:sp>
      <p:sp>
        <p:nvSpPr>
          <p:cNvPr id="5" name="مستطيل 4"/>
          <p:cNvSpPr/>
          <p:nvPr/>
        </p:nvSpPr>
        <p:spPr>
          <a:xfrm rot="21382646">
            <a:off x="3484675" y="1370963"/>
            <a:ext cx="36102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2800" dirty="0" smtClean="0">
                <a:ln w="18415" cmpd="sng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الإسلام منهج وسط بين الأديان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6156176" y="2420888"/>
            <a:ext cx="186766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800" dirty="0" smtClean="0">
                <a:ln w="18415" cmpd="sng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حقوق</a:t>
            </a:r>
          </a:p>
          <a:p>
            <a:pPr algn="ctr"/>
            <a:r>
              <a:rPr lang="ar-SA" sz="2800" dirty="0" smtClean="0">
                <a:ln w="18415" cmpd="sng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الراعي</a:t>
            </a:r>
          </a:p>
          <a:p>
            <a:pPr algn="ctr"/>
            <a:r>
              <a:rPr lang="ar-SA" sz="2800" dirty="0" smtClean="0">
                <a:ln w="18415" cmpd="sng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و</a:t>
            </a:r>
          </a:p>
          <a:p>
            <a:pPr algn="ctr"/>
            <a:r>
              <a:rPr lang="ar-SA" sz="2800" dirty="0" smtClean="0">
                <a:ln w="18415" cmpd="sng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الرعية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4788024" y="2348880"/>
            <a:ext cx="186766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32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6699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التوازن</a:t>
            </a:r>
          </a:p>
          <a:p>
            <a:pPr algn="ctr"/>
            <a:r>
              <a:rPr lang="ar-SA" sz="32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6699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في الدين</a:t>
            </a:r>
          </a:p>
          <a:p>
            <a:pPr algn="ctr"/>
            <a:r>
              <a:rPr lang="ar-SA" sz="32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6699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والدنيا</a:t>
            </a:r>
          </a:p>
        </p:txBody>
      </p:sp>
      <p:sp>
        <p:nvSpPr>
          <p:cNvPr id="9" name="مستطيل 8"/>
          <p:cNvSpPr/>
          <p:nvPr/>
        </p:nvSpPr>
        <p:spPr>
          <a:xfrm>
            <a:off x="3635896" y="2348880"/>
            <a:ext cx="186766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32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التوازن</a:t>
            </a:r>
          </a:p>
          <a:p>
            <a:pPr algn="ctr"/>
            <a:r>
              <a:rPr lang="ar-SA" sz="32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في الدين</a:t>
            </a:r>
          </a:p>
          <a:p>
            <a:pPr algn="ctr"/>
            <a:r>
              <a:rPr lang="ar-SA" sz="32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والدنيا</a:t>
            </a:r>
          </a:p>
        </p:txBody>
      </p:sp>
      <p:sp>
        <p:nvSpPr>
          <p:cNvPr id="10" name="مستطيل 9"/>
          <p:cNvSpPr/>
          <p:nvPr/>
        </p:nvSpPr>
        <p:spPr>
          <a:xfrm>
            <a:off x="2771800" y="2492896"/>
            <a:ext cx="12961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3200" dirty="0" smtClean="0">
                <a:ln w="18415" cmpd="sng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العمل </a:t>
            </a:r>
          </a:p>
          <a:p>
            <a:pPr algn="ctr"/>
            <a:r>
              <a:rPr lang="ar-SA" sz="3200" dirty="0" smtClean="0">
                <a:ln w="18415" cmpd="sng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لعمارة</a:t>
            </a:r>
          </a:p>
          <a:p>
            <a:pPr algn="ctr"/>
            <a:r>
              <a:rPr lang="ar-SA" sz="3200" dirty="0" smtClean="0">
                <a:ln w="18415" cmpd="sng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الأرض</a:t>
            </a:r>
          </a:p>
        </p:txBody>
      </p:sp>
      <p:sp>
        <p:nvSpPr>
          <p:cNvPr id="11" name="مستطيل 10"/>
          <p:cNvSpPr/>
          <p:nvPr/>
        </p:nvSpPr>
        <p:spPr>
          <a:xfrm>
            <a:off x="4283968" y="4653136"/>
            <a:ext cx="186766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3200" dirty="0" smtClean="0">
                <a:ln w="18415" cmpd="sng">
                  <a:solidFill>
                    <a:srgbClr val="CC6600"/>
                  </a:solidFill>
                  <a:prstDash val="solid"/>
                </a:ln>
                <a:solidFill>
                  <a:srgbClr val="CC66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العلاقة </a:t>
            </a:r>
          </a:p>
          <a:p>
            <a:pPr algn="ctr"/>
            <a:r>
              <a:rPr lang="ar-SA" sz="3200" dirty="0" smtClean="0">
                <a:ln w="18415" cmpd="sng">
                  <a:solidFill>
                    <a:srgbClr val="CC6600"/>
                  </a:solidFill>
                  <a:prstDash val="solid"/>
                </a:ln>
                <a:solidFill>
                  <a:srgbClr val="CC66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بين</a:t>
            </a:r>
          </a:p>
        </p:txBody>
      </p:sp>
      <p:sp>
        <p:nvSpPr>
          <p:cNvPr id="12" name="مستطيل 11"/>
          <p:cNvSpPr/>
          <p:nvPr/>
        </p:nvSpPr>
        <p:spPr>
          <a:xfrm>
            <a:off x="5652120" y="5085184"/>
            <a:ext cx="25922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المسلمين فيما بينهم</a:t>
            </a:r>
          </a:p>
        </p:txBody>
      </p:sp>
      <p:sp>
        <p:nvSpPr>
          <p:cNvPr id="13" name="مستطيل 12"/>
          <p:cNvSpPr/>
          <p:nvPr/>
        </p:nvSpPr>
        <p:spPr>
          <a:xfrm>
            <a:off x="2123728" y="5013176"/>
            <a:ext cx="25922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المسلمين وغيرهم من الأمم</a:t>
            </a:r>
          </a:p>
        </p:txBody>
      </p:sp>
      <p:pic>
        <p:nvPicPr>
          <p:cNvPr id="1028" name="Picture 4" descr="http://t1.gstatic.com/images?q=tbn:ANd9GcSEQkKL_ozM4H7Wsq9_vjKLLHLkkxcNow1Z1AvakzBXdPTy5GFEvMipqMI4M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499992" cy="6858000"/>
          </a:xfrm>
          <a:prstGeom prst="rect">
            <a:avLst/>
          </a:prstGeom>
          <a:noFill/>
        </p:spPr>
      </p:pic>
      <p:pic>
        <p:nvPicPr>
          <p:cNvPr id="1030" name="Picture 6" descr="http://t3.gstatic.com/images?q=tbn:ANd9GcT_3M2q56hIe_TBZgTN-OzmfaTkICJ0YSXgyd02j5-JPVoIMWWLJ7iigfqWl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0"/>
            <a:ext cx="4644008" cy="6858000"/>
          </a:xfrm>
          <a:prstGeom prst="rect">
            <a:avLst/>
          </a:prstGeom>
          <a:noFill/>
        </p:spPr>
      </p:pic>
      <p:sp>
        <p:nvSpPr>
          <p:cNvPr id="16" name="مستطيل 15"/>
          <p:cNvSpPr/>
          <p:nvPr/>
        </p:nvSpPr>
        <p:spPr>
          <a:xfrm>
            <a:off x="4211960" y="2204864"/>
            <a:ext cx="4469493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5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هُوَ الَّذِي جَعَلَكُمْ </a:t>
            </a:r>
          </a:p>
          <a:p>
            <a:r>
              <a:rPr lang="ar-SA" sz="5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خَلائِفَ</a:t>
            </a:r>
            <a:r>
              <a:rPr lang="ar-SA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فِي </a:t>
            </a:r>
            <a:r>
              <a:rPr lang="ar-SA" sz="5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الأرْضِ</a:t>
            </a:r>
            <a:r>
              <a:rPr lang="ar-SA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ar-SA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9" grpId="0"/>
      <p:bldP spid="10" grpId="0"/>
      <p:bldP spid="11" grpId="0"/>
      <p:bldP spid="12" grpId="0"/>
      <p:bldP spid="13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imagesCAN5XH6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7351523" y="4293096"/>
            <a:ext cx="179247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الأساس </a:t>
            </a:r>
          </a:p>
          <a:p>
            <a:pPr algn="ctr"/>
            <a:r>
              <a:rPr lang="ar-SA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اللغوي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971600" y="980728"/>
            <a:ext cx="19383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3600" dirty="0" smtClean="0">
                <a:ln w="18415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أغنى اللغات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6176523" y="1124744"/>
            <a:ext cx="285687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3600" dirty="0" smtClean="0">
                <a:ln w="18415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أكملها في</a:t>
            </a:r>
          </a:p>
          <a:p>
            <a:pPr algn="ctr"/>
            <a:r>
              <a:rPr lang="ar-SA" sz="3600" dirty="0" smtClean="0">
                <a:ln w="18415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المعاني والمفردات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611560" y="3068960"/>
            <a:ext cx="1701107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3600" dirty="0" smtClean="0">
                <a:ln w="18415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كثرة</a:t>
            </a:r>
          </a:p>
          <a:p>
            <a:pPr algn="ctr"/>
            <a:r>
              <a:rPr lang="ar-SA" sz="3600" dirty="0" smtClean="0">
                <a:ln w="18415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المفردات</a:t>
            </a:r>
          </a:p>
          <a:p>
            <a:pPr algn="ctr"/>
            <a:r>
              <a:rPr lang="ar-SA" sz="3600" dirty="0" smtClean="0">
                <a:ln w="18415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دقة التعبير</a:t>
            </a:r>
          </a:p>
        </p:txBody>
      </p:sp>
      <p:sp>
        <p:nvSpPr>
          <p:cNvPr id="8" name="مستطيل 7"/>
          <p:cNvSpPr/>
          <p:nvPr/>
        </p:nvSpPr>
        <p:spPr>
          <a:xfrm>
            <a:off x="6228184" y="2996952"/>
            <a:ext cx="258596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3600" dirty="0" smtClean="0">
                <a:ln w="18415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نزل </a:t>
            </a:r>
          </a:p>
          <a:p>
            <a:pPr algn="ctr"/>
            <a:r>
              <a:rPr lang="ar-SA" sz="3600" dirty="0" smtClean="0">
                <a:ln w="18415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القران الكريم بها</a:t>
            </a:r>
          </a:p>
        </p:txBody>
      </p:sp>
      <p:pic>
        <p:nvPicPr>
          <p:cNvPr id="10" name="صورة 9" descr="واحة109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35896" y="4581128"/>
            <a:ext cx="2051720" cy="2924944"/>
          </a:xfrm>
          <a:prstGeom prst="rect">
            <a:avLst/>
          </a:prstGeom>
        </p:spPr>
      </p:pic>
      <p:pic>
        <p:nvPicPr>
          <p:cNvPr id="11" name="صورة 10" descr="صورة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43" y="0"/>
            <a:ext cx="9108113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136</Words>
  <Application>Microsoft Office PowerPoint</Application>
  <PresentationFormat>عرض على الشاشة (3:4)‏</PresentationFormat>
  <Paragraphs>53</Paragraphs>
  <Slides>15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15</vt:i4>
      </vt:variant>
    </vt:vector>
  </HeadingPairs>
  <TitlesOfParts>
    <vt:vector size="16" baseType="lpstr">
      <vt:lpstr>سمة Office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  <vt:lpstr>الشريحة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Dell</dc:creator>
  <cp:lastModifiedBy>Dell</cp:lastModifiedBy>
  <cp:revision>41</cp:revision>
  <dcterms:created xsi:type="dcterms:W3CDTF">2011-08-05T15:25:29Z</dcterms:created>
  <dcterms:modified xsi:type="dcterms:W3CDTF">2013-03-26T22:43:42Z</dcterms:modified>
</cp:coreProperties>
</file>