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9" r:id="rId4"/>
    <p:sldId id="258" r:id="rId5"/>
    <p:sldId id="260" r:id="rId6"/>
    <p:sldId id="261" r:id="rId7"/>
    <p:sldId id="268" r:id="rId8"/>
    <p:sldId id="263" r:id="rId9"/>
    <p:sldId id="269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8B81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9" d="100"/>
          <a:sy n="39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A6B5F9D-C056-482A-9680-1ED539EBE04B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CE062B8-86E7-4F2D-90BC-7966E92E171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83649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A6AE-45F8-4CF4-91D1-D7EA23A7A543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1.gstatic.com/images?q=tbn:ANd9GcT155Lm8h3EhM4qkM1bbcgfAezC2XDyDS85awNTqkkYGRNhxU8D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صورة 4" descr="dovepea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0"/>
            <a:ext cx="1714500" cy="1714500"/>
          </a:xfrm>
          <a:prstGeom prst="rect">
            <a:avLst/>
          </a:prstGeom>
        </p:spPr>
      </p:pic>
      <p:pic>
        <p:nvPicPr>
          <p:cNvPr id="7" name="صورة 6" descr="dovepea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852936"/>
            <a:ext cx="1714500" cy="1714500"/>
          </a:xfrm>
          <a:prstGeom prst="rect">
            <a:avLst/>
          </a:prstGeom>
        </p:spPr>
      </p:pic>
      <p:pic>
        <p:nvPicPr>
          <p:cNvPr id="8" name="صورة 7" descr="dovepea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0"/>
            <a:ext cx="1714500" cy="17145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499992" y="6093296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http://www.education-sa.com/forum/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5292080" y="5517232"/>
            <a:ext cx="247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/>
              <a:t>تعليم </a:t>
            </a:r>
            <a:r>
              <a:rPr lang="ar-SA" b="1" dirty="0" err="1" smtClean="0"/>
              <a:t>كوم -</a:t>
            </a:r>
            <a:r>
              <a:rPr lang="ar-SA" b="1" dirty="0" smtClean="0"/>
              <a:t> </a:t>
            </a:r>
            <a:r>
              <a:rPr lang="en-US" b="1" dirty="0" smtClean="0"/>
              <a:t>Education com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sCABKW04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4272677"/>
            <a:ext cx="51329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ضعف الدولة الفاطمية</a:t>
            </a:r>
          </a:p>
          <a:p>
            <a:pPr algn="ctr">
              <a:defRPr/>
            </a:pPr>
            <a:r>
              <a:rPr lang="ar-SA" sz="5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وأصبحت السلطة بيد</a:t>
            </a:r>
          </a:p>
          <a:p>
            <a:pPr algn="ctr">
              <a:defRPr/>
            </a:pPr>
            <a:r>
              <a:rPr lang="ar-SA" sz="5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الوزراء</a:t>
            </a:r>
          </a:p>
        </p:txBody>
      </p:sp>
      <p:pic>
        <p:nvPicPr>
          <p:cNvPr id="5" name="صورة 4" descr="imagesCAETG9D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971600" y="1628800"/>
            <a:ext cx="51329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سقوط الدولة الأموية</a:t>
            </a:r>
          </a:p>
          <a:p>
            <a:pPr algn="ctr">
              <a:defRPr/>
            </a:pPr>
            <a:r>
              <a:rPr lang="ar-SA" sz="5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ظهور حكم ملوك الطوائف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3.gstatic.com/images?q=tbn:ANd9GcSlvv9MCczZMFmwcZmuUEgDEjpfv4ngIgbKSLHf2XVOk_dadoCW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 rot="1496643">
            <a:off x="2992404" y="1408565"/>
            <a:ext cx="5132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عبري</a:t>
            </a:r>
          </a:p>
        </p:txBody>
      </p:sp>
      <p:sp>
        <p:nvSpPr>
          <p:cNvPr id="5" name="مستطيل 4"/>
          <p:cNvSpPr/>
          <p:nvPr/>
        </p:nvSpPr>
        <p:spPr>
          <a:xfrm rot="19065424">
            <a:off x="903482" y="1605497"/>
            <a:ext cx="5132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عن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123728" y="4221088"/>
            <a:ext cx="5132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الصورة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792131" y="3897086"/>
            <a:ext cx="33153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في أمان الله</a:t>
            </a:r>
            <a:endParaRPr lang="ar-SA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24128" y="1196752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وضووح</a:t>
            </a:r>
            <a:endParaRPr lang="ar-SA" sz="5400" b="1" cap="none" spc="0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14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imagesCAKAGQ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569914" y="457200"/>
            <a:ext cx="34772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الدرس الثالث عشر</a:t>
            </a:r>
            <a:endParaRPr lang="ar-SA" sz="5400" b="1" cap="all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Diwani Simple Stripe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135430" y="4797152"/>
            <a:ext cx="304762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8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جهاد المسلمين ضد</a:t>
            </a:r>
          </a:p>
          <a:p>
            <a:pPr algn="ctr">
              <a:defRPr/>
            </a:pPr>
            <a:r>
              <a:rPr lang="ar-SA" sz="48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الصليبين والمغول</a:t>
            </a:r>
            <a:endParaRPr lang="ar-SA" sz="4800" b="1" cap="all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DecoType Naskh Variant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0.gstatic.com/images?q=tbn:ANd9GcRnMsBI-qTRyGGFNWEQVNhb-cQb9-keSE3SpeQ3gVkiW91OiF4v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6300192" y="2492896"/>
            <a:ext cx="2843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ق 7 هـ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3212976"/>
            <a:ext cx="2339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ق 5 هـ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00192" y="1340768"/>
            <a:ext cx="1577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الشرق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83568" y="2060848"/>
            <a:ext cx="1574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الغرب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246.gif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مستطيل 2"/>
          <p:cNvSpPr/>
          <p:nvPr/>
        </p:nvSpPr>
        <p:spPr>
          <a:xfrm>
            <a:off x="3923928" y="1340768"/>
            <a:ext cx="13420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أوضاع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131840" y="2564904"/>
            <a:ext cx="27382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العالم الإسلامي</a:t>
            </a:r>
            <a:endParaRPr lang="ar-SA" sz="5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DecoType Naskh Variants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53224" y="3730541"/>
            <a:ext cx="38731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قبيل الحملات الصليبية</a:t>
            </a:r>
            <a:endParaRPr lang="ar-SA" sz="5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DecoType Naskh Variant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N26NV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887538"/>
            <a:ext cx="8669337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39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QL4Z9oEwUigtPYBJ8XyaoLzr3aOF1N3mniA4n6P07icsA5VvzGS-S-rIL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 rot="20394959">
            <a:off x="1324334" y="1105149"/>
            <a:ext cx="5132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ضعف وحدة المسلمين</a:t>
            </a:r>
          </a:p>
        </p:txBody>
      </p:sp>
      <p:sp>
        <p:nvSpPr>
          <p:cNvPr id="4" name="مستطيل 3"/>
          <p:cNvSpPr/>
          <p:nvPr/>
        </p:nvSpPr>
        <p:spPr>
          <a:xfrm rot="20376145">
            <a:off x="1835674" y="1964461"/>
            <a:ext cx="51329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الخلافات والانقسامات المذهبية</a:t>
            </a:r>
          </a:p>
        </p:txBody>
      </p:sp>
      <p:sp>
        <p:nvSpPr>
          <p:cNvPr id="5" name="مستطيل 4"/>
          <p:cNvSpPr/>
          <p:nvPr/>
        </p:nvSpPr>
        <p:spPr>
          <a:xfrm rot="20282156">
            <a:off x="2294844" y="2684768"/>
            <a:ext cx="5132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القيادات الضعيفة</a:t>
            </a:r>
          </a:p>
        </p:txBody>
      </p:sp>
      <p:sp>
        <p:nvSpPr>
          <p:cNvPr id="6" name="مستطيل 5"/>
          <p:cNvSpPr/>
          <p:nvPr/>
        </p:nvSpPr>
        <p:spPr>
          <a:xfrm rot="20252050">
            <a:off x="2652029" y="3588454"/>
            <a:ext cx="51329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خروج الأقاليم عن طاعة الدولة</a:t>
            </a:r>
          </a:p>
        </p:txBody>
      </p:sp>
      <p:sp>
        <p:nvSpPr>
          <p:cNvPr id="7" name="مستطيل 6"/>
          <p:cNvSpPr/>
          <p:nvPr/>
        </p:nvSpPr>
        <p:spPr>
          <a:xfrm rot="20190599">
            <a:off x="3175176" y="4070228"/>
            <a:ext cx="51329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ecoType Naskh Variants" pitchFamily="2" charset="-78"/>
              </a:rPr>
              <a:t>انحصرت سلطة العباسيين في العراق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6265912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71</Words>
  <Application>Microsoft Office PowerPoint</Application>
  <PresentationFormat>عرض على الشاشة (3:4)‏</PresentationFormat>
  <Paragraphs>28</Paragraphs>
  <Slides>12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26</cp:revision>
  <dcterms:created xsi:type="dcterms:W3CDTF">2011-07-27T18:04:02Z</dcterms:created>
  <dcterms:modified xsi:type="dcterms:W3CDTF">2013-03-26T22:29:22Z</dcterms:modified>
</cp:coreProperties>
</file>