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51" d="100"/>
          <a:sy n="51" d="100"/>
        </p:scale>
        <p:origin x="-63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5D7F-0FE5-4590-8B21-1A118D3DC43E}" type="datetimeFigureOut">
              <a:rPr lang="ar-SA" smtClean="0"/>
              <a:pPr/>
              <a:t>17/11/32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195A-1D1E-482C-BA61-A7E7EB1E1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5D7F-0FE5-4590-8B21-1A118D3DC43E}" type="datetimeFigureOut">
              <a:rPr lang="ar-SA" smtClean="0"/>
              <a:pPr/>
              <a:t>17/11/32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195A-1D1E-482C-BA61-A7E7EB1E1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5D7F-0FE5-4590-8B21-1A118D3DC43E}" type="datetimeFigureOut">
              <a:rPr lang="ar-SA" smtClean="0"/>
              <a:pPr/>
              <a:t>17/11/32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195A-1D1E-482C-BA61-A7E7EB1E1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5D7F-0FE5-4590-8B21-1A118D3DC43E}" type="datetimeFigureOut">
              <a:rPr lang="ar-SA" smtClean="0"/>
              <a:pPr/>
              <a:t>17/11/32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195A-1D1E-482C-BA61-A7E7EB1E1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5D7F-0FE5-4590-8B21-1A118D3DC43E}" type="datetimeFigureOut">
              <a:rPr lang="ar-SA" smtClean="0"/>
              <a:pPr/>
              <a:t>17/11/32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195A-1D1E-482C-BA61-A7E7EB1E1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5D7F-0FE5-4590-8B21-1A118D3DC43E}" type="datetimeFigureOut">
              <a:rPr lang="ar-SA" smtClean="0"/>
              <a:pPr/>
              <a:t>17/11/32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195A-1D1E-482C-BA61-A7E7EB1E1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5D7F-0FE5-4590-8B21-1A118D3DC43E}" type="datetimeFigureOut">
              <a:rPr lang="ar-SA" smtClean="0"/>
              <a:pPr/>
              <a:t>17/11/32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195A-1D1E-482C-BA61-A7E7EB1E1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5D7F-0FE5-4590-8B21-1A118D3DC43E}" type="datetimeFigureOut">
              <a:rPr lang="ar-SA" smtClean="0"/>
              <a:pPr/>
              <a:t>17/11/32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195A-1D1E-482C-BA61-A7E7EB1E1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5D7F-0FE5-4590-8B21-1A118D3DC43E}" type="datetimeFigureOut">
              <a:rPr lang="ar-SA" smtClean="0"/>
              <a:pPr/>
              <a:t>17/11/32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195A-1D1E-482C-BA61-A7E7EB1E1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5D7F-0FE5-4590-8B21-1A118D3DC43E}" type="datetimeFigureOut">
              <a:rPr lang="ar-SA" smtClean="0"/>
              <a:pPr/>
              <a:t>17/11/32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195A-1D1E-482C-BA61-A7E7EB1E1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5D7F-0FE5-4590-8B21-1A118D3DC43E}" type="datetimeFigureOut">
              <a:rPr lang="ar-SA" smtClean="0"/>
              <a:pPr/>
              <a:t>17/11/32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195A-1D1E-482C-BA61-A7E7EB1E1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C5D7F-0FE5-4590-8B21-1A118D3DC43E}" type="datetimeFigureOut">
              <a:rPr lang="ar-SA" smtClean="0"/>
              <a:pPr/>
              <a:t>17/11/32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B195A-1D1E-482C-BA61-A7E7EB1E1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929058" y="857232"/>
            <a:ext cx="4740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الدرس التاسع عشر </a:t>
            </a:r>
            <a:endParaRPr lang="ar-S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28596" y="3357562"/>
            <a:ext cx="84369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التقنيات 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الحديثة </a:t>
            </a:r>
          </a:p>
          <a:p>
            <a:pPr algn="ctr"/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نظم تحديد المواقع الجغرافية (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GPS</a:t>
            </a:r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laptop\Desktop\صور\gpss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8072494" cy="4429156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500298" y="571480"/>
            <a:ext cx="4783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آلية عمل قسم التحكم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071802" y="428604"/>
            <a:ext cx="3318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قسم المستخدم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71736" y="1428736"/>
            <a:ext cx="57150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وهو عبارة عن أجهزة استقبال(</a:t>
            </a:r>
            <a:r>
              <a:rPr lang="en-US" sz="3200" b="1" dirty="0" smtClean="0"/>
              <a:t>GPS</a:t>
            </a:r>
            <a:r>
              <a:rPr lang="ar-SA" sz="3200" b="1" dirty="0" smtClean="0"/>
              <a:t>)</a:t>
            </a:r>
            <a:endParaRPr lang="ar-SA" sz="3200" b="1" dirty="0"/>
          </a:p>
        </p:txBody>
      </p:sp>
      <p:pic>
        <p:nvPicPr>
          <p:cNvPr id="2050" name="Picture 2" descr="C:\Users\laptop\Desktop\moab-c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69348"/>
            <a:ext cx="2857520" cy="1869555"/>
          </a:xfrm>
          <a:prstGeom prst="rect">
            <a:avLst/>
          </a:prstGeom>
          <a:noFill/>
        </p:spPr>
      </p:pic>
      <p:pic>
        <p:nvPicPr>
          <p:cNvPr id="1026" name="Picture 2" descr="C:\Users\laptop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7130" y="4572008"/>
            <a:ext cx="2752587" cy="1847849"/>
          </a:xfrm>
          <a:prstGeom prst="rect">
            <a:avLst/>
          </a:prstGeom>
          <a:noFill/>
        </p:spPr>
      </p:pic>
      <p:pic>
        <p:nvPicPr>
          <p:cNvPr id="1027" name="Picture 3" descr="C:\Users\laptop\Desktop\3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143116"/>
            <a:ext cx="2714644" cy="2317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7715272" y="428604"/>
            <a:ext cx="1133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مثال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214546" y="1285860"/>
            <a:ext cx="66437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</a:rPr>
              <a:t>إذا أردنا الوصول إلى موقع ما,فنحن بحاجة إلى: </a:t>
            </a:r>
            <a:endParaRPr lang="ar-SA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643306" y="2000240"/>
            <a:ext cx="50720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أولآ: جهاز تحديد المواقع (</a:t>
            </a:r>
            <a:r>
              <a:rPr lang="en-US" sz="3200" b="1" dirty="0" smtClean="0"/>
              <a:t>GPS</a:t>
            </a:r>
            <a:r>
              <a:rPr lang="ar-SA" sz="3200" b="1" dirty="0" smtClean="0"/>
              <a:t>).</a:t>
            </a:r>
            <a:endParaRPr lang="ar-SA" sz="32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357686" y="2786058"/>
            <a:ext cx="4286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ثانيآ:معرفة إحداثيات الموقع.</a:t>
            </a:r>
            <a:endParaRPr lang="ar-SA" sz="32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3357562"/>
            <a:ext cx="850109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ثالثا: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</a:rPr>
              <a:t>سيظهر على شاشة الجهاز بعد  تخزين إحداثيات الموقع ما يلي:</a:t>
            </a:r>
            <a:endParaRPr lang="ar-SA" sz="32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3357554" y="4429132"/>
            <a:ext cx="54292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1_سهم  يشير إلي جهة الموقع.</a:t>
            </a:r>
            <a:endParaRPr lang="ar-SA" sz="32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285984" y="5143512"/>
            <a:ext cx="65008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2_مقدار المسافة الفاصلة بين مكاننا والموقع. </a:t>
            </a:r>
            <a:endParaRPr lang="ar-SA" sz="32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714480" y="5786454"/>
            <a:ext cx="70009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3_ارتفاع المكان الذي نسير فيه عن سطح البحر.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357290" y="785794"/>
            <a:ext cx="6242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شاشة جهاز استقبال(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GPS</a:t>
            </a:r>
            <a:r>
              <a:rPr lang="ar-S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laptop\Desktop\photos-54310a9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714488"/>
            <a:ext cx="6858048" cy="444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553177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-23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642910" y="571480"/>
            <a:ext cx="791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فوائد نظم تحديد المواقع الجغرافية 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214942" y="1643050"/>
            <a:ext cx="3500462" cy="8572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إرشاد السفن والطائرات.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85786" y="1643050"/>
            <a:ext cx="3500462" cy="8572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متابعة حركات المركبات على الطرق البرية.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43504" y="2928934"/>
            <a:ext cx="3500462" cy="8572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توجيه فرق الطوارئ.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14348" y="2928934"/>
            <a:ext cx="3500462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إنتاج الخرائط ورسم المخططات.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143504" y="4429132"/>
            <a:ext cx="3500462" cy="8572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توجيه الأعمال العسكرية.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42910" y="4357694"/>
            <a:ext cx="3500462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إرشاد الرحالة إلى مخيماتهم.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285984" y="5500702"/>
            <a:ext cx="4857784" cy="857256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إرشاد سائقي المركبات إلى الأماكن داخل المدن.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857224" y="785794"/>
            <a:ext cx="792961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6600"/>
                </a:solidFill>
              </a:rPr>
              <a:t>بينما كانت الأسرة في رحلة إلى أحد المواقع الأثرية (محطة في طريق زبدية)</a:t>
            </a:r>
            <a:endParaRPr lang="ar-SA" sz="3200" b="1" dirty="0">
              <a:solidFill>
                <a:srgbClr val="0066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785918" y="1357298"/>
            <a:ext cx="47149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خرج ابنها ياسر على سيارته,</a:t>
            </a:r>
            <a:endParaRPr lang="ar-SA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4282" y="1928802"/>
            <a:ext cx="864399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وتأخر في العودة,وبينما كان ألاب قلقآ مترددآ بين الانتظار والبحث عن ابنه,</a:t>
            </a:r>
            <a:endParaRPr lang="ar-SA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14282" y="3000372"/>
            <a:ext cx="864396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إذا بسيارتين مقبلتين إحداهما سيارة ياسر والأخرى سيارة رجل أرشد ياسرآ إلى موقع المخيم,</a:t>
            </a:r>
            <a:endParaRPr lang="ar-SA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928926" y="4071942"/>
            <a:ext cx="58579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فاستضاف الأب الرجل وشكره, ثم سأله؟</a:t>
            </a:r>
            <a:endParaRPr lang="ar-SA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714876" y="4714884"/>
            <a:ext cx="40719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_كيف عرفت موقع مخيمنا؟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142976" y="5786454"/>
            <a:ext cx="77153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_عرفته عن طريق جهاز تحديد المواقع الأرضية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GPS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laptop\Desktop\صور\_GoPro-GPS-4.3_13022969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2500331" cy="2171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785918" y="785794"/>
            <a:ext cx="6152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_وكيف يعرف الجهاز ذلك؟</a:t>
            </a:r>
            <a:endParaRPr lang="ar-SA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143108" y="2357430"/>
            <a:ext cx="65008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2060"/>
                </a:solidFill>
              </a:rPr>
              <a:t>للجهاز ذاكره يخزن فيها اسم الموقع وإحداثيته,</a:t>
            </a:r>
            <a:endParaRPr lang="ar-SA" sz="3200" b="1" dirty="0">
              <a:solidFill>
                <a:srgbClr val="00206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714876" y="3429000"/>
            <a:ext cx="41434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2060"/>
                </a:solidFill>
              </a:rPr>
              <a:t>وقد ذكر لي ابنكم اسم الموقع, </a:t>
            </a:r>
            <a:endParaRPr lang="ar-SA" sz="3200" b="1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42910" y="3429000"/>
            <a:ext cx="42148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6600"/>
                </a:solidFill>
              </a:rPr>
              <a:t>فاستدعيته من ذاكرة الجهاز, </a:t>
            </a:r>
            <a:endParaRPr lang="ar-SA" sz="3200" b="1" dirty="0">
              <a:solidFill>
                <a:srgbClr val="0066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929058" y="4643446"/>
            <a:ext cx="48577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6600"/>
                </a:solidFill>
              </a:rPr>
              <a:t>وهنا أشار سهم الاتجاه إلى الموقع,</a:t>
            </a:r>
            <a:endParaRPr lang="ar-SA" sz="3200" b="1" dirty="0">
              <a:solidFill>
                <a:srgbClr val="0066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000364" y="5500702"/>
            <a:ext cx="56436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كما بين الجهاز المسافة التي تفصل بيننا.</a:t>
            </a:r>
            <a:endParaRPr lang="ar-SA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laptop\Desktop\2006-10-21_18-15-50-4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164307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214414" y="500042"/>
            <a:ext cx="62584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لقطات منوعة لمجرى عين 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زبيدة بمكة المكرمة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laptop\Desktop\صور\ez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643182"/>
            <a:ext cx="3643338" cy="3786184"/>
          </a:xfrm>
          <a:prstGeom prst="rect">
            <a:avLst/>
          </a:prstGeom>
          <a:noFill/>
        </p:spPr>
      </p:pic>
      <p:pic>
        <p:nvPicPr>
          <p:cNvPr id="2051" name="Picture 3" descr="C:\Users\laptop\Desktop\صور\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571744"/>
            <a:ext cx="4500594" cy="390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357290" y="1142984"/>
            <a:ext cx="6434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نظم تحديد المواقع الجغرافية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71538" y="3357562"/>
            <a:ext cx="757242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هي:</a:t>
            </a:r>
            <a:r>
              <a:rPr lang="ar-SA" sz="3200" b="1" dirty="0" smtClean="0"/>
              <a:t>نظم مرابطة تساعد في تحديد إحداثيات أي مكان على سطح الأرض بدقة عالية,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428860" y="5072074"/>
            <a:ext cx="55007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حسب خطوط الطول ودوائر العرض.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553177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-23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142976" y="500042"/>
            <a:ext cx="7072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مكونات نظم تحديد </a:t>
            </a:r>
            <a:endParaRPr lang="ar-S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المواقع الجغرافية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643438" y="2571744"/>
            <a:ext cx="40719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ما طريقة عمل جهاز(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GPS</a:t>
            </a:r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)؟</a:t>
            </a:r>
            <a:endParaRPr lang="ar-S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28662" y="3571876"/>
            <a:ext cx="77867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تتكون نظم تحديد المواقع الجغرافية من ثلاثة أقسام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</a:rPr>
              <a:t>هي:</a:t>
            </a:r>
            <a:endParaRPr lang="ar-SA" sz="32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000760" y="4786322"/>
            <a:ext cx="21431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6600"/>
                </a:solidFill>
              </a:rPr>
              <a:t>قسم الفضاء</a:t>
            </a:r>
            <a:endParaRPr lang="ar-SA" sz="3200" b="1" dirty="0">
              <a:solidFill>
                <a:srgbClr val="0066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857620" y="5715016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قسم التحكم </a:t>
            </a:r>
            <a:endParaRPr lang="ar-S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285852" y="4929198"/>
            <a:ext cx="22145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قسم المستخدم</a:t>
            </a:r>
            <a:endParaRPr lang="ar-SA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500166" y="357166"/>
            <a:ext cx="62151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مكونات نظم تحديد المواقع </a:t>
            </a:r>
          </a:p>
          <a:p>
            <a:pPr algn="ctr"/>
            <a:r>
              <a:rPr lang="ar-S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الجغرافية (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GPS</a:t>
            </a:r>
            <a:r>
              <a:rPr lang="ar-S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r>
              <a:rPr lang="ar-S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G:\IMG_0642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18750" t="10253" r="5468" b="19667"/>
          <a:stretch>
            <a:fillRect/>
          </a:stretch>
        </p:blipFill>
        <p:spPr bwMode="auto">
          <a:xfrm>
            <a:off x="857224" y="2285992"/>
            <a:ext cx="750099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143240" y="571480"/>
            <a:ext cx="281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قسم الفضاء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57224" y="1785926"/>
            <a:ext cx="764386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ويتألف هذا القسم من مجموعة من الأقمار ألاصطناعية التي تدور حول الأرض </a:t>
            </a:r>
            <a:endParaRPr lang="ar-SA" sz="3200" b="1" dirty="0"/>
          </a:p>
        </p:txBody>
      </p:sp>
      <p:pic>
        <p:nvPicPr>
          <p:cNvPr id="3074" name="Picture 2" descr="C:\Users\laptop\Desktop\صور\7114591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496"/>
            <a:ext cx="492922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lin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786050" y="1500174"/>
            <a:ext cx="3762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قسم التحكم </a:t>
            </a:r>
            <a:endParaRPr lang="ar-SA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928662" y="3571876"/>
            <a:ext cx="735811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/>
              <a:t>ومهمة هذا القسم متابعة ومراقبة عمل الأقمار بشكل مستمر</a:t>
            </a:r>
            <a:r>
              <a:rPr lang="ar-SA" sz="3200" b="1" dirty="0" smtClean="0"/>
              <a:t>.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سمة Office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333</Words>
  <Application>Microsoft Office PowerPoint</Application>
  <PresentationFormat>عرض على الشاشة (3:4)‏</PresentationFormat>
  <Paragraphs>54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laptop</dc:creator>
  <cp:lastModifiedBy>laptop</cp:lastModifiedBy>
  <cp:revision>23</cp:revision>
  <dcterms:created xsi:type="dcterms:W3CDTF">2011-08-21T00:20:39Z</dcterms:created>
  <dcterms:modified xsi:type="dcterms:W3CDTF">2011-10-14T13:53:45Z</dcterms:modified>
</cp:coreProperties>
</file>