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7"/>
  </p:notesMasterIdLst>
  <p:sldIdLst>
    <p:sldId id="287" r:id="rId2"/>
    <p:sldId id="318" r:id="rId3"/>
    <p:sldId id="307" r:id="rId4"/>
    <p:sldId id="308" r:id="rId5"/>
    <p:sldId id="288" r:id="rId6"/>
    <p:sldId id="304" r:id="rId7"/>
    <p:sldId id="302" r:id="rId8"/>
    <p:sldId id="301" r:id="rId9"/>
    <p:sldId id="303" r:id="rId10"/>
    <p:sldId id="309" r:id="rId11"/>
    <p:sldId id="298" r:id="rId12"/>
    <p:sldId id="314" r:id="rId13"/>
    <p:sldId id="321" r:id="rId14"/>
    <p:sldId id="320" r:id="rId15"/>
    <p:sldId id="319" r:id="rId16"/>
    <p:sldId id="297" r:id="rId17"/>
    <p:sldId id="296" r:id="rId18"/>
    <p:sldId id="317" r:id="rId19"/>
    <p:sldId id="316" r:id="rId20"/>
    <p:sldId id="295" r:id="rId21"/>
    <p:sldId id="305" r:id="rId22"/>
    <p:sldId id="294" r:id="rId23"/>
    <p:sldId id="289" r:id="rId24"/>
    <p:sldId id="315" r:id="rId25"/>
    <p:sldId id="306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5822" autoAdjust="0"/>
    <p:restoredTop sz="94660"/>
  </p:normalViewPr>
  <p:slideViewPr>
    <p:cSldViewPr>
      <p:cViewPr>
        <p:scale>
          <a:sx n="77" d="100"/>
          <a:sy n="77" d="100"/>
        </p:scale>
        <p:origin x="-136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4C895F-C11F-4984-96A2-6148449A8B92}" type="datetimeFigureOut">
              <a:rPr lang="ar-SA" smtClean="0"/>
              <a:pPr/>
              <a:t>22/08/36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383661E-0FC9-4159-9F7F-B3249C0C836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176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22/08/36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198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22/08/36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212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22/08/36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135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22/08/36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524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22/08/36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08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22/08/36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620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22/08/36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786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22/08/36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559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22/08/36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458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22/08/36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947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22/08/36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45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67C6-5BBD-4614-8F41-964A53F8B870}" type="datetimeFigureOut">
              <a:rPr lang="ar-SA" smtClean="0"/>
              <a:pPr/>
              <a:t>22/08/36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417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3llm.net/contents/myuppic/050b51eb0959cb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071670" y="142852"/>
            <a:ext cx="5214974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الأحـــــافير</a:t>
            </a: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والطـــــاقة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68952" cy="56886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صورة 3" descr="اطلاق شعار وزارة التربية والتعليم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908720"/>
            <a:ext cx="308086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786050" y="142852"/>
            <a:ext cx="371477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تكون النفـــــــــط</a:t>
            </a:r>
          </a:p>
        </p:txBody>
      </p:sp>
      <p:pic>
        <p:nvPicPr>
          <p:cNvPr id="4" name="Picture 4" descr="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28670"/>
            <a:ext cx="8458200" cy="5668980"/>
          </a:xfrm>
          <a:prstGeom prst="rect">
            <a:avLst/>
          </a:prstGeom>
          <a:noFill/>
          <a:ln w="412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1643042" y="214290"/>
            <a:ext cx="600079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كيف يستعمل الوقود </a:t>
            </a:r>
            <a:r>
              <a:rPr lang="ar-SA" sz="44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الأحفوري</a:t>
            </a:r>
            <a:r>
              <a:rPr lang="ar-SA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؟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00108"/>
            <a:ext cx="6715171" cy="56436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1928794" y="142852"/>
            <a:ext cx="514353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استعمالات</a:t>
            </a:r>
            <a:r>
              <a:rPr kumimoji="0" lang="ar-SA" sz="4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الوقود </a:t>
            </a:r>
            <a:r>
              <a:rPr kumimoji="0" lang="ar-SA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الأحفوري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untitled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8429684" cy="557216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موارد الطاقة الغير متجددة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dirty="0" smtClean="0"/>
              <a:t>الوقود الأحفوري </a:t>
            </a:r>
          </a:p>
          <a:p>
            <a:r>
              <a:rPr lang="ar-SA" b="1" dirty="0" smtClean="0"/>
              <a:t>الفلزات 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18642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786050" y="142852"/>
            <a:ext cx="371477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موارد </a:t>
            </a:r>
            <a:r>
              <a:rPr lang="ar-SA" sz="44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متجدة</a:t>
            </a:r>
            <a:r>
              <a:rPr lang="ar-SA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للطاقة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567990" cy="57606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467544" y="836712"/>
            <a:ext cx="36724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786050" y="142852"/>
            <a:ext cx="371477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طـــاقة الــرياح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496944" cy="56166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6948264" y="6021288"/>
            <a:ext cx="1850504" cy="482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786050" y="142852"/>
            <a:ext cx="371477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طـــاقة الــرياح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sony\Desktop\Windmi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8429684" cy="57150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786050" y="142852"/>
            <a:ext cx="371477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الطـــــواحين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 descr="C:\Users\sony\Desktop\www_4photos_net_1138434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8429684" cy="57181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1785918" y="142852"/>
            <a:ext cx="5429288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طاقة الــــــرياح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ريا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501122" cy="575471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untitled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8429684" cy="564360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1785918" y="142852"/>
            <a:ext cx="5429288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طاقة المياه المندفعة من السد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187544" y="980728"/>
            <a:ext cx="878497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الأحـــــــــافير: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بقايا أو آثار مخلوقات عاشت في الماضي 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ar-SA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92896"/>
            <a:ext cx="6048672" cy="410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1785918" y="214290"/>
            <a:ext cx="5429288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طاقة المياه المندفعة من السد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sony\Desktop\get-5-2010-almlf_com_li0ssir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8572560" cy="56388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1714480" y="214290"/>
            <a:ext cx="5715040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طاقة المياه المندفعة من السد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8518581" cy="56798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786050" y="142852"/>
            <a:ext cx="371477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الطــــاقة الشمسية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sony\Desktop\Picture-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539186" cy="56610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786050" y="142852"/>
            <a:ext cx="371477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الألواح الشمسية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Users\sony\Desktop\solar-cell-in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8572560" cy="56435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9" name="Picture 5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76250"/>
            <a:ext cx="8501122" cy="6048375"/>
          </a:xfrm>
          <a:prstGeom prst="rect">
            <a:avLst/>
          </a:prstGeom>
          <a:noFill/>
          <a:ln w="349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1928794" y="142852"/>
            <a:ext cx="514353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كيف نحافظ على الطاقة ؟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928670"/>
            <a:ext cx="5786478" cy="58126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786050" y="142852"/>
            <a:ext cx="371477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أحـــــــــافير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sony\Desktop\الأحافير والطاقة\احافي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8672522" cy="5776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786050" y="142852"/>
            <a:ext cx="371477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أحـــــــــافير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6324600" cy="27892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038600"/>
            <a:ext cx="6781800" cy="2590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786050" y="142852"/>
            <a:ext cx="371477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أحـــــــــافير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sony\Desktop\الأحافير والطاقة\احــافي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557284" cy="57975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786050" y="142852"/>
            <a:ext cx="371477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أحـــــــــافير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928671"/>
            <a:ext cx="8572560" cy="55721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786050" y="142852"/>
            <a:ext cx="371477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أحفــــــــورة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sony\Desktop\الأحافير والطاقة\احفــور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857232"/>
            <a:ext cx="4737116" cy="56436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786050" y="142852"/>
            <a:ext cx="371477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أحفــــــــورة</a:t>
            </a:r>
            <a:endParaRPr kumimoji="0" lang="ar-SA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sony\Desktop\الأحافير والطاقة\احفور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857232"/>
            <a:ext cx="4714908" cy="57864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1679616" y="1268760"/>
            <a:ext cx="6000792" cy="18722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الوقود الاحفوري: </a:t>
            </a:r>
            <a:r>
              <a:rPr lang="ar-SA" sz="2800" b="1" dirty="0" smtClean="0">
                <a:latin typeface="+mj-lt"/>
                <a:ea typeface="+mj-ea"/>
                <a:cs typeface="+mj-cs"/>
              </a:rPr>
              <a:t>عند دفن المخلوقات البحرية تحت الرسوبيات في قاع المحيط تتحول نتيجة الضغط والحرارة إلى نفط وغاز طبيعي وفحم حجري  </a:t>
            </a:r>
            <a:endParaRPr kumimoji="0" lang="ar-SA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7020272" y="3439452"/>
            <a:ext cx="165618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800" dirty="0" smtClean="0"/>
              <a:t>النفط </a:t>
            </a:r>
            <a:endParaRPr lang="ar-SA" sz="48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3563888" y="3501008"/>
            <a:ext cx="309634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4400" dirty="0" smtClean="0"/>
              <a:t>الفحم الحجري </a:t>
            </a:r>
            <a:endParaRPr lang="ar-SA" sz="44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79512" y="3501008"/>
            <a:ext cx="280831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4400" dirty="0" smtClean="0"/>
              <a:t>الغاز الطبيعي </a:t>
            </a:r>
            <a:endParaRPr lang="ar-SA" sz="4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907704" y="260648"/>
            <a:ext cx="51125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ما هو الوقود الاحفوري ؟</a:t>
            </a:r>
            <a:endParaRPr lang="ar-SA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100</Words>
  <Application>Microsoft Office PowerPoint</Application>
  <PresentationFormat>عرض على الشاشة (3:4)‏</PresentationFormat>
  <Paragraphs>30</Paragraphs>
  <Slides>25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موارد الطاقة الغير متجددة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اليعسوب</dc:title>
  <dc:creator>sony</dc:creator>
  <cp:lastModifiedBy>Win 7</cp:lastModifiedBy>
  <cp:revision>89</cp:revision>
  <dcterms:created xsi:type="dcterms:W3CDTF">2010-09-26T15:29:41Z</dcterms:created>
  <dcterms:modified xsi:type="dcterms:W3CDTF">2015-06-09T18:30:26Z</dcterms:modified>
</cp:coreProperties>
</file>