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4E327-5B41-464B-BAE4-A32A09A5761A}" type="datetimeFigureOut">
              <a:rPr lang="en-US" smtClean="0"/>
              <a:pPr/>
              <a:t>7/12/2013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98D8B-997A-4CB9-A2E5-2B1B5C2C64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gif"/><Relationship Id="rId7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hyperlink" Target="unit%201.pptx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U1L1.ppt" TargetMode="External"/><Relationship Id="rId7" Type="http://schemas.openxmlformats.org/officeDocument/2006/relationships/hyperlink" Target="1.ppsx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U1L4.ppt" TargetMode="External"/><Relationship Id="rId5" Type="http://schemas.openxmlformats.org/officeDocument/2006/relationships/hyperlink" Target="U1L3.ppt" TargetMode="External"/><Relationship Id="rId4" Type="http://schemas.openxmlformats.org/officeDocument/2006/relationships/hyperlink" Target="U1L2.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bloem_1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43306" y="642918"/>
            <a:ext cx="1524000" cy="1524000"/>
          </a:xfrm>
          <a:prstGeom prst="rect">
            <a:avLst/>
          </a:prstGeom>
        </p:spPr>
      </p:pic>
      <p:pic>
        <p:nvPicPr>
          <p:cNvPr id="8" name="صورة 7" descr="lin48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85852" y="4714884"/>
            <a:ext cx="5715000" cy="609600"/>
          </a:xfrm>
          <a:prstGeom prst="rect">
            <a:avLst/>
          </a:prstGeom>
        </p:spPr>
      </p:pic>
      <p:pic>
        <p:nvPicPr>
          <p:cNvPr id="9" name="صورة 8" descr="3-1093296387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643182"/>
            <a:ext cx="8606988" cy="1428760"/>
          </a:xfrm>
          <a:prstGeom prst="rect">
            <a:avLst/>
          </a:prstGeom>
        </p:spPr>
      </p:pic>
      <p:sp>
        <p:nvSpPr>
          <p:cNvPr id="5" name="Right Arrow 4">
            <a:hlinkClick r:id="rId6" action="ppaction://hlinkpres?slideindex=1&amp;slidetitle="/>
          </p:cNvPr>
          <p:cNvSpPr/>
          <p:nvPr/>
        </p:nvSpPr>
        <p:spPr>
          <a:xfrm flipH="1">
            <a:off x="428596" y="5786454"/>
            <a:ext cx="1785950" cy="857256"/>
          </a:xfrm>
          <a:prstGeom prst="rightArrow">
            <a:avLst/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/>
              <a:t>Back</a:t>
            </a:r>
            <a:endParaRPr lang="en-US" sz="1050" b="1" dirty="0"/>
          </a:p>
        </p:txBody>
      </p:sp>
      <p:sp>
        <p:nvSpPr>
          <p:cNvPr id="6" name="Right Arrow 5">
            <a:hlinkClick r:id="rId6" action="ppaction://hlinkpres?slideindex=1&amp;slidetitle="/>
          </p:cNvPr>
          <p:cNvSpPr/>
          <p:nvPr/>
        </p:nvSpPr>
        <p:spPr>
          <a:xfrm>
            <a:off x="6929454" y="5643578"/>
            <a:ext cx="2000264" cy="1000132"/>
          </a:xfrm>
          <a:prstGeom prst="rightArrow">
            <a:avLst>
              <a:gd name="adj1" fmla="val 50000"/>
              <a:gd name="adj2" fmla="val 51298"/>
            </a:avLst>
          </a:prstGeom>
          <a:blipFill>
            <a:blip r:embed="rId8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/>
              <a:t>Index</a:t>
            </a:r>
            <a:endParaRPr lang="en-US" sz="1050" b="1" dirty="0"/>
          </a:p>
        </p:txBody>
      </p:sp>
    </p:spTree>
  </p:cSld>
  <p:clrMapOvr>
    <a:masterClrMapping/>
  </p:clrMapOvr>
  <p:transition>
    <p:wheel spokes="1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lowchart: Alternate Process 28">
            <a:hlinkClick r:id="rId3" action="ppaction://hlinkpres?slideindex=1&amp;slidetitle="/>
          </p:cNvPr>
          <p:cNvSpPr/>
          <p:nvPr/>
        </p:nvSpPr>
        <p:spPr>
          <a:xfrm>
            <a:off x="6500826" y="2071678"/>
            <a:ext cx="2143140" cy="785818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Lesson 1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1" name="Flowchart: Alternate Process 30">
            <a:hlinkClick r:id="rId4" action="ppaction://hlinkpres?slideindex=1&amp;slidetitle="/>
          </p:cNvPr>
          <p:cNvSpPr/>
          <p:nvPr/>
        </p:nvSpPr>
        <p:spPr>
          <a:xfrm>
            <a:off x="6429388" y="4714884"/>
            <a:ext cx="2143140" cy="78581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Lesson 2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4" name="Flowchart: Alternate Process 33">
            <a:hlinkClick r:id="rId5" action="ppaction://hlinkpres?slideindex=1&amp;slidetitle="/>
          </p:cNvPr>
          <p:cNvSpPr/>
          <p:nvPr/>
        </p:nvSpPr>
        <p:spPr>
          <a:xfrm>
            <a:off x="571472" y="2500306"/>
            <a:ext cx="2143140" cy="785818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Lesson 3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5" name="Flowchart: Alternate Process 34">
            <a:hlinkClick r:id="rId6" action="ppaction://hlinkpres?slideindex=1&amp;slidetitle="/>
          </p:cNvPr>
          <p:cNvSpPr/>
          <p:nvPr/>
        </p:nvSpPr>
        <p:spPr>
          <a:xfrm>
            <a:off x="571472" y="4643446"/>
            <a:ext cx="2143140" cy="785818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Lesson 4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8" name="Flowchart: Alternate Process 37"/>
          <p:cNvSpPr/>
          <p:nvPr/>
        </p:nvSpPr>
        <p:spPr>
          <a:xfrm>
            <a:off x="3286116" y="1285860"/>
            <a:ext cx="2714644" cy="785818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Unit 1 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endCxn id="34" idx="3"/>
          </p:cNvCxnSpPr>
          <p:nvPr/>
        </p:nvCxnSpPr>
        <p:spPr>
          <a:xfrm rot="10800000" flipV="1">
            <a:off x="2714612" y="2071677"/>
            <a:ext cx="1000132" cy="821537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1893079" y="2893217"/>
            <a:ext cx="2857519" cy="121444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29" idx="1"/>
          </p:cNvCxnSpPr>
          <p:nvPr/>
        </p:nvCxnSpPr>
        <p:spPr>
          <a:xfrm>
            <a:off x="5357818" y="2071678"/>
            <a:ext cx="1143008" cy="39290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31" idx="1"/>
          </p:cNvCxnSpPr>
          <p:nvPr/>
        </p:nvCxnSpPr>
        <p:spPr>
          <a:xfrm rot="16200000" flipH="1">
            <a:off x="4268391" y="2946795"/>
            <a:ext cx="3036113" cy="128588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Arrow 10">
            <a:hlinkClick r:id="rId7" action="ppaction://hlinkpres?slideindex=1&amp;slidetitle="/>
          </p:cNvPr>
          <p:cNvSpPr/>
          <p:nvPr/>
        </p:nvSpPr>
        <p:spPr>
          <a:xfrm>
            <a:off x="5715008" y="5929354"/>
            <a:ext cx="3286148" cy="857232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Back to Index   </a:t>
            </a:r>
            <a:r>
              <a:rPr lang="ar-SA" b="1" dirty="0" smtClean="0">
                <a:solidFill>
                  <a:srgbClr val="0000FF"/>
                </a:solidFill>
              </a:rPr>
              <a:t>فهرس الوحدات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</Words>
  <Application>Microsoft Office PowerPoint</Application>
  <PresentationFormat>عرض على الشاشة (3:4)‏</PresentationFormat>
  <Paragraphs>8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Office Theme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noralmoalem1</cp:lastModifiedBy>
  <cp:revision>14</cp:revision>
  <dcterms:created xsi:type="dcterms:W3CDTF">2011-03-18T17:58:45Z</dcterms:created>
  <dcterms:modified xsi:type="dcterms:W3CDTF">2013-07-12T14:43:23Z</dcterms:modified>
</cp:coreProperties>
</file>