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61E30-1D8E-4FB0-9F76-68C1283946E3}" type="datetimeFigureOut">
              <a:rPr lang="en-US" smtClean="0"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7D5B8-F4D8-4B16-99E1-83DFCDC06C9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85729"/>
            <a:ext cx="7772400" cy="7143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Lesson 2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43042" y="1428736"/>
            <a:ext cx="5715040" cy="4019565"/>
          </a:xfrm>
          <a:prstGeom prst="rect">
            <a:avLst/>
          </a:prstGeom>
          <a:blipFill>
            <a:blip r:embed="rId3">
              <a:duotone>
                <a:prstClr val="black"/>
                <a:schemeClr val="accent5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Lesson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</dc:title>
  <dc:creator>DELL</dc:creator>
  <cp:lastModifiedBy>DELL</cp:lastModifiedBy>
  <cp:revision>1</cp:revision>
  <dcterms:created xsi:type="dcterms:W3CDTF">2011-03-20T11:32:47Z</dcterms:created>
  <dcterms:modified xsi:type="dcterms:W3CDTF">2011-03-20T11:38:14Z</dcterms:modified>
</cp:coreProperties>
</file>