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A407C-277A-4303-85D2-A1500F87F47F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EF80B-EE67-4F1E-9F88-D4C8E5FA7C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unit%204.ppt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428605"/>
            <a:ext cx="7772400" cy="64294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Lesson 1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42984"/>
            <a:ext cx="8501153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ight Arrow 3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6786594" y="6000774"/>
            <a:ext cx="2214562" cy="857250"/>
          </a:xfrm>
          <a:prstGeom prst="rightArrow">
            <a:avLst>
              <a:gd name="adj1" fmla="val 50000"/>
              <a:gd name="adj2" fmla="val 4394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2000" b="1" dirty="0"/>
              <a:t> Back to Unit </a:t>
            </a:r>
            <a:r>
              <a:rPr lang="en-US" sz="2000" b="1" dirty="0" smtClean="0"/>
              <a:t>4</a:t>
            </a:r>
            <a:endParaRPr 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Lesson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</dc:title>
  <dc:creator>DELL</dc:creator>
  <cp:lastModifiedBy>DELL</cp:lastModifiedBy>
  <cp:revision>2</cp:revision>
  <dcterms:created xsi:type="dcterms:W3CDTF">2011-03-20T11:19:38Z</dcterms:created>
  <dcterms:modified xsi:type="dcterms:W3CDTF">2011-03-20T14:20:28Z</dcterms:modified>
</cp:coreProperties>
</file>