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0066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0177" autoAdjust="0"/>
    <p:restoredTop sz="92652" autoAdjust="0"/>
  </p:normalViewPr>
  <p:slideViewPr>
    <p:cSldViewPr>
      <p:cViewPr>
        <p:scale>
          <a:sx n="76" d="100"/>
          <a:sy n="76" d="100"/>
        </p:scale>
        <p:origin x="-51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2357454" y="2000240"/>
            <a:ext cx="5500694" cy="1928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الموضوع : الأسلوب اللغوي </a:t>
            </a:r>
          </a:p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الجملة الخبرية المنفية ( الفعلية )</a:t>
            </a:r>
          </a:p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ص 159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 l="19043" t="42969" r="12109" b="26757"/>
          <a:stretch>
            <a:fillRect/>
          </a:stretch>
        </p:blipFill>
        <p:spPr bwMode="auto">
          <a:xfrm>
            <a:off x="2714612" y="4143380"/>
            <a:ext cx="628654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5929354" y="4786322"/>
            <a:ext cx="29289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FF"/>
                </a:solidFill>
              </a:rPr>
              <a:t>لا يطيلُ الزائرُ بقاءَه عند المضيف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6357950" y="5172030"/>
            <a:ext cx="2000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لا يَلمزُ المسلمُ أخاه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6072198" y="5529220"/>
            <a:ext cx="23574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FF"/>
                </a:solidFill>
              </a:rPr>
              <a:t>لا أكون ضيفًا ثقيلاً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3357586" y="5529220"/>
            <a:ext cx="18573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لا تكن ضيفًا ثقيلا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2286016" y="4786322"/>
            <a:ext cx="3428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(لا </a:t>
            </a:r>
            <a:r>
              <a:rPr lang="ar-SA" sz="2000" b="1" dirty="0" smtClean="0">
                <a:solidFill>
                  <a:srgbClr val="C00000"/>
                </a:solidFill>
              </a:rPr>
              <a:t>تُبطلوا صدقاتكم بالمن </a:t>
            </a:r>
            <a:r>
              <a:rPr lang="ar-SA" sz="2000" b="1" dirty="0" err="1" smtClean="0">
                <a:solidFill>
                  <a:srgbClr val="C00000"/>
                </a:solidFill>
              </a:rPr>
              <a:t>و</a:t>
            </a:r>
            <a:r>
              <a:rPr lang="ar-SA" sz="2000" b="1" dirty="0" smtClean="0">
                <a:solidFill>
                  <a:srgbClr val="C00000"/>
                </a:solidFill>
              </a:rPr>
              <a:t> </a:t>
            </a:r>
            <a:r>
              <a:rPr lang="ar-SA" sz="2000" b="1" dirty="0" smtClean="0">
                <a:solidFill>
                  <a:srgbClr val="C00000"/>
                </a:solidFill>
              </a:rPr>
              <a:t>الأذى)</a:t>
            </a:r>
            <a:endParaRPr lang="ar-SA" sz="2000" b="1" dirty="0" smtClean="0">
              <a:solidFill>
                <a:srgbClr val="C0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714744" y="5202808"/>
            <a:ext cx="1260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</a:rPr>
              <a:t>لا تكثر الضحك</a:t>
            </a:r>
            <a:endParaRPr lang="ar-SA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7832" t="18554" r="31152" b="18945"/>
          <a:stretch>
            <a:fillRect/>
          </a:stretch>
        </p:blipFill>
        <p:spPr bwMode="auto">
          <a:xfrm>
            <a:off x="2285984" y="1357298"/>
            <a:ext cx="400052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3"/>
          <p:cNvSpPr/>
          <p:nvPr/>
        </p:nvSpPr>
        <p:spPr>
          <a:xfrm>
            <a:off x="4000496" y="1643050"/>
            <a:ext cx="6429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 smtClean="0">
                <a:solidFill>
                  <a:srgbClr val="0000FF"/>
                </a:solidFill>
              </a:rPr>
              <a:t>ما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500314" y="1643050"/>
            <a:ext cx="10001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 smtClean="0">
                <a:solidFill>
                  <a:srgbClr val="0000FF"/>
                </a:solidFill>
              </a:rPr>
              <a:t>عندك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4572016" y="2845354"/>
            <a:ext cx="1071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</a:rPr>
              <a:t>الضيوف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2857488" y="2786058"/>
            <a:ext cx="1785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تُطيل الجلوس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2857520" y="3857628"/>
            <a:ext cx="2928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لا أبخسُ الناسَ أشياءَهم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2928926" y="4572008"/>
            <a:ext cx="22145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الهزل لن يُفيدَك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4714892" y="5286388"/>
            <a:ext cx="1142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لم يلقَ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2673586" y="5286388"/>
            <a:ext cx="1255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يتحدث إليه</a:t>
            </a:r>
            <a:endParaRPr lang="ar-SA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6929470" y="1285860"/>
            <a:ext cx="7143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FF"/>
                </a:solidFill>
              </a:rPr>
              <a:t>حرف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5786462" y="1285860"/>
            <a:ext cx="7858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FF"/>
                </a:solidFill>
              </a:rPr>
              <a:t>النفي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4143372" y="1314378"/>
            <a:ext cx="12144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FF"/>
                </a:solidFill>
              </a:rPr>
              <a:t>جملة فعلية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630375" y="1285860"/>
            <a:ext cx="7986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solidFill>
                  <a:srgbClr val="0000FF"/>
                </a:solidFill>
              </a:rPr>
              <a:t>مضارع</a:t>
            </a:r>
            <a:endParaRPr lang="ar-SA" sz="2000" b="1" dirty="0">
              <a:solidFill>
                <a:srgbClr val="0000FF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059003" y="1528692"/>
            <a:ext cx="7986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مضارع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071802" y="1743006"/>
            <a:ext cx="7986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solidFill>
                  <a:srgbClr val="0000FF"/>
                </a:solidFill>
              </a:rPr>
              <a:t>مضارع</a:t>
            </a:r>
            <a:endParaRPr lang="ar-SA" sz="2000" b="1" dirty="0">
              <a:solidFill>
                <a:srgbClr val="0000FF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071802" y="2000240"/>
            <a:ext cx="7986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مضارع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6929454" y="1528692"/>
            <a:ext cx="7143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حرف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6929454" y="1743006"/>
            <a:ext cx="7143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FF"/>
                </a:solidFill>
              </a:rPr>
              <a:t>حرف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6929454" y="1957320"/>
            <a:ext cx="7143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حرف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5786446" y="1528692"/>
            <a:ext cx="7858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النفي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5786446" y="1743006"/>
            <a:ext cx="7858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FF"/>
                </a:solidFill>
              </a:rPr>
              <a:t>النفي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5786446" y="1957320"/>
            <a:ext cx="7858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النفي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4143372" y="1528692"/>
            <a:ext cx="12144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جملة فعلية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4143372" y="1743006"/>
            <a:ext cx="12144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FF"/>
                </a:solidFill>
              </a:rPr>
              <a:t>جملة فعلية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4143372" y="1957320"/>
            <a:ext cx="12144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جملة فعلية</a:t>
            </a:r>
          </a:p>
        </p:txBody>
      </p:sp>
      <p:sp>
        <p:nvSpPr>
          <p:cNvPr id="19" name="مستطيل 18"/>
          <p:cNvSpPr/>
          <p:nvPr/>
        </p:nvSpPr>
        <p:spPr>
          <a:xfrm>
            <a:off x="3519483" y="1285860"/>
            <a:ext cx="6238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solidFill>
                  <a:srgbClr val="0000FF"/>
                </a:solidFill>
              </a:rPr>
              <a:t>ماضٍ</a:t>
            </a:r>
            <a:endParaRPr lang="ar-SA" sz="2000" b="1" dirty="0">
              <a:solidFill>
                <a:srgbClr val="0000FF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785786" y="2214554"/>
            <a:ext cx="1857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006600"/>
                </a:solidFill>
              </a:rPr>
              <a:t>1- لم أقرأ كتابًا مفيدًا ككتاب الله تعالى</a:t>
            </a:r>
          </a:p>
        </p:txBody>
      </p:sp>
      <p:sp>
        <p:nvSpPr>
          <p:cNvPr id="21" name="مستطيل 20"/>
          <p:cNvSpPr/>
          <p:nvPr/>
        </p:nvSpPr>
        <p:spPr>
          <a:xfrm>
            <a:off x="714348" y="2857496"/>
            <a:ext cx="2000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2- بعض المجلات تافهة لا يستفيد منها القارئ</a:t>
            </a:r>
          </a:p>
        </p:txBody>
      </p:sp>
      <p:sp>
        <p:nvSpPr>
          <p:cNvPr id="22" name="مستطيل 21"/>
          <p:cNvSpPr/>
          <p:nvPr/>
        </p:nvSpPr>
        <p:spPr>
          <a:xfrm>
            <a:off x="724603" y="3571876"/>
            <a:ext cx="2061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/>
              <a:t>3- ما كان الظريف محتالاً على الغني لولا منّه</a:t>
            </a:r>
            <a:endParaRPr lang="ar-SA" b="1" dirty="0"/>
          </a:p>
        </p:txBody>
      </p:sp>
      <p:sp>
        <p:nvSpPr>
          <p:cNvPr id="23" name="شكل بيضاوي 22"/>
          <p:cNvSpPr/>
          <p:nvPr/>
        </p:nvSpPr>
        <p:spPr>
          <a:xfrm>
            <a:off x="7358082" y="5143512"/>
            <a:ext cx="142876" cy="142876"/>
          </a:xfrm>
          <a:prstGeom prst="ellipse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شكل بيضاوي 23"/>
          <p:cNvSpPr/>
          <p:nvPr/>
        </p:nvSpPr>
        <p:spPr>
          <a:xfrm>
            <a:off x="7358082" y="5357826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شكل بيضاوي 24"/>
          <p:cNvSpPr/>
          <p:nvPr/>
        </p:nvSpPr>
        <p:spPr>
          <a:xfrm>
            <a:off x="7358082" y="5572140"/>
            <a:ext cx="142876" cy="142876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7" name="رابط منحني 26"/>
          <p:cNvCxnSpPr/>
          <p:nvPr/>
        </p:nvCxnSpPr>
        <p:spPr>
          <a:xfrm rot="10800000">
            <a:off x="2786050" y="3143248"/>
            <a:ext cx="2286016" cy="1857388"/>
          </a:xfrm>
          <a:prstGeom prst="curved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3"/>
          <p:cNvSpPr/>
          <p:nvPr/>
        </p:nvSpPr>
        <p:spPr>
          <a:xfrm>
            <a:off x="5500726" y="1869222"/>
            <a:ext cx="19287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0000FF"/>
                </a:solidFill>
              </a:rPr>
              <a:t>أدوات النفي التي تُستخدم</a:t>
            </a:r>
          </a:p>
          <a:p>
            <a:pPr algn="ctr"/>
            <a:r>
              <a:rPr lang="ar-SA" sz="2000" b="1" dirty="0" smtClean="0">
                <a:solidFill>
                  <a:srgbClr val="0000FF"/>
                </a:solidFill>
              </a:rPr>
              <a:t> في الجملة الفعلية :</a:t>
            </a:r>
          </a:p>
          <a:p>
            <a:pPr algn="ctr"/>
            <a:r>
              <a:rPr lang="ar-SA" sz="2000" b="1" dirty="0" smtClean="0">
                <a:solidFill>
                  <a:srgbClr val="0000FF"/>
                </a:solidFill>
              </a:rPr>
              <a:t> ( لَمْ ، لَمَّا ، لَنْ ، لا ، لَيْسَ ) + ( مَا )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143108" y="4681847"/>
            <a:ext cx="1428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لـــم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5715008" y="5110475"/>
            <a:ext cx="928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مــــــا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2928926" y="5357826"/>
            <a:ext cx="606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لـــن</a:t>
            </a:r>
            <a:endParaRPr lang="ar-SA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 rot="20777967">
            <a:off x="2793972" y="4870764"/>
            <a:ext cx="3286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9900"/>
                </a:solidFill>
              </a:rPr>
              <a:t>إجابة مفتوحة</a:t>
            </a:r>
            <a:endParaRPr lang="ar-SA" sz="2400" b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133</Words>
  <Application>Microsoft Office PowerPoint</Application>
  <PresentationFormat>عرض على الشاشة (3:4)‏</PresentationFormat>
  <Paragraphs>44</Paragraphs>
  <Slides>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home</dc:creator>
  <cp:lastModifiedBy>home</cp:lastModifiedBy>
  <cp:revision>53</cp:revision>
  <dcterms:created xsi:type="dcterms:W3CDTF">2014-02-09T16:30:37Z</dcterms:created>
  <dcterms:modified xsi:type="dcterms:W3CDTF">2014-11-12T19:14:39Z</dcterms:modified>
</cp:coreProperties>
</file>