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3615" autoAdjust="0"/>
    <p:restoredTop sz="94660"/>
  </p:normalViewPr>
  <p:slideViewPr>
    <p:cSldViewPr>
      <p:cViewPr varScale="1">
        <p:scale>
          <a:sx n="75" d="100"/>
          <a:sy n="75" d="100"/>
        </p:scale>
        <p:origin x="-6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AACB9E-5FBC-4825-A9C1-FA2EDFC61D5A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6A48AD-4B8D-46FA-866E-B12ACB62539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A48AD-4B8D-46FA-866E-B12ACB625393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78A9-A478-4A3F-B4B4-FAFFE4776C22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54B-9E6B-404B-B9BA-DB04AEE556A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78A9-A478-4A3F-B4B4-FAFFE4776C22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54B-9E6B-404B-B9BA-DB04AEE556A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78A9-A478-4A3F-B4B4-FAFFE4776C22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54B-9E6B-404B-B9BA-DB04AEE556A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78A9-A478-4A3F-B4B4-FAFFE4776C22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54B-9E6B-404B-B9BA-DB04AEE556A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78A9-A478-4A3F-B4B4-FAFFE4776C22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54B-9E6B-404B-B9BA-DB04AEE556A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78A9-A478-4A3F-B4B4-FAFFE4776C22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54B-9E6B-404B-B9BA-DB04AEE556A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78A9-A478-4A3F-B4B4-FAFFE4776C22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54B-9E6B-404B-B9BA-DB04AEE556A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78A9-A478-4A3F-B4B4-FAFFE4776C22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54B-9E6B-404B-B9BA-DB04AEE556A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78A9-A478-4A3F-B4B4-FAFFE4776C22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54B-9E6B-404B-B9BA-DB04AEE556A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78A9-A478-4A3F-B4B4-FAFFE4776C22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54B-9E6B-404B-B9BA-DB04AEE556A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78A9-A478-4A3F-B4B4-FAFFE4776C22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54B-9E6B-404B-B9BA-DB04AEE556A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78A9-A478-4A3F-B4B4-FAFFE4776C22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7E54B-9E6B-404B-B9BA-DB04AEE556A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929322" y="4929174"/>
            <a:ext cx="3214678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cs typeface="AL-Mohanad Bold" pitchFamily="2" charset="-78"/>
              </a:rPr>
              <a:t>الموضوع : التواصل الكتابي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تعبئة استمارة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ص 183 </a:t>
            </a:r>
            <a:endParaRPr lang="ar-SA" sz="2800" dirty="0"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7143768" y="2786058"/>
            <a:ext cx="215900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534033" y="5462604"/>
            <a:ext cx="252413" cy="2524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572396" y="4429132"/>
            <a:ext cx="214314" cy="2143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076275" y="1285860"/>
            <a:ext cx="352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sz="1800" b="1" dirty="0">
                <a:solidFill>
                  <a:srgbClr val="0000FF"/>
                </a:solidFill>
                <a:cs typeface="Arial" pitchFamily="34" charset="0"/>
              </a:rPr>
              <a:t>√</a:t>
            </a:r>
            <a:r>
              <a:rPr lang="en-US" sz="1800" b="1" dirty="0">
                <a:solidFill>
                  <a:srgbClr val="0000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072066" y="1702346"/>
            <a:ext cx="352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sz="1800" b="1" dirty="0">
                <a:solidFill>
                  <a:srgbClr val="0000FF"/>
                </a:solidFill>
                <a:cs typeface="Arial" pitchFamily="34" charset="0"/>
              </a:rPr>
              <a:t>√</a:t>
            </a:r>
            <a:r>
              <a:rPr lang="en-US" sz="1800" b="1" dirty="0">
                <a:solidFill>
                  <a:srgbClr val="0000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72066" y="1500174"/>
            <a:ext cx="352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sz="1800" b="1" dirty="0">
                <a:solidFill>
                  <a:srgbClr val="0000FF"/>
                </a:solidFill>
                <a:cs typeface="Arial" pitchFamily="34" charset="0"/>
              </a:rPr>
              <a:t>√</a:t>
            </a:r>
            <a:r>
              <a:rPr lang="en-US" sz="1800" b="1" dirty="0">
                <a:solidFill>
                  <a:srgbClr val="0000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143240" y="1500174"/>
            <a:ext cx="352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sz="1800" b="1" dirty="0">
                <a:solidFill>
                  <a:srgbClr val="0000FF"/>
                </a:solidFill>
                <a:cs typeface="Arial" pitchFamily="34" charset="0"/>
              </a:rPr>
              <a:t>√</a:t>
            </a:r>
            <a:r>
              <a:rPr lang="en-US" sz="1800" b="1" dirty="0">
                <a:solidFill>
                  <a:srgbClr val="0000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714744" y="1285860"/>
            <a:ext cx="352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sz="1800" b="1" dirty="0">
                <a:solidFill>
                  <a:srgbClr val="0000FF"/>
                </a:solidFill>
                <a:cs typeface="Arial" pitchFamily="34" charset="0"/>
              </a:rPr>
              <a:t>√</a:t>
            </a:r>
            <a:r>
              <a:rPr lang="en-US" sz="1800" b="1" dirty="0">
                <a:solidFill>
                  <a:srgbClr val="0000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218623" y="1285860"/>
            <a:ext cx="352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sz="1800" b="1" dirty="0">
                <a:solidFill>
                  <a:srgbClr val="0000FF"/>
                </a:solidFill>
                <a:cs typeface="Arial" pitchFamily="34" charset="0"/>
              </a:rPr>
              <a:t>√</a:t>
            </a:r>
            <a:r>
              <a:rPr lang="en-US" sz="1800" b="1" dirty="0">
                <a:solidFill>
                  <a:srgbClr val="0000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143240" y="1714488"/>
            <a:ext cx="352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sz="1800" b="1" dirty="0">
                <a:solidFill>
                  <a:srgbClr val="0000FF"/>
                </a:solidFill>
                <a:cs typeface="Arial" pitchFamily="34" charset="0"/>
              </a:rPr>
              <a:t>√</a:t>
            </a:r>
            <a:r>
              <a:rPr lang="en-US" sz="1800" b="1" dirty="0">
                <a:solidFill>
                  <a:srgbClr val="0000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214414" y="1702346"/>
            <a:ext cx="352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sz="1800" b="1" dirty="0">
                <a:solidFill>
                  <a:srgbClr val="0000FF"/>
                </a:solidFill>
                <a:cs typeface="Arial" pitchFamily="34" charset="0"/>
              </a:rPr>
              <a:t>√</a:t>
            </a:r>
            <a:r>
              <a:rPr lang="en-US" sz="1800" b="1" dirty="0">
                <a:solidFill>
                  <a:srgbClr val="0000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214414" y="1500174"/>
            <a:ext cx="352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sz="1800" b="1" dirty="0">
                <a:solidFill>
                  <a:srgbClr val="0000FF"/>
                </a:solidFill>
                <a:cs typeface="Arial" pitchFamily="34" charset="0"/>
              </a:rPr>
              <a:t>√</a:t>
            </a:r>
            <a:r>
              <a:rPr lang="en-US" sz="1800" b="1" dirty="0">
                <a:solidFill>
                  <a:srgbClr val="0000FF"/>
                </a:solidFill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81742" y="2000240"/>
            <a:ext cx="81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أجنبية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37029" y="2000240"/>
            <a:ext cx="1077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معلومات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1538" y="195732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حكومية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68461" y="4714884"/>
            <a:ext cx="731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بنوك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2976" y="2500306"/>
            <a:ext cx="1776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وزارة الداخلية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43042" y="4286256"/>
            <a:ext cx="86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فنادق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28992" y="2571744"/>
            <a:ext cx="1000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ذاتية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142976" y="2928934"/>
            <a:ext cx="1800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وزارة الخارجية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42976" y="3314642"/>
            <a:ext cx="1827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التربية والتعليم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928926" y="3071810"/>
            <a:ext cx="2043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رقم السجل المدني 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643702" y="4286256"/>
            <a:ext cx="1179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التوقيع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715140" y="3028890"/>
            <a:ext cx="1008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الاسم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72273" y="3457518"/>
            <a:ext cx="1285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الجنسية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214678" y="3429000"/>
            <a:ext cx="1682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اسم المسئول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1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4357686" y="4206885"/>
            <a:ext cx="1106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3200" b="1" dirty="0">
                <a:solidFill>
                  <a:srgbClr val="0000FF"/>
                </a:solidFill>
                <a:cs typeface="Arial" pitchFamily="34" charset="0"/>
              </a:rPr>
              <a:t>بيانات</a:t>
            </a:r>
            <a:endParaRPr lang="en-US" sz="32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286116" y="4921265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3200" b="1" dirty="0">
                <a:solidFill>
                  <a:srgbClr val="0000FF"/>
                </a:solidFill>
                <a:cs typeface="Arial" pitchFamily="34" charset="0"/>
              </a:rPr>
              <a:t>رسمية</a:t>
            </a:r>
            <a:endParaRPr lang="en-US" sz="32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143108" y="4921264"/>
            <a:ext cx="873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3200" b="1" dirty="0">
                <a:solidFill>
                  <a:srgbClr val="0000FF"/>
                </a:solidFill>
                <a:cs typeface="Arial" pitchFamily="34" charset="0"/>
              </a:rPr>
              <a:t>آراء</a:t>
            </a:r>
            <a:endParaRPr lang="en-US" sz="32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500298" y="4206885"/>
            <a:ext cx="1049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3200" b="1" dirty="0">
                <a:solidFill>
                  <a:srgbClr val="0000FF"/>
                </a:solidFill>
                <a:cs typeface="Arial" pitchFamily="34" charset="0"/>
              </a:rPr>
              <a:t>مفرغ</a:t>
            </a:r>
            <a:endParaRPr lang="en-US" sz="32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25830" t="10937" r="23632" b="50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3428992" y="1237434"/>
            <a:ext cx="42862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500" dirty="0" smtClean="0">
                <a:solidFill>
                  <a:srgbClr val="FF0000"/>
                </a:solidFill>
              </a:rPr>
              <a:t>√</a:t>
            </a:r>
            <a:endParaRPr lang="ar-SA" sz="25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643174" y="3857628"/>
            <a:ext cx="35004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تعبئة الاستمارة من قبل الطالب </a:t>
            </a:r>
            <a:endParaRPr lang="ar-SA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48</Words>
  <Application>Microsoft Office PowerPoint</Application>
  <PresentationFormat>عرض على الشاشة (3:4)‏</PresentationFormat>
  <Paragraphs>33</Paragraphs>
  <Slides>6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ACER</dc:creator>
  <cp:lastModifiedBy>ACER</cp:lastModifiedBy>
  <cp:revision>7</cp:revision>
  <dcterms:created xsi:type="dcterms:W3CDTF">2013-12-05T18:50:52Z</dcterms:created>
  <dcterms:modified xsi:type="dcterms:W3CDTF">2013-12-06T11:26:27Z</dcterms:modified>
</cp:coreProperties>
</file>