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94204" autoAdjust="0"/>
    <p:restoredTop sz="94660"/>
  </p:normalViewPr>
  <p:slideViewPr>
    <p:cSldViewPr>
      <p:cViewPr varScale="1">
        <p:scale>
          <a:sx n="75" d="100"/>
          <a:sy n="75" d="100"/>
        </p:scale>
        <p:origin x="-66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669B-836E-4434-9623-0A2626AA9A5C}" type="datetimeFigureOut">
              <a:rPr lang="ar-SA" smtClean="0"/>
              <a:pPr/>
              <a:t>02/03/1435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52715-286F-45F6-9CC1-2BEA11A9058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669B-836E-4434-9623-0A2626AA9A5C}" type="datetimeFigureOut">
              <a:rPr lang="ar-SA" smtClean="0"/>
              <a:pPr/>
              <a:t>02/03/1435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52715-286F-45F6-9CC1-2BEA11A9058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669B-836E-4434-9623-0A2626AA9A5C}" type="datetimeFigureOut">
              <a:rPr lang="ar-SA" smtClean="0"/>
              <a:pPr/>
              <a:t>02/03/1435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52715-286F-45F6-9CC1-2BEA11A9058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669B-836E-4434-9623-0A2626AA9A5C}" type="datetimeFigureOut">
              <a:rPr lang="ar-SA" smtClean="0"/>
              <a:pPr/>
              <a:t>02/03/1435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52715-286F-45F6-9CC1-2BEA11A9058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669B-836E-4434-9623-0A2626AA9A5C}" type="datetimeFigureOut">
              <a:rPr lang="ar-SA" smtClean="0"/>
              <a:pPr/>
              <a:t>02/03/1435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52715-286F-45F6-9CC1-2BEA11A9058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669B-836E-4434-9623-0A2626AA9A5C}" type="datetimeFigureOut">
              <a:rPr lang="ar-SA" smtClean="0"/>
              <a:pPr/>
              <a:t>02/03/1435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52715-286F-45F6-9CC1-2BEA11A9058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669B-836E-4434-9623-0A2626AA9A5C}" type="datetimeFigureOut">
              <a:rPr lang="ar-SA" smtClean="0"/>
              <a:pPr/>
              <a:t>02/03/1435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52715-286F-45F6-9CC1-2BEA11A9058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669B-836E-4434-9623-0A2626AA9A5C}" type="datetimeFigureOut">
              <a:rPr lang="ar-SA" smtClean="0"/>
              <a:pPr/>
              <a:t>02/03/1435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52715-286F-45F6-9CC1-2BEA11A9058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669B-836E-4434-9623-0A2626AA9A5C}" type="datetimeFigureOut">
              <a:rPr lang="ar-SA" smtClean="0"/>
              <a:pPr/>
              <a:t>02/03/1435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52715-286F-45F6-9CC1-2BEA11A9058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669B-836E-4434-9623-0A2626AA9A5C}" type="datetimeFigureOut">
              <a:rPr lang="ar-SA" smtClean="0"/>
              <a:pPr/>
              <a:t>02/03/1435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52715-286F-45F6-9CC1-2BEA11A9058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669B-836E-4434-9623-0A2626AA9A5C}" type="datetimeFigureOut">
              <a:rPr lang="ar-SA" smtClean="0"/>
              <a:pPr/>
              <a:t>02/03/1435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52715-286F-45F6-9CC1-2BEA11A9058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D669B-836E-4434-9623-0A2626AA9A5C}" type="datetimeFigureOut">
              <a:rPr lang="ar-SA" smtClean="0"/>
              <a:pPr/>
              <a:t>02/03/1435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52715-286F-45F6-9CC1-2BEA11A9058F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25635" t="11719" r="23095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مستطيل 2"/>
          <p:cNvSpPr/>
          <p:nvPr/>
        </p:nvSpPr>
        <p:spPr>
          <a:xfrm>
            <a:off x="5500694" y="4929174"/>
            <a:ext cx="3643306" cy="19288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cs typeface="AL-Mohanad Bold" pitchFamily="2" charset="-78"/>
              </a:rPr>
              <a:t>الموضوع : الرسم الكتابي</a:t>
            </a:r>
          </a:p>
          <a:p>
            <a:pPr algn="ctr"/>
            <a:r>
              <a:rPr lang="ar-SA" sz="2800" dirty="0" smtClean="0">
                <a:cs typeface="AL-Mohanad Bold" pitchFamily="2" charset="-78"/>
              </a:rPr>
              <a:t>رسم حرفي الراء والزاي بخط الرقعة</a:t>
            </a:r>
          </a:p>
          <a:p>
            <a:pPr algn="ctr"/>
            <a:r>
              <a:rPr lang="ar-SA" sz="2800" dirty="0" smtClean="0">
                <a:cs typeface="AL-Mohanad Bold" pitchFamily="2" charset="-78"/>
              </a:rPr>
              <a:t>ص 177 </a:t>
            </a:r>
            <a:endParaRPr lang="ar-SA" sz="2800" dirty="0">
              <a:cs typeface="AL-Mohanad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5635" t="11719" r="23095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4000496" y="1552566"/>
            <a:ext cx="10699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EG" sz="2400" b="1" dirty="0">
                <a:solidFill>
                  <a:srgbClr val="0000FF"/>
                </a:solidFill>
                <a:cs typeface="Arial" pitchFamily="34" charset="0"/>
              </a:rPr>
              <a:t>الرياض</a:t>
            </a:r>
            <a:endParaRPr lang="en-US" sz="2400" b="1" dirty="0">
              <a:solidFill>
                <a:srgbClr val="0000FF"/>
              </a:solidFill>
              <a:cs typeface="Arial" pitchFamily="34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43702" y="1967203"/>
            <a:ext cx="11064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EG" sz="2400" b="1" dirty="0" err="1">
                <a:solidFill>
                  <a:srgbClr val="0000FF"/>
                </a:solidFill>
                <a:cs typeface="Arial" pitchFamily="34" charset="0"/>
              </a:rPr>
              <a:t>جيزان</a:t>
            </a:r>
            <a:endParaRPr lang="en-US" sz="2400" b="1" dirty="0">
              <a:solidFill>
                <a:srgbClr val="0000FF"/>
              </a:solidFill>
              <a:cs typeface="Arial" pitchFamily="34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286380" y="1967203"/>
            <a:ext cx="9620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EG" sz="2400" b="1" dirty="0">
                <a:solidFill>
                  <a:srgbClr val="0000FF"/>
                </a:solidFill>
                <a:cs typeface="Arial" pitchFamily="34" charset="0"/>
              </a:rPr>
              <a:t>ينبع</a:t>
            </a:r>
            <a:endParaRPr lang="en-US" sz="2400" b="1" dirty="0">
              <a:solidFill>
                <a:srgbClr val="0000FF"/>
              </a:solidFill>
              <a:cs typeface="Arial" pitchFamily="34" charset="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786182" y="1967203"/>
            <a:ext cx="9445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EG" sz="2400" b="1" dirty="0" err="1">
                <a:solidFill>
                  <a:srgbClr val="0000FF"/>
                </a:solidFill>
                <a:cs typeface="Arial" pitchFamily="34" charset="0"/>
              </a:rPr>
              <a:t>الدمام</a:t>
            </a:r>
            <a:endParaRPr lang="en-US" sz="2400" b="1" dirty="0">
              <a:solidFill>
                <a:srgbClr val="0000FF"/>
              </a:solidFill>
              <a:cs typeface="Arial" pitchFamily="34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6286512" y="2786058"/>
            <a:ext cx="2524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EG" sz="2800" b="1" dirty="0">
                <a:solidFill>
                  <a:srgbClr val="0000FF"/>
                </a:solidFill>
                <a:cs typeface="Arial" pitchFamily="34" charset="0"/>
              </a:rPr>
              <a:t>ر</a:t>
            </a:r>
            <a:endParaRPr lang="en-US" sz="2800" b="1" dirty="0">
              <a:solidFill>
                <a:srgbClr val="0000FF"/>
              </a:solidFill>
              <a:cs typeface="Arial" pitchFamily="34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4105274" y="2786058"/>
            <a:ext cx="2524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EG" sz="2800" b="1" dirty="0">
                <a:solidFill>
                  <a:srgbClr val="0000FF"/>
                </a:solidFill>
                <a:cs typeface="Arial" pitchFamily="34" charset="0"/>
              </a:rPr>
              <a:t>ز</a:t>
            </a:r>
            <a:endParaRPr lang="en-US" sz="2800" b="1" dirty="0">
              <a:solidFill>
                <a:srgbClr val="0000FF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25635" t="11719" r="23095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l="25635" t="44922" r="23828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مربع نص 2"/>
          <p:cNvSpPr txBox="1"/>
          <p:nvPr/>
        </p:nvSpPr>
        <p:spPr>
          <a:xfrm>
            <a:off x="2857488" y="5457782"/>
            <a:ext cx="100013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00B050"/>
                </a:solidFill>
              </a:rPr>
              <a:t>زراعية</a:t>
            </a:r>
            <a:endParaRPr lang="ar-SA" sz="2000" b="1" dirty="0">
              <a:solidFill>
                <a:srgbClr val="00B05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4429124" y="4572008"/>
            <a:ext cx="100013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00B050"/>
                </a:solidFill>
              </a:rPr>
              <a:t>سيارات</a:t>
            </a:r>
            <a:endParaRPr lang="ar-SA" sz="2000" b="1" dirty="0">
              <a:solidFill>
                <a:srgbClr val="00B050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2786050" y="4643446"/>
            <a:ext cx="100013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00B050"/>
                </a:solidFill>
              </a:rPr>
              <a:t>رافعة</a:t>
            </a:r>
            <a:endParaRPr lang="ar-SA" sz="2000" b="1" dirty="0">
              <a:solidFill>
                <a:srgbClr val="00B05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715008" y="4572008"/>
            <a:ext cx="13573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00B050"/>
                </a:solidFill>
              </a:rPr>
              <a:t>سيارة مرور</a:t>
            </a:r>
            <a:endParaRPr lang="ar-SA" sz="2000" b="1" dirty="0">
              <a:solidFill>
                <a:srgbClr val="00B050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5929322" y="5357826"/>
            <a:ext cx="100013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00B050"/>
                </a:solidFill>
              </a:rPr>
              <a:t>مزارع</a:t>
            </a:r>
            <a:endParaRPr lang="ar-SA" sz="2000" b="1" dirty="0">
              <a:solidFill>
                <a:srgbClr val="00B050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4286248" y="5357826"/>
            <a:ext cx="100013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00B050"/>
                </a:solidFill>
              </a:rPr>
              <a:t>يزرع</a:t>
            </a:r>
            <a:endParaRPr lang="ar-SA" sz="2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 l="25635" t="11719" r="23095" b="5703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25</Words>
  <Application>Microsoft Office PowerPoint</Application>
  <PresentationFormat>عرض على الشاشة (3:4)‏</PresentationFormat>
  <Paragraphs>15</Paragraphs>
  <Slides>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ACER</dc:creator>
  <cp:lastModifiedBy>ACER</cp:lastModifiedBy>
  <cp:revision>5</cp:revision>
  <dcterms:created xsi:type="dcterms:W3CDTF">2013-12-05T18:47:39Z</dcterms:created>
  <dcterms:modified xsi:type="dcterms:W3CDTF">2013-12-06T11:12:33Z</dcterms:modified>
</cp:coreProperties>
</file>