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373" autoAdjust="0"/>
    <p:restoredTop sz="94660"/>
  </p:normalViewPr>
  <p:slideViewPr>
    <p:cSldViewPr>
      <p:cViewPr varScale="1">
        <p:scale>
          <a:sx n="75" d="100"/>
          <a:sy n="75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A6A5-5035-4714-AEDF-708C0CD995E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44A4-CEB3-440D-9B1C-7F9FD16E367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929322" y="4929174"/>
            <a:ext cx="321467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cs typeface="AL-Mohanad Bold" pitchFamily="2" charset="-78"/>
              </a:rPr>
              <a:t>الموضوع : الرسم الإملائي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رسم همزة القطع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111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425795" y="571480"/>
            <a:ext cx="83978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اشتهر</a:t>
            </a:r>
            <a:endParaRPr lang="ar-SA" sz="2000" b="1" dirty="0">
              <a:cs typeface="+mj-cs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2232014" y="571480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وصل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90508" y="57148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/>
              <a:t>فعل ماضي خماسي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421046" y="812781"/>
            <a:ext cx="8397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الطائي</a:t>
            </a:r>
            <a:endParaRPr lang="ar-SA" sz="2000" b="1" dirty="0">
              <a:cs typeface="+mj-cs"/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143108" y="850881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>
                <a:solidFill>
                  <a:srgbClr val="00B050"/>
                </a:solidFill>
              </a:rPr>
              <a:t>وصل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42844" y="845090"/>
            <a:ext cx="1997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800" b="1" dirty="0"/>
              <a:t>لأن (</a:t>
            </a:r>
            <a:r>
              <a:rPr lang="ar-SA" sz="1800" b="1" dirty="0" err="1"/>
              <a:t>ال</a:t>
            </a:r>
            <a:r>
              <a:rPr lang="ar-SA" sz="1800" b="1" dirty="0"/>
              <a:t>) التعريف حرف 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446461" y="1142984"/>
            <a:ext cx="839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>
                <a:solidFill>
                  <a:srgbClr val="FF0000"/>
                </a:solidFill>
              </a:rPr>
              <a:t>أعاد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3446461" y="1385876"/>
            <a:ext cx="766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النحو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2205036" y="1142984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قطع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2241548" y="1428736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وصل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285720" y="1142984"/>
            <a:ext cx="207170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800" b="1" dirty="0"/>
              <a:t>فعل ماضي رباعي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3428992" y="1714488"/>
            <a:ext cx="8397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أجمعت</a:t>
            </a:r>
            <a:endParaRPr lang="ar-SA" sz="2000" b="1" dirty="0">
              <a:cs typeface="+mj-cs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428992" y="2028818"/>
            <a:ext cx="8397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استعملا</a:t>
            </a:r>
            <a:endParaRPr lang="ar-SA" sz="2000" b="1" dirty="0">
              <a:cs typeface="+mj-cs"/>
            </a:endParaRP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2214546" y="1714488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قطع</a:t>
            </a:r>
          </a:p>
        </p:txBody>
      </p: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2214546" y="2000240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وصل</a:t>
            </a:r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442867" y="1714488"/>
            <a:ext cx="177167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800" b="1" dirty="0"/>
              <a:t>فعل ماضي رباعي</a:t>
            </a:r>
          </a:p>
        </p:txBody>
      </p: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357158" y="2071678"/>
            <a:ext cx="1949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800" b="1" dirty="0"/>
              <a:t>فعل ماضي سداسي</a:t>
            </a:r>
          </a:p>
        </p:txBody>
      </p:sp>
      <p:sp>
        <p:nvSpPr>
          <p:cNvPr id="25" name="مربع نص 24"/>
          <p:cNvSpPr txBox="1">
            <a:spLocks noChangeArrowheads="1"/>
          </p:cNvSpPr>
          <p:nvPr/>
        </p:nvSpPr>
        <p:spPr bwMode="auto">
          <a:xfrm>
            <a:off x="-214314" y="1357298"/>
            <a:ext cx="271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800" b="1" dirty="0"/>
              <a:t>لأن (</a:t>
            </a:r>
            <a:r>
              <a:rPr lang="ar-SA" sz="1800" b="1" dirty="0" err="1"/>
              <a:t>ال</a:t>
            </a:r>
            <a:r>
              <a:rPr lang="ar-SA" sz="1800" b="1" dirty="0"/>
              <a:t>) التعريف حرف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578" t="29297" r="12841" b="23828"/>
          <a:stretch>
            <a:fillRect/>
          </a:stretch>
        </p:blipFill>
        <p:spPr bwMode="auto">
          <a:xfrm>
            <a:off x="1857356" y="3571876"/>
            <a:ext cx="5500726" cy="267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14632" y="3206752"/>
            <a:ext cx="971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</a:rPr>
              <a:t>النار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7640" y="3349628"/>
            <a:ext cx="971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</a:rPr>
              <a:t>النبي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29058" y="3000372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800" b="1" dirty="0">
                <a:solidFill>
                  <a:srgbClr val="0000FF"/>
                </a:solidFill>
                <a:latin typeface="Times New Roman" pitchFamily="18" charset="0"/>
              </a:rPr>
              <a:t>الحمرة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86314" y="2857496"/>
            <a:ext cx="1258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</a:rPr>
              <a:t>انطلق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72330" y="2894009"/>
            <a:ext cx="1260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800" b="1" dirty="0">
                <a:solidFill>
                  <a:srgbClr val="0000FF"/>
                </a:solidFill>
                <a:latin typeface="Times New Roman" pitchFamily="18" charset="0"/>
              </a:rPr>
              <a:t>الرحمن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94416" y="3000372"/>
            <a:ext cx="93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3200" b="1" dirty="0">
                <a:solidFill>
                  <a:srgbClr val="0000FF"/>
                </a:solidFill>
                <a:latin typeface="Times New Roman" pitchFamily="18" charset="0"/>
              </a:rPr>
              <a:t>الله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5412" y="4471998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فعل ماض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78186" y="4838696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ثلاثي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214678" y="5600696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قطع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099062" y="5643578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وصل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857752" y="5286388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ألف فقط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867287" y="4543436"/>
            <a:ext cx="149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فعل ماض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773624" y="4900626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خماسي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357686" y="575788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إمام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71887" y="554356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أخذ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743194" y="5257816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أمور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29058" y="4643446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تحتها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70168" y="4400560"/>
            <a:ext cx="97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ar-EG" sz="2400" b="1" dirty="0" err="1">
                <a:solidFill>
                  <a:srgbClr val="0000FF"/>
                </a:solidFill>
                <a:latin typeface="Times New Roman" pitchFamily="18" charset="0"/>
              </a:rPr>
              <a:t>أ</a:t>
            </a: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 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00166" y="3857628"/>
            <a:ext cx="97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وصله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85984" y="3328990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بهمزة قطع 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921127" y="385762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ينطق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142191" y="1062024"/>
            <a:ext cx="150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مكسورة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15074" y="785794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مفتوحة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98786" y="2571744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أفعال 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00760" y="375761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ماض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00768" y="3471866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ماض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02109" y="3757618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4 ( رباعي 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16248" y="3786190"/>
            <a:ext cx="134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أحسن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71953" y="5043502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أعلم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72066" y="5043502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4 ( رباعي 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19400" y="971536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5 ( خماسي )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86050" y="125728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6 ( سداسي )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7925" y="990600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أجتهد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66800" y="12954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أستجمع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11262" y="3071810"/>
            <a:ext cx="147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أسماء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01888" y="4186246"/>
            <a:ext cx="117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رباعي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14810" y="4214818"/>
            <a:ext cx="120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ماض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095887" y="4257684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أحسن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85786" y="4686312"/>
            <a:ext cx="118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أسماء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08513" y="714356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حروف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43240" y="94771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ar-EG" sz="2400" b="1" dirty="0" err="1">
                <a:solidFill>
                  <a:srgbClr val="0000FF"/>
                </a:solidFill>
                <a:latin typeface="Times New Roman" pitchFamily="18" charset="0"/>
              </a:rPr>
              <a:t>ال</a:t>
            </a:r>
            <a:r>
              <a:rPr lang="ar-EG" sz="2400" b="1" dirty="0">
                <a:solidFill>
                  <a:srgbClr val="0000FF"/>
                </a:solidFill>
                <a:latin typeface="Times New Roman" pitchFamily="18" charset="0"/>
              </a:rPr>
              <a:t> ) التعريف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59218" y="271462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  <a:latin typeface="Times New Roman" pitchFamily="18" charset="0"/>
              </a:rPr>
              <a:t>ي</a:t>
            </a:r>
            <a:r>
              <a:rPr lang="ar-EG" sz="2000" b="1" dirty="0">
                <a:solidFill>
                  <a:srgbClr val="0000FF"/>
                </a:solidFill>
                <a:latin typeface="Times New Roman" pitchFamily="18" charset="0"/>
              </a:rPr>
              <a:t>نطق في بدأ الكلام ووصله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57818" y="3386118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الأسماء السماعية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05546" y="3643314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الخماسية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69100" y="3919543"/>
            <a:ext cx="157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السداسية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99248" y="557214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الرباعي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54521" y="5214950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الرباعي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71802" y="5062551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الثلاثي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14612" y="5500702"/>
            <a:ext cx="1503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السداسي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00298" y="3848105"/>
            <a:ext cx="175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ar-EG" b="1" dirty="0" err="1">
                <a:solidFill>
                  <a:srgbClr val="0000FF"/>
                </a:solidFill>
                <a:latin typeface="Times New Roman" pitchFamily="18" charset="0"/>
              </a:rPr>
              <a:t>ال</a:t>
            </a:r>
            <a:r>
              <a:rPr lang="ar-EG" b="1" dirty="0">
                <a:solidFill>
                  <a:srgbClr val="0000FF"/>
                </a:solidFill>
                <a:latin typeface="Times New Roman" pitchFamily="18" charset="0"/>
              </a:rPr>
              <a:t>) التعريف 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786050" y="3571876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b="1">
                <a:solidFill>
                  <a:srgbClr val="0000FF"/>
                </a:solidFill>
                <a:latin typeface="Times New Roman" pitchFamily="18" charset="0"/>
              </a:rPr>
              <a:t>كلها</a:t>
            </a:r>
            <a:endParaRPr lang="en-US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86314" y="174624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أرسله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215074" y="200024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ألف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215074" y="2285992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أول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305172" y="2603497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إلقاء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929190" y="2960687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أمين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857356" y="4495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أنت رجلٌ فاضل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285720" y="4876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أَنطلقُ إلى مدرستي في الصباح الباكر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500166" y="5143512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علي الذهاب إلى مدرستي باكراً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143108" y="5461017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أَكرِم ضيفك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90858" y="138905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أعرض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85858" y="1389051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فعل أمر رباعي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19420" y="202722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أصبح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85858" y="1890698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فعل ماض رباعي مهموز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90858" y="274637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أوحينا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85858" y="2571744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فعل ماض رباعي مهموز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09896" y="3460753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أبو - أهل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142976" y="3460753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أسماء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62258" y="3960819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إفتاء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42976" y="3889381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مصدر لفعل رباعي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48332" y="128586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أحمد - ألف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48332" y="160653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إلى - أو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1928802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أذكر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05482" y="2246307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أسلمتم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72132" y="2571744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أطِع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72132" y="2857496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أمر - أتى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72132" y="3175001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إسناد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160708" y="4429132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اسكن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2000232" y="4429132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وصل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500035" y="4429132"/>
            <a:ext cx="142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فعل أمر ثلاثي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143240" y="5314966"/>
            <a:ext cx="83978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  <a:cs typeface="+mj-cs"/>
              </a:rPr>
              <a:t>أبو بكر</a:t>
            </a:r>
            <a:endParaRPr lang="ar-SA" sz="2000" b="1" dirty="0">
              <a:cs typeface="+mj-cs"/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2000232" y="5286388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قطع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903270" y="5314966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/>
              <a:t>لأنه اسم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143240" y="5886470"/>
            <a:ext cx="83978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ابن</a:t>
            </a:r>
            <a:endParaRPr lang="ar-SA" sz="2000" b="1" dirty="0">
              <a:cs typeface="+mj-cs"/>
            </a:endParaRP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2000232" y="5886470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وصل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50752" y="5917188"/>
            <a:ext cx="2020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800" b="1" dirty="0" smtClean="0"/>
              <a:t>من </a:t>
            </a:r>
            <a:r>
              <a:rPr lang="ar-SA" sz="1800" b="1" dirty="0"/>
              <a:t>الأسماء السماعية</a:t>
            </a:r>
          </a:p>
        </p:txBody>
      </p: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3286116" y="4714884"/>
            <a:ext cx="58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أنت</a:t>
            </a:r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2000232" y="4714884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قطع</a:t>
            </a:r>
          </a:p>
        </p:txBody>
      </p: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857224" y="4714884"/>
            <a:ext cx="128588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لأنه اسم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3143240" y="5572140"/>
            <a:ext cx="839788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اسْمه</a:t>
            </a:r>
            <a:endParaRPr lang="ar-SA" sz="2000" b="1" dirty="0">
              <a:cs typeface="+mj-cs"/>
            </a:endParaRPr>
          </a:p>
        </p:txBody>
      </p:sp>
      <p:sp>
        <p:nvSpPr>
          <p:cNvPr id="26" name="مربع نص 25"/>
          <p:cNvSpPr txBox="1">
            <a:spLocks noChangeArrowheads="1"/>
          </p:cNvSpPr>
          <p:nvPr/>
        </p:nvSpPr>
        <p:spPr bwMode="auto">
          <a:xfrm>
            <a:off x="2000232" y="5600718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وصل</a:t>
            </a:r>
          </a:p>
        </p:txBody>
      </p:sp>
      <p:sp>
        <p:nvSpPr>
          <p:cNvPr id="27" name="مربع نص 26"/>
          <p:cNvSpPr txBox="1">
            <a:spLocks noChangeArrowheads="1"/>
          </p:cNvSpPr>
          <p:nvPr/>
        </p:nvSpPr>
        <p:spPr bwMode="auto">
          <a:xfrm>
            <a:off x="71406" y="5572140"/>
            <a:ext cx="1925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1800" b="1" dirty="0" smtClean="0"/>
              <a:t>من </a:t>
            </a:r>
            <a:r>
              <a:rPr lang="ar-SA" sz="1800" b="1" dirty="0"/>
              <a:t>الأسماء السماعية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3143240" y="6143644"/>
            <a:ext cx="83978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FF0000"/>
                </a:solidFill>
              </a:rPr>
              <a:t>أقسام</a:t>
            </a:r>
            <a:endParaRPr lang="ar-SA" sz="2000" b="1" dirty="0">
              <a:cs typeface="+mj-cs"/>
            </a:endParaRPr>
          </a:p>
        </p:txBody>
      </p:sp>
      <p:sp>
        <p:nvSpPr>
          <p:cNvPr id="29" name="مربع نص 28"/>
          <p:cNvSpPr txBox="1">
            <a:spLocks noChangeArrowheads="1"/>
          </p:cNvSpPr>
          <p:nvPr/>
        </p:nvSpPr>
        <p:spPr bwMode="auto">
          <a:xfrm>
            <a:off x="2000232" y="6143644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قطع</a:t>
            </a:r>
          </a:p>
        </p:txBody>
      </p:sp>
      <p:sp>
        <p:nvSpPr>
          <p:cNvPr id="30" name="مربع نص 29"/>
          <p:cNvSpPr txBox="1">
            <a:spLocks noChangeArrowheads="1"/>
          </p:cNvSpPr>
          <p:nvPr/>
        </p:nvSpPr>
        <p:spPr bwMode="auto">
          <a:xfrm>
            <a:off x="903270" y="6172222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000" b="1" dirty="0"/>
              <a:t>لأنه اسم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212</Words>
  <Application>Microsoft Office PowerPoint</Application>
  <PresentationFormat>عرض على الشاشة (3:4)‏</PresentationFormat>
  <Paragraphs>116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16</cp:revision>
  <dcterms:created xsi:type="dcterms:W3CDTF">2013-12-05T17:20:50Z</dcterms:created>
  <dcterms:modified xsi:type="dcterms:W3CDTF">2013-12-11T15:28:22Z</dcterms:modified>
</cp:coreProperties>
</file>