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177" autoAdjust="0"/>
    <p:restoredTop sz="92652" autoAdjust="0"/>
  </p:normalViewPr>
  <p:slideViewPr>
    <p:cSldViewPr>
      <p:cViewPr>
        <p:scale>
          <a:sx n="76" d="100"/>
          <a:sy n="76" d="100"/>
        </p:scale>
        <p:origin x="-5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21/01/36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286248" y="1928802"/>
            <a:ext cx="500062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الرسم الإملائي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الهمزة المتطرفة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228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986" t="33203" r="44335" b="19922"/>
          <a:stretch>
            <a:fillRect/>
          </a:stretch>
        </p:blipFill>
        <p:spPr bwMode="auto">
          <a:xfrm>
            <a:off x="2786050" y="928671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6071598" y="895633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3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71598" y="118138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4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72198" y="150017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72198" y="178592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7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71598" y="211007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6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72198" y="239583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5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072198" y="2681583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1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Oval 54"/>
          <p:cNvSpPr>
            <a:spLocks noChangeArrowheads="1"/>
          </p:cNvSpPr>
          <p:nvPr/>
        </p:nvSpPr>
        <p:spPr bwMode="auto">
          <a:xfrm>
            <a:off x="3857620" y="1000108"/>
            <a:ext cx="268288" cy="28575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Oval 55"/>
          <p:cNvSpPr>
            <a:spLocks noChangeArrowheads="1"/>
          </p:cNvSpPr>
          <p:nvPr/>
        </p:nvSpPr>
        <p:spPr bwMode="auto">
          <a:xfrm>
            <a:off x="3857620" y="1285860"/>
            <a:ext cx="268288" cy="277824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Oval 56"/>
          <p:cNvSpPr>
            <a:spLocks noChangeArrowheads="1"/>
          </p:cNvSpPr>
          <p:nvPr/>
        </p:nvSpPr>
        <p:spPr bwMode="auto">
          <a:xfrm>
            <a:off x="4803778" y="1620834"/>
            <a:ext cx="268288" cy="228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Oval 57"/>
          <p:cNvSpPr>
            <a:spLocks noChangeArrowheads="1"/>
          </p:cNvSpPr>
          <p:nvPr/>
        </p:nvSpPr>
        <p:spPr bwMode="auto">
          <a:xfrm>
            <a:off x="4295784" y="1857364"/>
            <a:ext cx="347653" cy="28575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Oval 58"/>
          <p:cNvSpPr>
            <a:spLocks noChangeArrowheads="1"/>
          </p:cNvSpPr>
          <p:nvPr/>
        </p:nvSpPr>
        <p:spPr bwMode="auto">
          <a:xfrm>
            <a:off x="3357554" y="2143116"/>
            <a:ext cx="339726" cy="3000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auto">
          <a:xfrm>
            <a:off x="5214942" y="2428868"/>
            <a:ext cx="357190" cy="3000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3375019" y="2786058"/>
            <a:ext cx="268287" cy="228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285884" y="10780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يكافِئ (الكسرة) - الأطباء (السكون) - شيء (السكون)  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امرُؤ (الضمة) - نشَأ (الفتحة</a:t>
            </a:r>
            <a:r>
              <a:rPr lang="ar-SA" sz="2000" b="1" dirty="0" smtClean="0">
                <a:solidFill>
                  <a:srgbClr val="0000FF"/>
                </a:solidFill>
              </a:rPr>
              <a:t>)</a:t>
            </a:r>
            <a:endParaRPr lang="ar-SA" sz="2000" b="1" dirty="0" smtClean="0">
              <a:solidFill>
                <a:srgbClr val="0000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429256" y="3059668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شيء</a:t>
            </a:r>
            <a:endParaRPr lang="ar-SA" b="1" dirty="0" smtClean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57818" y="3286124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امرؤ</a:t>
            </a:r>
            <a:endParaRPr lang="ar-SA" b="1" dirty="0" smtClean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72164" y="3559734"/>
            <a:ext cx="50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نشأ</a:t>
            </a:r>
            <a:endParaRPr lang="ar-SA" b="1" dirty="0" smtClean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14744" y="2845354"/>
            <a:ext cx="78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السكون</a:t>
            </a:r>
            <a:endParaRPr lang="ar-SA" b="1" dirty="0" smtClean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86198" y="3286124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الضمة</a:t>
            </a:r>
            <a:endParaRPr lang="ar-SA" b="1" dirty="0" smtClean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86182" y="3559734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الفتحة</a:t>
            </a:r>
            <a:endParaRPr lang="ar-SA" b="1" dirty="0" smtClean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42976" y="3071810"/>
            <a:ext cx="1214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على </a:t>
            </a:r>
            <a:r>
              <a:rPr lang="ar-SA" b="1" dirty="0" smtClean="0">
                <a:solidFill>
                  <a:srgbClr val="0000FF"/>
                </a:solidFill>
              </a:rPr>
              <a:t>السطر</a:t>
            </a:r>
            <a:endParaRPr lang="ar-SA" b="1" dirty="0" smtClean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357290" y="3286124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على </a:t>
            </a:r>
            <a:r>
              <a:rPr lang="ar-SA" b="1" dirty="0" smtClean="0">
                <a:solidFill>
                  <a:srgbClr val="C00000"/>
                </a:solidFill>
              </a:rPr>
              <a:t>الواو</a:t>
            </a:r>
            <a:endParaRPr lang="ar-SA" b="1" dirty="0" smtClean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428728" y="3559734"/>
            <a:ext cx="95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على الألف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714744" y="3059668"/>
            <a:ext cx="78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السكون</a:t>
            </a:r>
            <a:endParaRPr lang="ar-SA" b="1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718" t="49805" r="30420" b="26757"/>
          <a:stretch>
            <a:fillRect/>
          </a:stretch>
        </p:blipFill>
        <p:spPr bwMode="auto">
          <a:xfrm>
            <a:off x="0" y="4357694"/>
            <a:ext cx="6357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27295" t="45117" r="33887" b="44141"/>
          <a:stretch>
            <a:fillRect/>
          </a:stretch>
        </p:blipFill>
        <p:spPr bwMode="auto">
          <a:xfrm>
            <a:off x="2143108" y="4786322"/>
            <a:ext cx="38576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/>
          <p:cNvSpPr/>
          <p:nvPr/>
        </p:nvSpPr>
        <p:spPr>
          <a:xfrm>
            <a:off x="1000100" y="4643446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تكتب على السطر إذا كان ما قبلها ساكن .</a:t>
            </a:r>
          </a:p>
          <a:p>
            <a:r>
              <a:rPr lang="ar-SA" sz="2000" b="1" dirty="0" smtClean="0">
                <a:solidFill>
                  <a:srgbClr val="006600"/>
                </a:solidFill>
              </a:rPr>
              <a:t>تكتب على نبرة (ياء غير منقوطة) إذا كان ما قبلها مكسور . </a:t>
            </a:r>
          </a:p>
          <a:p>
            <a:r>
              <a:rPr lang="ar-SA" sz="2000" b="1" dirty="0" smtClean="0">
                <a:solidFill>
                  <a:srgbClr val="0000FF"/>
                </a:solidFill>
              </a:rPr>
              <a:t>تكتب على واو إذا كان ما قبلها مضموم .</a:t>
            </a:r>
          </a:p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تكتب على ألف إذا كان ما قبلها مفتوح . </a:t>
            </a:r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429140" y="1824327"/>
            <a:ext cx="71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مبدأ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71818" y="1785926"/>
            <a:ext cx="71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جزء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3042" y="1824327"/>
            <a:ext cx="71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كفء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86182" y="2243072"/>
            <a:ext cx="7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مرافئ</a:t>
            </a:r>
            <a:endParaRPr lang="ar-SA" sz="2000" b="1" dirty="0" smtClean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48527" y="2285992"/>
            <a:ext cx="723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أضواء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5635" t="26367" r="23827" b="19922"/>
          <a:stretch>
            <a:fillRect/>
          </a:stretch>
        </p:blipFill>
        <p:spPr bwMode="auto">
          <a:xfrm>
            <a:off x="2000232" y="3429000"/>
            <a:ext cx="550072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6429388" y="3786190"/>
            <a:ext cx="71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ملجأ</a:t>
            </a:r>
            <a:endParaRPr lang="ar-SA" sz="2400" b="1" dirty="0" smtClean="0"/>
          </a:p>
        </p:txBody>
      </p:sp>
      <p:sp>
        <p:nvSpPr>
          <p:cNvPr id="12" name="مستطيل 11"/>
          <p:cNvSpPr/>
          <p:nvPr/>
        </p:nvSpPr>
        <p:spPr>
          <a:xfrm>
            <a:off x="6429388" y="4110343"/>
            <a:ext cx="642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يعبأ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00858" y="4429132"/>
            <a:ext cx="642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جاء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500858" y="4753285"/>
            <a:ext cx="71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8000"/>
                </a:solidFill>
              </a:rPr>
              <a:t>نشء</a:t>
            </a:r>
            <a:endParaRPr lang="ar-SA" sz="2400" b="1" dirty="0" smtClean="0">
              <a:solidFill>
                <a:srgbClr val="008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357950" y="5039037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تباطؤ</a:t>
            </a:r>
            <a:endParaRPr lang="ar-SA" sz="2400" b="1" dirty="0" smtClean="0"/>
          </a:p>
        </p:txBody>
      </p:sp>
      <p:sp>
        <p:nvSpPr>
          <p:cNvPr id="16" name="مستطيل 15"/>
          <p:cNvSpPr/>
          <p:nvPr/>
        </p:nvSpPr>
        <p:spPr>
          <a:xfrm>
            <a:off x="6500858" y="5357826"/>
            <a:ext cx="71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تكافؤ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357950" y="5643578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مكافئ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072230" y="5967731"/>
            <a:ext cx="121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8000"/>
                </a:solidFill>
              </a:rPr>
              <a:t>متواطئ</a:t>
            </a:r>
            <a:endParaRPr lang="ar-SA" sz="2400" b="1" dirty="0" smtClean="0">
              <a:solidFill>
                <a:srgbClr val="008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43338" y="3786190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الفتحة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643306" y="4429132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السكون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714744" y="5357826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الضمة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714744" y="6000768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8000"/>
                </a:solidFill>
              </a:rPr>
              <a:t>الكسرة</a:t>
            </a:r>
            <a:endParaRPr lang="ar-SA" sz="2400" b="1" dirty="0">
              <a:solidFill>
                <a:srgbClr val="008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643306" y="4110343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الفتحة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3643306" y="4753285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8000"/>
                </a:solidFill>
              </a:rPr>
              <a:t>السكون</a:t>
            </a:r>
            <a:endParaRPr lang="ar-SA" sz="2400" b="1" dirty="0" smtClean="0">
              <a:solidFill>
                <a:srgbClr val="008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714744" y="5072074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الضمة</a:t>
            </a:r>
            <a:endParaRPr lang="ar-SA" sz="2400" b="1" dirty="0" smtClean="0"/>
          </a:p>
        </p:txBody>
      </p:sp>
      <p:sp>
        <p:nvSpPr>
          <p:cNvPr id="26" name="مستطيل 25"/>
          <p:cNvSpPr/>
          <p:nvPr/>
        </p:nvSpPr>
        <p:spPr>
          <a:xfrm>
            <a:off x="3714744" y="5681979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الكسرة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2676" t="11914" r="15576" b="9961"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113</Words>
  <Application>Microsoft Office PowerPoint</Application>
  <PresentationFormat>عرض على الشاشة (3:4)‏</PresentationFormat>
  <Paragraphs>47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52</cp:revision>
  <dcterms:created xsi:type="dcterms:W3CDTF">2014-02-09T16:30:37Z</dcterms:created>
  <dcterms:modified xsi:type="dcterms:W3CDTF">2014-11-13T14:22:42Z</dcterms:modified>
</cp:coreProperties>
</file>