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0766" autoAdjust="0"/>
    <p:restoredTop sz="94660"/>
  </p:normalViewPr>
  <p:slideViewPr>
    <p:cSldViewPr>
      <p:cViewPr varScale="1">
        <p:scale>
          <a:sx n="75" d="100"/>
          <a:sy n="75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B0D73-823D-49E6-9CDC-6BF04334D2F2}" type="datetimeFigureOut">
              <a:rPr lang="ar-SA" smtClean="0"/>
              <a:pPr/>
              <a:t>02/08/1435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3D0E0-6CE6-41F3-B8B9-98BF167B132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6000760" y="4929174"/>
            <a:ext cx="3143240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2800" dirty="0" smtClean="0">
                <a:cs typeface="AL-Mohanad Bold" pitchFamily="2" charset="-78"/>
              </a:rPr>
              <a:t>الموضوع : الرسم الإملائي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رسم همزة الوصل</a:t>
            </a:r>
          </a:p>
          <a:p>
            <a:pPr algn="ctr"/>
            <a:r>
              <a:rPr lang="ar-SA" sz="2800" dirty="0" smtClean="0">
                <a:cs typeface="AL-Mohanad Bold" pitchFamily="2" charset="-78"/>
              </a:rPr>
              <a:t>ص 31 </a:t>
            </a:r>
            <a:endParaRPr lang="ar-SA" sz="2800" dirty="0">
              <a:cs typeface="AL-Mohanad Bol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3357554" y="1357298"/>
            <a:ext cx="1743076" cy="28575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H="1" flipV="1">
            <a:off x="3357554" y="2071678"/>
            <a:ext cx="3586162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 flipH="1" flipV="1">
            <a:off x="3357554" y="2357430"/>
            <a:ext cx="2357454" cy="571504"/>
          </a:xfrm>
          <a:prstGeom prst="line">
            <a:avLst/>
          </a:prstGeom>
          <a:noFill/>
          <a:ln w="28575">
            <a:solidFill>
              <a:srgbClr val="33CC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H="1">
            <a:off x="3357554" y="1643050"/>
            <a:ext cx="1600200" cy="9144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H="1" flipV="1">
            <a:off x="3357554" y="1857364"/>
            <a:ext cx="3643338" cy="928694"/>
          </a:xfrm>
          <a:prstGeom prst="lin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12451" t="30273" r="17968" b="16992"/>
          <a:stretch>
            <a:fillRect/>
          </a:stretch>
        </p:blipFill>
        <p:spPr bwMode="auto">
          <a:xfrm>
            <a:off x="1357290" y="3571876"/>
            <a:ext cx="607223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234262" y="3746505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إحداهما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938854" y="374650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استحياء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29190" y="3746505"/>
            <a:ext cx="53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إن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600844" y="446088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أجر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376874" y="449104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القصص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14810" y="4500570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القوم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943220" y="4500570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الظالمين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600448" y="374650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أبي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71472" y="1363792"/>
            <a:ext cx="12858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تسمى همزة وصل</a:t>
            </a:r>
            <a:endParaRPr lang="en-US" sz="2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267200" y="16906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>
                <a:solidFill>
                  <a:srgbClr val="0000FF"/>
                </a:solidFill>
              </a:rPr>
              <a:t>همزة وصل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572132" y="2500306"/>
            <a:ext cx="76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تظهر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643702" y="278605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تسقط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858016" y="3286124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الألف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86116" y="4643446"/>
            <a:ext cx="914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أفعال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572132" y="5746769"/>
            <a:ext cx="838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أمر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429124" y="5786454"/>
            <a:ext cx="609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خرج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7458" y="1879619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>
                <a:solidFill>
                  <a:srgbClr val="0000FF"/>
                </a:solidFill>
                <a:cs typeface="Akhbar MT" pitchFamily="2" charset="-78"/>
              </a:rPr>
              <a:t>6</a:t>
            </a:r>
            <a:r>
              <a:rPr lang="ar-SA" sz="1800" b="1">
                <a:solidFill>
                  <a:srgbClr val="0000FF"/>
                </a:solidFill>
              </a:rPr>
              <a:t> ( سداسي )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428728" y="1857364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اِستأجِر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357686" y="5500702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أسماء</a:t>
            </a:r>
            <a:endParaRPr lang="en-US" sz="2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072330" y="170496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اِستحيا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715008" y="1714488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ماضٍ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00466" y="1714488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  <a:cs typeface="Akhbar MT" pitchFamily="2" charset="-78"/>
              </a:rPr>
              <a:t>6</a:t>
            </a:r>
            <a:r>
              <a:rPr lang="ar-SA" sz="1800" b="1" dirty="0">
                <a:solidFill>
                  <a:srgbClr val="0000FF"/>
                </a:solidFill>
              </a:rPr>
              <a:t> ( سداسي )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3857620" y="2347908"/>
            <a:ext cx="271939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ابنة </a:t>
            </a:r>
            <a:r>
              <a:rPr lang="ar-SA" sz="1800" b="1" dirty="0" smtClean="0">
                <a:solidFill>
                  <a:srgbClr val="0000FF"/>
                </a:solidFill>
              </a:rPr>
              <a:t>                      </a:t>
            </a:r>
            <a:r>
              <a:rPr lang="ar-SA" sz="1800" b="1" dirty="0">
                <a:solidFill>
                  <a:srgbClr val="0000FF"/>
                </a:solidFill>
              </a:rPr>
              <a:t>امرأة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214810" y="2571744"/>
            <a:ext cx="235745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ابن </a:t>
            </a:r>
            <a:r>
              <a:rPr lang="ar-SA" sz="1800" b="1" dirty="0" smtClean="0">
                <a:solidFill>
                  <a:srgbClr val="0000FF"/>
                </a:solidFill>
              </a:rPr>
              <a:t>                      </a:t>
            </a:r>
            <a:r>
              <a:rPr lang="ar-SA" sz="1800" b="1" dirty="0">
                <a:solidFill>
                  <a:srgbClr val="0000FF"/>
                </a:solidFill>
              </a:rPr>
              <a:t>امرؤ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929058" y="2847974"/>
            <a:ext cx="914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اثنان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214942" y="4562486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( </a:t>
            </a:r>
            <a:r>
              <a:rPr lang="ar-SA" sz="1800" b="1" dirty="0" err="1">
                <a:solidFill>
                  <a:srgbClr val="0000FF"/>
                </a:solidFill>
              </a:rPr>
              <a:t>ال</a:t>
            </a:r>
            <a:r>
              <a:rPr lang="ar-SA" sz="1800" b="1" dirty="0">
                <a:solidFill>
                  <a:srgbClr val="0000FF"/>
                </a:solidFill>
              </a:rPr>
              <a:t> ) التعريف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071802" y="4786322"/>
            <a:ext cx="152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همزة وصل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571736" y="5072074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حرف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142976" y="785794"/>
            <a:ext cx="3429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                       ينطق </a:t>
            </a:r>
            <a:r>
              <a:rPr lang="ar-SA" sz="1800" b="1" dirty="0" err="1">
                <a:solidFill>
                  <a:srgbClr val="0000FF"/>
                </a:solidFill>
              </a:rPr>
              <a:t>بها</a:t>
            </a:r>
            <a:r>
              <a:rPr lang="ar-SA" sz="1800" b="1" dirty="0">
                <a:solidFill>
                  <a:srgbClr val="0000FF"/>
                </a:solidFill>
              </a:rPr>
              <a:t> في ابتداء الكلام ولا ينطق </a:t>
            </a:r>
            <a:r>
              <a:rPr lang="ar-SA" sz="1800" b="1" dirty="0" err="1">
                <a:solidFill>
                  <a:srgbClr val="0000FF"/>
                </a:solidFill>
              </a:rPr>
              <a:t>بها</a:t>
            </a:r>
            <a:r>
              <a:rPr lang="ar-SA" sz="1800" b="1" dirty="0">
                <a:solidFill>
                  <a:srgbClr val="0000FF"/>
                </a:solidFill>
              </a:rPr>
              <a:t> عند وصلها بما قبلها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857620" y="3000372"/>
            <a:ext cx="17335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الأسماء السماعية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143240" y="3643314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السداسية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4357686" y="4929198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السداسي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428728" y="4929198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الخماسي    السداسي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2143108" y="3000372"/>
            <a:ext cx="762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( </a:t>
            </a:r>
            <a:r>
              <a:rPr lang="ar-SA" sz="1800" b="1" dirty="0" err="1">
                <a:solidFill>
                  <a:srgbClr val="0000FF"/>
                </a:solidFill>
              </a:rPr>
              <a:t>ال</a:t>
            </a:r>
            <a:r>
              <a:rPr lang="ar-SA" sz="1800" b="1" dirty="0">
                <a:solidFill>
                  <a:srgbClr val="0000FF"/>
                </a:solidFill>
              </a:rPr>
              <a:t> )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5635" t="11719" r="23095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4576778" y="1995502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>
                <a:solidFill>
                  <a:srgbClr val="0000FF"/>
                </a:solidFill>
              </a:rPr>
              <a:t>اِسقِ</a:t>
            </a:r>
            <a:endParaRPr lang="en-US" sz="2000" b="1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500578" y="2246307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اِجزِ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500578" y="2532059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اِقضِ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00578" y="2786058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>
                <a:solidFill>
                  <a:srgbClr val="0000FF"/>
                </a:solidFill>
              </a:rPr>
              <a:t>اِمشِ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2595578" y="1995502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>
                <a:solidFill>
                  <a:srgbClr val="0000FF"/>
                </a:solidFill>
              </a:rPr>
              <a:t>همزة وصل</a:t>
            </a:r>
            <a:endParaRPr lang="en-US" sz="1800" b="1">
              <a:solidFill>
                <a:srgbClr val="0000FF"/>
              </a:solidFill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595578" y="2276470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همزة وصل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595578" y="2562222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همزة وصل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595578" y="278605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همزة وصل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5567378" y="3848105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الصدق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5643578" y="4071942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اِبتعد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5643578" y="4286256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اِحترامك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143372" y="4500570"/>
            <a:ext cx="1066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اِثنان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500562" y="3071810"/>
            <a:ext cx="1752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000" b="1" dirty="0" smtClean="0">
                <a:solidFill>
                  <a:srgbClr val="0000FF"/>
                </a:solidFill>
              </a:rPr>
              <a:t>أسرع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2595562" y="30622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1800" b="1" dirty="0">
                <a:solidFill>
                  <a:srgbClr val="0000FF"/>
                </a:solidFill>
              </a:rPr>
              <a:t>همزة </a:t>
            </a:r>
            <a:r>
              <a:rPr lang="ar-SA" sz="1800" b="1" dirty="0" smtClean="0">
                <a:solidFill>
                  <a:srgbClr val="0000FF"/>
                </a:solidFill>
              </a:rPr>
              <a:t>قطع</a:t>
            </a:r>
            <a:endParaRPr lang="en-US" sz="1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 l="25635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0" y="1556930"/>
            <a:ext cx="685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اِبتغاء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57224" y="1500174"/>
            <a:ext cx="1733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مصدر لفعل خماسي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438400" y="2285992"/>
            <a:ext cx="914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الأعمال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381000" y="2318930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لأن (</a:t>
            </a:r>
            <a:r>
              <a:rPr lang="ar-SA" b="1" dirty="0" err="1">
                <a:solidFill>
                  <a:srgbClr val="0000FF"/>
                </a:solidFill>
              </a:rPr>
              <a:t>ال</a:t>
            </a:r>
            <a:r>
              <a:rPr lang="ar-SA" b="1" dirty="0">
                <a:solidFill>
                  <a:srgbClr val="0000FF"/>
                </a:solidFill>
              </a:rPr>
              <a:t>) التعريف </a:t>
            </a:r>
            <a:r>
              <a:rPr lang="ar-SA" b="1" dirty="0" smtClean="0">
                <a:solidFill>
                  <a:srgbClr val="0000FF"/>
                </a:solidFill>
              </a:rPr>
              <a:t>حرف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505052" y="2845354"/>
            <a:ext cx="923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استعبدتم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57158" y="2857496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فعل </a:t>
            </a:r>
            <a:r>
              <a:rPr lang="ar-SA" b="1" dirty="0">
                <a:solidFill>
                  <a:srgbClr val="0000FF"/>
                </a:solidFill>
              </a:rPr>
              <a:t>ماضِ سداسي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500298" y="3376198"/>
            <a:ext cx="838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اثنتان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85720" y="3357562"/>
            <a:ext cx="2286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اسم </a:t>
            </a:r>
            <a:r>
              <a:rPr lang="ar-SA" b="1" dirty="0">
                <a:solidFill>
                  <a:srgbClr val="0000FF"/>
                </a:solidFill>
              </a:rPr>
              <a:t>من الأسماء السماعية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2643174" y="3857628"/>
            <a:ext cx="6429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 smtClean="0">
                <a:solidFill>
                  <a:srgbClr val="0000FF"/>
                </a:solidFill>
              </a:rPr>
              <a:t>اخش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85786" y="3929066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r-SA" b="1" dirty="0">
                <a:solidFill>
                  <a:srgbClr val="0000FF"/>
                </a:solidFill>
              </a:rPr>
              <a:t>فعل أمر </a:t>
            </a:r>
            <a:r>
              <a:rPr lang="ar-SA" b="1" dirty="0" smtClean="0">
                <a:solidFill>
                  <a:srgbClr val="0000FF"/>
                </a:solidFill>
              </a:rPr>
              <a:t>ثلاثي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7429520" y="3857628"/>
            <a:ext cx="14716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00B050"/>
                </a:solidFill>
              </a:rPr>
              <a:t>الإجابة </a:t>
            </a:r>
            <a:r>
              <a:rPr lang="ar-SA" b="1" dirty="0" smtClean="0">
                <a:solidFill>
                  <a:srgbClr val="00B050"/>
                </a:solidFill>
              </a:rPr>
              <a:t>متروكة </a:t>
            </a:r>
            <a:r>
              <a:rPr lang="ar-SA" b="1" dirty="0" smtClean="0">
                <a:solidFill>
                  <a:srgbClr val="00B050"/>
                </a:solidFill>
              </a:rPr>
              <a:t>للطالب</a:t>
            </a:r>
            <a:endParaRPr lang="ar-SA" b="1" dirty="0">
              <a:solidFill>
                <a:srgbClr val="00B050"/>
              </a:solidFill>
            </a:endParaRPr>
          </a:p>
        </p:txBody>
      </p:sp>
      <p:cxnSp>
        <p:nvCxnSpPr>
          <p:cNvPr id="17" name="شكل 16"/>
          <p:cNvCxnSpPr>
            <a:stCxn id="13" idx="2"/>
          </p:cNvCxnSpPr>
          <p:nvPr/>
        </p:nvCxnSpPr>
        <p:spPr>
          <a:xfrm rot="5400000">
            <a:off x="7334771" y="4384395"/>
            <a:ext cx="710991" cy="950119"/>
          </a:xfrm>
          <a:prstGeom prst="curved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120</Words>
  <Application>Microsoft Office PowerPoint</Application>
  <PresentationFormat>عرض على الشاشة (3:4)‏</PresentationFormat>
  <Paragraphs>62</Paragraphs>
  <Slides>10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ACER</dc:creator>
  <cp:lastModifiedBy>ACER</cp:lastModifiedBy>
  <cp:revision>23</cp:revision>
  <dcterms:created xsi:type="dcterms:W3CDTF">2013-12-05T15:26:48Z</dcterms:created>
  <dcterms:modified xsi:type="dcterms:W3CDTF">2013-12-11T16:55:18Z</dcterms:modified>
</cp:coreProperties>
</file>