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320" autoAdjust="0"/>
    <p:restoredTop sz="94660"/>
  </p:normalViewPr>
  <p:slideViewPr>
    <p:cSldViewPr>
      <p:cViewPr varScale="1">
        <p:scale>
          <a:sx n="75" d="100"/>
          <a:sy n="75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C1E8-D671-4A1B-984B-CDEB2386823D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0D91-872C-4FDD-B6A6-5DBAC0BF057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500694" y="4929174"/>
            <a:ext cx="3643306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cs typeface="AL-Mohanad Bold" pitchFamily="2" charset="-78"/>
              </a:rPr>
              <a:t>الموضوع : الرسم الإملائي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رسم التاء المفتوحة والمربوطة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170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35" t="3710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759450" y="1514417"/>
            <a:ext cx="1611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تنتهي بتاء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57422" y="1357298"/>
            <a:ext cx="2341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لا</a:t>
            </a:r>
            <a:r>
              <a:rPr lang="ar-SA" sz="20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يوجد 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وجه شبه في النطق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00562" y="1500174"/>
            <a:ext cx="1233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تنتهي بتاء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14678" y="2214554"/>
            <a:ext cx="749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(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ه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 )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43438" y="2214554"/>
            <a:ext cx="96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(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ة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 ) 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357950" y="2214554"/>
            <a:ext cx="879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(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ت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 ) 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05558" y="3857628"/>
            <a:ext cx="1009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تنطق تاء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43174" y="3857628"/>
            <a:ext cx="1370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تنطق هاء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43438" y="3814708"/>
            <a:ext cx="941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تنطق تاء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71736" y="4357694"/>
            <a:ext cx="1439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تنطق هاء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57686" y="4357694"/>
            <a:ext cx="1554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تنطق هاء ساكنة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000760" y="4314774"/>
            <a:ext cx="15176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تنطق تاء ساكنة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28926" y="5386344"/>
            <a:ext cx="646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هاء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525971" y="5386344"/>
            <a:ext cx="1260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تاء مربوطة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83360" y="5386344"/>
            <a:ext cx="1331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تاء مفتوحة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71604" y="3488296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تاء مفتوحة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43174" y="4274114"/>
            <a:ext cx="684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تاء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43240" y="4774180"/>
            <a:ext cx="224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السكون والضم والكسر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8926" y="5059932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( </a:t>
            </a:r>
            <a:r>
              <a:rPr lang="ar-EG" b="1" dirty="0" err="1">
                <a:solidFill>
                  <a:srgbClr val="0000FF"/>
                </a:solidFill>
                <a:cs typeface="Arial" pitchFamily="34" charset="0"/>
              </a:rPr>
              <a:t>ت</a:t>
            </a: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 )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28992" y="814312"/>
            <a:ext cx="893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أفعال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86182" y="1100064"/>
            <a:ext cx="1108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ماضية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0951" y="1385816"/>
            <a:ext cx="346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تاء التأنيث الساكنة وتاء الضمير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628" y="3714752"/>
            <a:ext cx="361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3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0166" y="3214686"/>
            <a:ext cx="207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تاء جمع المؤنث السالم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72264" y="3957584"/>
            <a:ext cx="930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ساكن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97199" y="2946349"/>
            <a:ext cx="1035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>
                <a:solidFill>
                  <a:srgbClr val="0000FF"/>
                </a:solidFill>
                <a:cs typeface="Arial" pitchFamily="34" charset="0"/>
              </a:rPr>
              <a:t>أسماء </a:t>
            </a:r>
            <a:endParaRPr lang="en-US" sz="2000" b="1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71604" y="957188"/>
            <a:ext cx="1539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تاء مربوطة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13016" y="1743006"/>
            <a:ext cx="67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هاء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28794" y="2285992"/>
            <a:ext cx="912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الكسر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2976" y="2886014"/>
            <a:ext cx="110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أسماء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85918" y="3214686"/>
            <a:ext cx="197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المفردة المؤنثة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71868" y="2643182"/>
            <a:ext cx="67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2000" b="1" dirty="0" err="1" smtClean="0">
                <a:solidFill>
                  <a:srgbClr val="0000FF"/>
                </a:solidFill>
                <a:cs typeface="Arial" pitchFamily="34" charset="0"/>
              </a:rPr>
              <a:t>ـة</a:t>
            </a:r>
            <a:r>
              <a:rPr lang="ar-SA" sz="20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،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14481" y="1202280"/>
            <a:ext cx="4000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تاء متحركة أو ساكنة تنطق تاء في الوصل والوقف 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768" y="2786058"/>
            <a:ext cx="86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FF0000"/>
                </a:solidFill>
                <a:cs typeface="Arial" pitchFamily="34" charset="0"/>
              </a:rPr>
              <a:t>التأنيث الساكنة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00826" y="2782669"/>
            <a:ext cx="819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b="1" dirty="0">
                <a:solidFill>
                  <a:srgbClr val="FF0000"/>
                </a:solidFill>
                <a:cs typeface="Arial" pitchFamily="34" charset="0"/>
              </a:rPr>
              <a:t>تاء الضمير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86644" y="4857760"/>
            <a:ext cx="658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FF0000"/>
                </a:solidFill>
                <a:cs typeface="Arial" pitchFamily="34" charset="0"/>
              </a:rPr>
              <a:t>جمع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57752" y="4643446"/>
            <a:ext cx="833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FF0000"/>
                </a:solidFill>
                <a:cs typeface="Arial" pitchFamily="34" charset="0"/>
              </a:rPr>
              <a:t>الثلاثي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42908" y="814312"/>
            <a:ext cx="499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تاء متحركة تنطق هاء عند الوقف عليها بالسكون 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00694" y="1857364"/>
            <a:ext cx="1039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FF0000"/>
                </a:solidFill>
                <a:cs typeface="Arial" pitchFamily="34" charset="0"/>
              </a:rPr>
              <a:t>مفردة</a:t>
            </a: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105</Words>
  <Application>Microsoft Office PowerPoint</Application>
  <PresentationFormat>عرض على الشاشة (3:4)‏</PresentationFormat>
  <Paragraphs>42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9</cp:revision>
  <dcterms:created xsi:type="dcterms:W3CDTF">2013-12-05T18:38:29Z</dcterms:created>
  <dcterms:modified xsi:type="dcterms:W3CDTF">2013-12-06T10:52:30Z</dcterms:modified>
</cp:coreProperties>
</file>