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3320" autoAdjust="0"/>
    <p:restoredTop sz="94660"/>
  </p:normalViewPr>
  <p:slideViewPr>
    <p:cSldViewPr>
      <p:cViewPr varScale="1">
        <p:scale>
          <a:sx n="75" d="100"/>
          <a:sy n="75" d="100"/>
        </p:scale>
        <p:origin x="-6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BC1E8-D671-4A1B-984B-CDEB2386823D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60D91-872C-4FDD-B6A6-5DBAC0BF057F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ستطيل 2"/>
          <p:cNvSpPr/>
          <p:nvPr/>
        </p:nvSpPr>
        <p:spPr>
          <a:xfrm>
            <a:off x="5929322" y="4929174"/>
            <a:ext cx="3214678" cy="1928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cs typeface="AL-Mohanad Bold" pitchFamily="2" charset="-78"/>
              </a:rPr>
              <a:t>الموضوع : الأسلوب اللغوي</a:t>
            </a:r>
          </a:p>
          <a:p>
            <a:pPr algn="ctr"/>
            <a:r>
              <a:rPr lang="ar-SA" sz="2800" dirty="0" smtClean="0">
                <a:cs typeface="AL-Mohanad Bold" pitchFamily="2" charset="-78"/>
              </a:rPr>
              <a:t>النداء</a:t>
            </a:r>
          </a:p>
          <a:p>
            <a:pPr algn="ctr"/>
            <a:r>
              <a:rPr lang="ar-SA" sz="2800" dirty="0" smtClean="0">
                <a:cs typeface="AL-Mohanad Bold" pitchFamily="2" charset="-78"/>
              </a:rPr>
              <a:t>ص 169 </a:t>
            </a:r>
            <a:endParaRPr lang="ar-SA" sz="2800" dirty="0">
              <a:cs typeface="AL-Mohanad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000496" y="3857628"/>
            <a:ext cx="2547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EG" sz="2000" b="1" dirty="0">
                <a:solidFill>
                  <a:srgbClr val="0000FF"/>
                </a:solidFill>
                <a:cs typeface="Arial" pitchFamily="34" charset="0"/>
              </a:rPr>
              <a:t>( يا ، أي ، أيا )</a:t>
            </a:r>
            <a:endParaRPr lang="en-US" sz="2000" b="1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20" name="Oval 6"/>
          <p:cNvSpPr>
            <a:spLocks noChangeArrowheads="1"/>
          </p:cNvSpPr>
          <p:nvPr/>
        </p:nvSpPr>
        <p:spPr bwMode="auto">
          <a:xfrm>
            <a:off x="4929190" y="4960951"/>
            <a:ext cx="214313" cy="32543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 sz="2000" b="1"/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3714744" y="5929330"/>
            <a:ext cx="32924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EG" sz="2000" b="1" dirty="0" smtClean="0">
                <a:solidFill>
                  <a:srgbClr val="0000FF"/>
                </a:solidFill>
                <a:cs typeface="Arial" pitchFamily="34" charset="0"/>
              </a:rPr>
              <a:t>دعاء</a:t>
            </a:r>
            <a:r>
              <a:rPr lang="ar-SA" sz="2000" b="1" dirty="0" smtClean="0">
                <a:solidFill>
                  <a:srgbClr val="0000FF"/>
                </a:solidFill>
                <a:cs typeface="Arial" pitchFamily="34" charset="0"/>
              </a:rPr>
              <a:t> </a:t>
            </a:r>
            <a:r>
              <a:rPr lang="ar-EG" sz="2000" b="1" dirty="0" smtClean="0">
                <a:solidFill>
                  <a:srgbClr val="0000FF"/>
                </a:solidFill>
                <a:cs typeface="Arial" pitchFamily="34" charset="0"/>
              </a:rPr>
              <a:t>غيري </a:t>
            </a:r>
            <a:r>
              <a:rPr lang="ar-EG" sz="2000" b="1" dirty="0">
                <a:solidFill>
                  <a:srgbClr val="0000FF"/>
                </a:solidFill>
                <a:cs typeface="Arial" pitchFamily="34" charset="0"/>
              </a:rPr>
              <a:t>للإقبال علي .</a:t>
            </a:r>
            <a:endParaRPr lang="en-US" sz="2000" b="1" dirty="0">
              <a:solidFill>
                <a:srgbClr val="0000FF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0937"/>
          <a:stretch>
            <a:fillRect/>
          </a:stretch>
        </p:blipFill>
        <p:spPr bwMode="auto">
          <a:xfrm>
            <a:off x="-32" y="0"/>
            <a:ext cx="91440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ربع نص 2"/>
          <p:cNvSpPr txBox="1"/>
          <p:nvPr/>
        </p:nvSpPr>
        <p:spPr>
          <a:xfrm>
            <a:off x="5429256" y="5072074"/>
            <a:ext cx="121444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FF"/>
                </a:solidFill>
              </a:rPr>
              <a:t>أيها الأخوة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5000628" y="5786454"/>
            <a:ext cx="242889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FF"/>
                </a:solidFill>
              </a:rPr>
              <a:t>أربع مرات ، </a:t>
            </a:r>
            <a:r>
              <a:rPr lang="ar-SA" b="1" dirty="0" smtClean="0"/>
              <a:t>إشعار المخاطبين بأهمية الأمر تنبيهاً لهم </a:t>
            </a:r>
            <a:endParaRPr lang="ar-SA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1643042" y="5572140"/>
            <a:ext cx="428628" cy="4770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500" dirty="0" smtClean="0">
                <a:solidFill>
                  <a:srgbClr val="FF0000"/>
                </a:solidFill>
              </a:rPr>
              <a:t>√</a:t>
            </a:r>
            <a:endParaRPr lang="ar-SA" sz="25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5410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ربع نص 2"/>
          <p:cNvSpPr txBox="1"/>
          <p:nvPr/>
        </p:nvSpPr>
        <p:spPr>
          <a:xfrm>
            <a:off x="1142976" y="4500570"/>
            <a:ext cx="378621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B050"/>
                </a:solidFill>
              </a:rPr>
              <a:t>الإجابة مفتوحة لطالب مع مراعاة سلامة التركيب</a:t>
            </a:r>
            <a:endParaRPr lang="ar-SA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38</Words>
  <Application>Microsoft Office PowerPoint</Application>
  <PresentationFormat>عرض على الشاشة (3:4)‏</PresentationFormat>
  <Paragraphs>9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ACER</dc:creator>
  <cp:lastModifiedBy>ACER</cp:lastModifiedBy>
  <cp:revision>8</cp:revision>
  <dcterms:created xsi:type="dcterms:W3CDTF">2013-12-05T18:38:29Z</dcterms:created>
  <dcterms:modified xsi:type="dcterms:W3CDTF">2013-12-11T15:58:33Z</dcterms:modified>
</cp:coreProperties>
</file>