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4" d="100"/>
          <a:sy n="74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786182" y="2143116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</a:t>
            </a:r>
            <a:r>
              <a:rPr lang="ar-SA" sz="3200" b="1" dirty="0" err="1" smtClean="0">
                <a:solidFill>
                  <a:schemeClr val="tx1"/>
                </a:solidFill>
              </a:rPr>
              <a:t>استراتيجية</a:t>
            </a:r>
            <a:r>
              <a:rPr lang="ar-SA" sz="3200" b="1" dirty="0" smtClean="0">
                <a:solidFill>
                  <a:schemeClr val="tx1"/>
                </a:solidFill>
              </a:rPr>
              <a:t> قراءة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الخطوة الثالثة القراءة المتعمقة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الأسير الصامد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21</a:t>
            </a:r>
            <a:r>
              <a:rPr lang="ar-SA" sz="3200" b="1" dirty="0">
                <a:solidFill>
                  <a:schemeClr val="tx1"/>
                </a:solidFill>
              </a:rPr>
              <a:t>3</a:t>
            </a:r>
            <a:endParaRPr lang="ar-SA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786050" y="400050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صالح المأمون ملك 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الروم على أن يأخذ 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ما عنده من كتب القدماء.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643174" y="1714488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شغف ابن </a:t>
            </a:r>
            <a:r>
              <a:rPr lang="ar-SA" sz="2000" b="1" dirty="0" err="1" smtClean="0">
                <a:solidFill>
                  <a:srgbClr val="0000FF"/>
                </a:solidFill>
              </a:rPr>
              <a:t>جبير</a:t>
            </a:r>
            <a:r>
              <a:rPr lang="ar-SA" sz="2000" b="1" dirty="0" smtClean="0">
                <a:solidFill>
                  <a:srgbClr val="0000FF"/>
                </a:solidFill>
              </a:rPr>
              <a:t> بالارتحال والسفر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034" y="1571612"/>
            <a:ext cx="200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بم كان ابن </a:t>
            </a:r>
            <a:r>
              <a:rPr lang="ar-SA" b="1" dirty="0" err="1" smtClean="0">
                <a:solidFill>
                  <a:srgbClr val="C00000"/>
                </a:solidFill>
              </a:rPr>
              <a:t>جبير</a:t>
            </a:r>
            <a:r>
              <a:rPr lang="ar-SA" b="1" dirty="0" smtClean="0">
                <a:solidFill>
                  <a:srgbClr val="C00000"/>
                </a:solidFill>
              </a:rPr>
              <a:t> شغوفًا ؟ أو بم شُغِفَ ابن </a:t>
            </a:r>
            <a:r>
              <a:rPr lang="ar-SA" b="1" dirty="0" err="1" smtClean="0">
                <a:solidFill>
                  <a:srgbClr val="C00000"/>
                </a:solidFill>
              </a:rPr>
              <a:t>جبير</a:t>
            </a:r>
            <a:r>
              <a:rPr lang="ar-SA" b="1" dirty="0" smtClean="0">
                <a:solidFill>
                  <a:srgbClr val="C00000"/>
                </a:solidFill>
              </a:rPr>
              <a:t>؟ أو بأي شيء كان ابن </a:t>
            </a:r>
            <a:r>
              <a:rPr lang="ar-SA" b="1" dirty="0" err="1" smtClean="0">
                <a:solidFill>
                  <a:srgbClr val="C00000"/>
                </a:solidFill>
              </a:rPr>
              <a:t>جبير</a:t>
            </a:r>
            <a:r>
              <a:rPr lang="ar-SA" b="1" dirty="0" smtClean="0">
                <a:solidFill>
                  <a:srgbClr val="C00000"/>
                </a:solidFill>
              </a:rPr>
              <a:t> شغوفًا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43174" y="3143248"/>
            <a:ext cx="1928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نشأة صلاح الدين الأيوبي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4282" y="2880366"/>
            <a:ext cx="2285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كيف نشأ صلاح الدين الأيوبي ؟ أو تحدَّث عن نشأة صلاح الدين الأيوبي ؟ أو كيف كانت نشأة صلاح الدين الأيوبي ؟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500330" y="4429132"/>
            <a:ext cx="200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جابر بن حيَّان أقدم علماء العرب في الكيمياء ، أو من أقدم علماء العرب في الكيمياء جابر بن حيَّان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85786" y="478632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من أقدم علماء العرب في الكيمياء ؟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500430" y="24573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تقسيم الإمام البخاري لكتابه (الجامع الصحيح)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00430" y="29574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كيف قسَّم الإمام البخاري كتابه (الجامع الصحيح) 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71802" y="49291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لا .</a:t>
            </a:r>
          </a:p>
        </p:txBody>
      </p:sp>
      <p:sp>
        <p:nvSpPr>
          <p:cNvPr id="6" name="مستطيل 5"/>
          <p:cNvSpPr/>
          <p:nvPr/>
        </p:nvSpPr>
        <p:spPr>
          <a:xfrm rot="20901729">
            <a:off x="4262558" y="5725511"/>
            <a:ext cx="230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9900"/>
                </a:solidFill>
              </a:rPr>
              <a:t>الإجـابة متروكـة لأسلوب كل تلميذ .</a:t>
            </a:r>
            <a:endParaRPr lang="ar-SA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643174" y="300037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                  أسْر الروم لعبد الله بن </a:t>
            </a:r>
            <a:r>
              <a:rPr lang="ar-SA" b="1" dirty="0" err="1" smtClean="0">
                <a:solidFill>
                  <a:srgbClr val="0000FF"/>
                </a:solidFill>
              </a:rPr>
              <a:t>حُذافة</a:t>
            </a:r>
            <a:r>
              <a:rPr lang="ar-SA" b="1" dirty="0" smtClean="0">
                <a:solidFill>
                  <a:srgbClr val="0000FF"/>
                </a:solidFill>
              </a:rPr>
              <a:t> . أو عرض ملك الروم على عبد الله بن </a:t>
            </a:r>
            <a:r>
              <a:rPr lang="ar-SA" b="1" dirty="0" err="1" smtClean="0">
                <a:solidFill>
                  <a:srgbClr val="0000FF"/>
                </a:solidFill>
              </a:rPr>
              <a:t>حُذافة</a:t>
            </a:r>
            <a:r>
              <a:rPr lang="ar-SA" b="1" dirty="0" smtClean="0">
                <a:solidFill>
                  <a:srgbClr val="0000FF"/>
                </a:solidFill>
              </a:rPr>
              <a:t> التنصر . أو رفض عبد الله بن </a:t>
            </a:r>
            <a:r>
              <a:rPr lang="ar-SA" b="1" dirty="0" err="1" smtClean="0">
                <a:solidFill>
                  <a:srgbClr val="0000FF"/>
                </a:solidFill>
              </a:rPr>
              <a:t>حُذافة</a:t>
            </a:r>
            <a:r>
              <a:rPr lang="ar-SA" b="1" dirty="0" smtClean="0">
                <a:solidFill>
                  <a:srgbClr val="0000FF"/>
                </a:solidFill>
              </a:rPr>
              <a:t> الرجوع عن دينه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786050" y="44291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العذاب الذي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لقيه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عبد الله بن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حُذافة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143108" y="48862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العذاب الذي </a:t>
            </a:r>
            <a:r>
              <a:rPr lang="ar-SA" sz="2000" b="1" dirty="0" err="1" smtClean="0">
                <a:solidFill>
                  <a:srgbClr val="C00000"/>
                </a:solidFill>
              </a:rPr>
              <a:t>لقيه</a:t>
            </a:r>
            <a:r>
              <a:rPr lang="ar-SA" sz="2000" b="1" dirty="0" smtClean="0">
                <a:solidFill>
                  <a:srgbClr val="C00000"/>
                </a:solidFill>
              </a:rPr>
              <a:t> عبد الله بن </a:t>
            </a:r>
            <a:r>
              <a:rPr lang="ar-SA" sz="2000" b="1" dirty="0" err="1" smtClean="0">
                <a:solidFill>
                  <a:srgbClr val="C00000"/>
                </a:solidFill>
              </a:rPr>
              <a:t>حُذافة</a:t>
            </a:r>
            <a:r>
              <a:rPr lang="ar-SA" sz="2000" b="1" dirty="0" smtClean="0">
                <a:solidFill>
                  <a:srgbClr val="C00000"/>
                </a:solidFill>
              </a:rPr>
              <a:t> 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85786" y="528638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                           </a:t>
            </a:r>
            <a:r>
              <a:rPr lang="ar-SA" sz="2000" b="1" dirty="0" smtClean="0">
                <a:solidFill>
                  <a:srgbClr val="0000FF"/>
                </a:solidFill>
              </a:rPr>
              <a:t>             </a:t>
            </a:r>
            <a:r>
              <a:rPr lang="ar-SA" sz="2000" b="1" dirty="0" smtClean="0">
                <a:solidFill>
                  <a:srgbClr val="0000FF"/>
                </a:solidFill>
              </a:rPr>
              <a:t>كيف كان تعذيب ملك الروم لعبد الله بن </a:t>
            </a:r>
            <a:r>
              <a:rPr lang="ar-SA" sz="2000" b="1" dirty="0" err="1" smtClean="0">
                <a:solidFill>
                  <a:srgbClr val="0000FF"/>
                </a:solidFill>
              </a:rPr>
              <a:t>حُذافة</a:t>
            </a:r>
            <a:r>
              <a:rPr lang="ar-SA" sz="2000" b="1" dirty="0" smtClean="0">
                <a:solidFill>
                  <a:srgbClr val="0000FF"/>
                </a:solidFill>
              </a:rPr>
              <a:t> ؟ وما موقف عبد الله بن </a:t>
            </a:r>
            <a:r>
              <a:rPr lang="ar-SA" sz="2000" b="1" dirty="0" err="1" smtClean="0">
                <a:solidFill>
                  <a:srgbClr val="0000FF"/>
                </a:solidFill>
              </a:rPr>
              <a:t>حُذافة</a:t>
            </a:r>
            <a:r>
              <a:rPr lang="ar-SA" sz="2000" b="1" dirty="0" smtClean="0">
                <a:solidFill>
                  <a:srgbClr val="0000FF"/>
                </a:solidFill>
              </a:rPr>
              <a:t> من ذلك التعذيب ؟ </a:t>
            </a:r>
          </a:p>
          <a:p>
            <a:r>
              <a:rPr lang="ar-SA" sz="2000" b="1" dirty="0" smtClean="0">
                <a:solidFill>
                  <a:srgbClr val="0000FF"/>
                </a:solidFill>
              </a:rPr>
              <a:t>أو كيف عذَّب ملك الروم عبد الله بن </a:t>
            </a:r>
            <a:r>
              <a:rPr lang="ar-SA" sz="2000" b="1" dirty="0" err="1" smtClean="0">
                <a:solidFill>
                  <a:srgbClr val="0000FF"/>
                </a:solidFill>
              </a:rPr>
              <a:t>حُذافة</a:t>
            </a:r>
            <a:r>
              <a:rPr lang="ar-SA" sz="2000" b="1" dirty="0" smtClean="0">
                <a:solidFill>
                  <a:srgbClr val="0000FF"/>
                </a:solidFill>
              </a:rPr>
              <a:t> ؟ وكيف أخلى سبيله بعد ذلك ؟ 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14414" y="1925413"/>
            <a:ext cx="4643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                     تقبيل أمير المؤمنين رأس عبد الله بن </a:t>
            </a:r>
            <a:r>
              <a:rPr lang="ar-SA" sz="2000" b="1" dirty="0" err="1" smtClean="0">
                <a:solidFill>
                  <a:srgbClr val="0000FF"/>
                </a:solidFill>
              </a:rPr>
              <a:t>حذافة</a:t>
            </a:r>
            <a:r>
              <a:rPr lang="ar-SA" sz="2000" b="1" dirty="0" smtClean="0">
                <a:solidFill>
                  <a:srgbClr val="0000FF"/>
                </a:solidFill>
              </a:rPr>
              <a:t> . أو عودة عبد الله بن </a:t>
            </a:r>
            <a:r>
              <a:rPr lang="ar-SA" sz="2000" b="1" dirty="0" err="1" smtClean="0">
                <a:solidFill>
                  <a:srgbClr val="0000FF"/>
                </a:solidFill>
              </a:rPr>
              <a:t>حُذافة</a:t>
            </a:r>
            <a:r>
              <a:rPr lang="ar-SA" sz="2000" b="1" dirty="0" smtClean="0">
                <a:solidFill>
                  <a:srgbClr val="0000FF"/>
                </a:solidFill>
              </a:rPr>
              <a:t> من الأسر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42976" y="3000372"/>
            <a:ext cx="4438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                                  ما موقف عمر من عبد الله بن </a:t>
            </a:r>
            <a:r>
              <a:rPr lang="ar-SA" sz="2000" b="1" dirty="0" err="1" smtClean="0">
                <a:solidFill>
                  <a:srgbClr val="C00000"/>
                </a:solidFill>
              </a:rPr>
              <a:t>حُذافة</a:t>
            </a:r>
            <a:r>
              <a:rPr lang="ar-SA" sz="2000" b="1" dirty="0" smtClean="0">
                <a:solidFill>
                  <a:srgbClr val="C00000"/>
                </a:solidFill>
              </a:rPr>
              <a:t> عند عودته من الأسر ؟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244</Words>
  <Application>Microsoft Office PowerPoint</Application>
  <PresentationFormat>عرض على الشاشة (3:4)‏</PresentationFormat>
  <Paragraphs>24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53</cp:revision>
  <dcterms:created xsi:type="dcterms:W3CDTF">2014-02-09T16:30:37Z</dcterms:created>
  <dcterms:modified xsi:type="dcterms:W3CDTF">2014-11-12T19:28:47Z</dcterms:modified>
</cp:coreProperties>
</file>