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9293" autoAdjust="0"/>
    <p:restoredTop sz="94660"/>
  </p:normalViewPr>
  <p:slideViewPr>
    <p:cSldViewPr>
      <p:cViewPr varScale="1">
        <p:scale>
          <a:sx n="75" d="100"/>
          <a:sy n="75" d="100"/>
        </p:scale>
        <p:origin x="-5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F8F14-0EAE-418C-98F6-05A8E7471B4E}" type="datetimeFigureOut">
              <a:rPr lang="ar-SA" smtClean="0"/>
              <a:pPr/>
              <a:t>02/04/1435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46C9B-C042-4D23-A0CB-4B2AE24D9E5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ستطيل 2"/>
          <p:cNvSpPr/>
          <p:nvPr/>
        </p:nvSpPr>
        <p:spPr>
          <a:xfrm>
            <a:off x="6000760" y="4929174"/>
            <a:ext cx="3143240" cy="1928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cs typeface="AL-Mohanad Bold" pitchFamily="2" charset="-78"/>
              </a:rPr>
              <a:t>الموضوع : الصنف اللغوي</a:t>
            </a:r>
          </a:p>
          <a:p>
            <a:pPr algn="ctr"/>
            <a:r>
              <a:rPr lang="ar-SA" sz="2800" dirty="0" smtClean="0">
                <a:cs typeface="AL-Mohanad Bold" pitchFamily="2" charset="-78"/>
              </a:rPr>
              <a:t>المذكر والمؤنث</a:t>
            </a:r>
          </a:p>
          <a:p>
            <a:pPr algn="ctr"/>
            <a:r>
              <a:rPr lang="ar-SA" sz="2800" dirty="0" smtClean="0">
                <a:cs typeface="AL-Mohanad Bold" pitchFamily="2" charset="-78"/>
              </a:rPr>
              <a:t>ص 25 </a:t>
            </a:r>
            <a:endParaRPr lang="ar-SA" sz="2800" dirty="0"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6367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214942" y="3960819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مذكر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00364" y="4000504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مؤنث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500562" y="4889513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هذا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328982" y="4889513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هذا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572264" y="553245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هذا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857620" y="557214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هذا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500562" y="592933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إنسان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25830" t="11914" r="23633" b="60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214942" y="746109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هذا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4143372" y="746109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هذا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643174" y="746109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هذا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571604" y="746109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هذا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286116" y="1142984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مذكر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500562" y="1889117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الحيوان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3357554" y="3175001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مؤنث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071934" y="5032389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مؤنث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1357290" y="4286256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مؤنث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857752" y="4000504"/>
            <a:ext cx="5524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857620" y="4029022"/>
            <a:ext cx="5715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071802" y="3714752"/>
            <a:ext cx="4857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2133568" y="3714752"/>
            <a:ext cx="5096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142976" y="3714752"/>
            <a:ext cx="528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1357290" y="557214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لفظي </a:t>
            </a:r>
            <a:r>
              <a:rPr lang="ar-SA" sz="2000" b="1" dirty="0" err="1">
                <a:solidFill>
                  <a:srgbClr val="0000FF"/>
                </a:solidFill>
              </a:rPr>
              <a:t>و</a:t>
            </a:r>
            <a:r>
              <a:rPr lang="ar-SA" sz="2000" b="1" dirty="0">
                <a:solidFill>
                  <a:srgbClr val="0000FF"/>
                </a:solidFill>
              </a:rPr>
              <a:t> معنوي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5635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386134" y="1889117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مؤنث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0" y="124617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مؤنث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715272" y="1889117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مؤنث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286512" y="1743006"/>
            <a:ext cx="5572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286512" y="2071678"/>
            <a:ext cx="5572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538666" y="2071678"/>
            <a:ext cx="6048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610104" y="1743006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هذه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4143372" y="2571744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>
                <a:solidFill>
                  <a:srgbClr val="0000FF"/>
                </a:solidFill>
              </a:rPr>
              <a:t>لفظي </a:t>
            </a:r>
            <a:r>
              <a:rPr lang="ar-SA" sz="2000" b="1" dirty="0" err="1">
                <a:solidFill>
                  <a:srgbClr val="0000FF"/>
                </a:solidFill>
              </a:rPr>
              <a:t>و</a:t>
            </a:r>
            <a:r>
              <a:rPr lang="ar-SA" sz="2000" b="1" dirty="0">
                <a:solidFill>
                  <a:srgbClr val="0000FF"/>
                </a:solidFill>
              </a:rPr>
              <a:t> معنوي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6072198" y="449104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حقيقي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500562" y="4488428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تاء التأنيث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25635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857224" y="1919279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الألف المقصورة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00034" y="2276469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الألف الممدودة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357686" y="302893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مجازي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000364" y="302893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حقيقي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071802" y="4000504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معنوي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957374" y="4000504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لفظي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643306" y="1919279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مؤنث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667124" y="2062156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رقية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786182" y="3714752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الزهراء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857488" y="200024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زينب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786050" y="3062287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مريم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071670" y="2428868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 err="1">
                <a:solidFill>
                  <a:srgbClr val="0000FF"/>
                </a:solidFill>
              </a:rPr>
              <a:t>المحجة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14414" y="3357562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اليد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181212" y="2847974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دولة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805130" y="5572140"/>
            <a:ext cx="45529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b="1" dirty="0">
                <a:solidFill>
                  <a:srgbClr val="0000FF"/>
                </a:solidFill>
              </a:rPr>
              <a:t>الصديق الوفي يحافظ على العهد ، ويخلص في النصيحة .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71</Words>
  <Application>Microsoft Office PowerPoint</Application>
  <PresentationFormat>عرض على الشاشة (3:4)‏</PresentationFormat>
  <Paragraphs>50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ACER</dc:creator>
  <cp:lastModifiedBy>ACER</cp:lastModifiedBy>
  <cp:revision>12</cp:revision>
  <dcterms:created xsi:type="dcterms:W3CDTF">2013-12-05T15:19:28Z</dcterms:created>
  <dcterms:modified xsi:type="dcterms:W3CDTF">2013-12-07T08:26:11Z</dcterms:modified>
</cp:coreProperties>
</file>