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7525" autoAdjust="0"/>
    <p:restoredTop sz="9466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789-5637-4D45-81DD-CA5E2860A91B}" type="datetimeFigureOut">
              <a:rPr lang="ar-SA" smtClean="0"/>
              <a:pPr/>
              <a:t>02/04/1435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A4B3-FD5B-4F10-9DF0-02FFEC3546A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000760" y="4929174"/>
            <a:ext cx="314324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cs typeface="AL-Mohanad Bold" pitchFamily="2" charset="-78"/>
              </a:rPr>
              <a:t>الموضوع : نص الانطلاق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قبس من القرآن الكريم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ص 20 </a:t>
            </a:r>
            <a:endParaRPr lang="ar-SA" sz="2800" dirty="0">
              <a:cs typeface="AL-Mohanad Bold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557598" y="2643182"/>
            <a:ext cx="990600" cy="762000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 b="1">
              <a:solidFill>
                <a:srgbClr val="0000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428992" y="440056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أ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86380" y="435769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ب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286248" y="400050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ج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57968" y="5786454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خائفاً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72066" y="5746769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ورد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786182" y="5818207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أشق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8596" y="1639661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أي لا يستطيع أن يسقي فلذلك جئنا ، أو لاستدرار عطف موسى عليه السلام 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7158" y="863726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كانتا تمنعان أغنامهما عن الورود إلى الماء لوجود الرجال حول البئر ، وخوفاً من الازدحام ومخالطتهم الرجال 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3000372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موسى ، الشيخ الكبير ، رجل ، امرأتين 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14348" y="3675067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مدين 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500298" y="3286124"/>
            <a:ext cx="304800" cy="228600"/>
            <a:chOff x="2016" y="2256"/>
            <a:chExt cx="192" cy="144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016" y="2256"/>
              <a:ext cx="192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 b="1">
                <a:solidFill>
                  <a:srgbClr val="0000FF"/>
                </a:solidFill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2016" y="2256"/>
              <a:ext cx="192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3124192" y="3843342"/>
            <a:ext cx="304800" cy="228600"/>
            <a:chOff x="2016" y="2256"/>
            <a:chExt cx="192" cy="144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016" y="2256"/>
              <a:ext cx="192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 b="1">
                <a:solidFill>
                  <a:srgbClr val="0000FF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2016" y="2256"/>
              <a:ext cx="192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 b="1">
                <a:solidFill>
                  <a:srgbClr val="0000FF"/>
                </a:solidFill>
              </a:endParaRPr>
            </a:p>
          </p:txBody>
        </p:sp>
      </p:grp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2981316" y="4414846"/>
            <a:ext cx="304800" cy="2286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 b="1">
              <a:solidFill>
                <a:srgbClr val="0000FF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3000364" y="4929198"/>
            <a:ext cx="304800" cy="2286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635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86098" y="2417779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الآيتان 23 و 24 .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14942" y="4743402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00FF"/>
                </a:solidFill>
              </a:rPr>
              <a:t>الإتقان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00364" y="4786322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الصدق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86050" y="2857496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الحياء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2976" y="271462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اللجوء إلى الله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00100" y="378619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نجدة المستضعفين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072066" y="3714752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الوفاء بالعهد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33592" y="4645038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إعطاء العامل أجره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071934" y="4500570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مدح صفة القوة والأمانة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76600" y="2488164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الملأ : علية القوم .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52600" y="3930658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استحياء : عند قدوم المرأة إلى رجل غريب : عند قدوم ابنة الشيخ الكبير إلى موسى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00158" y="521495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أتت هند على استحياء 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27432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 b="1">
                <a:solidFill>
                  <a:srgbClr val="0000FF"/>
                </a:solidFill>
              </a:rPr>
              <a:t>قص : حكى قصه 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33796" y="3000372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 b="1" dirty="0">
                <a:solidFill>
                  <a:srgbClr val="0000FF"/>
                </a:solidFill>
              </a:rPr>
              <a:t>السبيل : الطريق 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33600" y="4543428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أجر : المكافأة للعامل : في الاتفاق بين موسى والشيخ الكبير .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71758" y="5534038"/>
            <a:ext cx="502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00FF"/>
                </a:solidFill>
              </a:rPr>
              <a:t>أعطيت العامل أجره .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133</Words>
  <Application>Microsoft Office PowerPoint</Application>
  <PresentationFormat>عرض على الشاشة (3:4)‏</PresentationFormat>
  <Paragraphs>29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ACER</cp:lastModifiedBy>
  <cp:revision>9</cp:revision>
  <dcterms:created xsi:type="dcterms:W3CDTF">2013-12-05T15:12:13Z</dcterms:created>
  <dcterms:modified xsi:type="dcterms:W3CDTF">2013-12-07T08:10:37Z</dcterms:modified>
</cp:coreProperties>
</file>