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66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0177" autoAdjust="0"/>
    <p:restoredTop sz="92652" autoAdjust="0"/>
  </p:normalViewPr>
  <p:slideViewPr>
    <p:cSldViewPr>
      <p:cViewPr>
        <p:scale>
          <a:sx n="76" d="100"/>
          <a:sy n="76" d="100"/>
        </p:scale>
        <p:origin x="-51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2357454" y="2000240"/>
            <a:ext cx="5500694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الموضوع : نص الاستماع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حسدني عليك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ص 117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رابط كسهم مستقيم 8"/>
          <p:cNvCxnSpPr/>
          <p:nvPr/>
        </p:nvCxnSpPr>
        <p:spPr>
          <a:xfrm>
            <a:off x="6500826" y="4643446"/>
            <a:ext cx="500066" cy="14287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0800000" flipV="1">
            <a:off x="5572132" y="4714884"/>
            <a:ext cx="481010" cy="28575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V="1">
            <a:off x="6643702" y="4643446"/>
            <a:ext cx="785818" cy="2682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10800000">
            <a:off x="5143504" y="4786322"/>
            <a:ext cx="795334" cy="15716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>
            <a:off x="6786578" y="5143512"/>
            <a:ext cx="571504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rot="10800000">
            <a:off x="4714876" y="4643446"/>
            <a:ext cx="1063622" cy="5445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3916" t="31250" r="4785" b="18945"/>
          <a:stretch>
            <a:fillRect/>
          </a:stretch>
        </p:blipFill>
        <p:spPr bwMode="auto">
          <a:xfrm>
            <a:off x="2786050" y="1714488"/>
            <a:ext cx="621510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6000760" y="2314510"/>
            <a:ext cx="30492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الاهتمام بالعلم والعلماء وولاة الأمر</a:t>
            </a:r>
            <a:endParaRPr lang="ar-SA" sz="2000" b="1" dirty="0">
              <a:solidFill>
                <a:srgbClr val="0000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286512" y="2857496"/>
            <a:ext cx="27574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الفرح لوجود النعم عند الآخرين</a:t>
            </a:r>
            <a:endParaRPr lang="ar-SA" sz="2000" b="1" dirty="0">
              <a:solidFill>
                <a:srgbClr val="0000FF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099211" y="2000240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الكذب</a:t>
            </a:r>
            <a:endParaRPr lang="ar-SA" sz="2400" b="1" dirty="0">
              <a:solidFill>
                <a:srgbClr val="0000FF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071934" y="2571744"/>
            <a:ext cx="853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الخيانة</a:t>
            </a:r>
            <a:endParaRPr lang="ar-SA" sz="2400" b="1" dirty="0">
              <a:solidFill>
                <a:srgbClr val="0000FF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071934" y="3110211"/>
            <a:ext cx="846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البلاهة</a:t>
            </a:r>
            <a:endParaRPr lang="ar-SA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مستطيل 7"/>
          <p:cNvSpPr/>
          <p:nvPr/>
        </p:nvSpPr>
        <p:spPr>
          <a:xfrm>
            <a:off x="1500166" y="139569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لا ، لم يكن ملك الروم يستفهم عن </a:t>
            </a:r>
            <a:r>
              <a:rPr lang="ar-SA" sz="2400" b="1" dirty="0" smtClean="0">
                <a:solidFill>
                  <a:srgbClr val="0000FF"/>
                </a:solidFill>
              </a:rPr>
              <a:t>الشعبي</a:t>
            </a:r>
            <a:endParaRPr lang="ar-SA" sz="2400" b="1" dirty="0" smtClean="0">
              <a:solidFill>
                <a:srgbClr val="0000FF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571604" y="19288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400" b="1" dirty="0" smtClean="0"/>
              <a:t>التعجب</a:t>
            </a:r>
            <a:endParaRPr lang="ar-SA" sz="2400" b="1" dirty="0" smtClean="0"/>
          </a:p>
        </p:txBody>
      </p:sp>
      <p:sp>
        <p:nvSpPr>
          <p:cNvPr id="10" name="مستطيل 9"/>
          <p:cNvSpPr/>
          <p:nvPr/>
        </p:nvSpPr>
        <p:spPr>
          <a:xfrm>
            <a:off x="1285852" y="318164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إعجاب ملك الروم </a:t>
            </a:r>
            <a:r>
              <a:rPr lang="ar-SA" sz="2400" b="1" dirty="0" smtClean="0">
                <a:solidFill>
                  <a:srgbClr val="C00000"/>
                </a:solidFill>
              </a:rPr>
              <a:t>بالشعبي</a:t>
            </a:r>
            <a:endParaRPr lang="ar-SA" sz="2400" b="1" dirty="0" smtClean="0">
              <a:solidFill>
                <a:srgbClr val="C0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285852" y="375315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علم وذكاء </a:t>
            </a:r>
            <a:r>
              <a:rPr lang="ar-SA" sz="2400" b="1" dirty="0" smtClean="0">
                <a:solidFill>
                  <a:srgbClr val="0000FF"/>
                </a:solidFill>
              </a:rPr>
              <a:t>الشعبي</a:t>
            </a:r>
            <a:endParaRPr lang="ar-SA" sz="2400" b="1" dirty="0" smtClean="0">
              <a:solidFill>
                <a:srgbClr val="0000FF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426907" y="4286256"/>
            <a:ext cx="3408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/>
              <a:t>كراهية ملك الروم لعزة المسلمين</a:t>
            </a:r>
            <a:endParaRPr lang="ar-S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مستطيل 11"/>
          <p:cNvSpPr/>
          <p:nvPr/>
        </p:nvSpPr>
        <p:spPr>
          <a:xfrm>
            <a:off x="3500430" y="1285860"/>
            <a:ext cx="4382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تقدير الخليفة </a:t>
            </a:r>
            <a:r>
              <a:rPr lang="ar-SA" sz="2400" b="1" dirty="0" smtClean="0">
                <a:solidFill>
                  <a:srgbClr val="0000FF"/>
                </a:solidFill>
              </a:rPr>
              <a:t>عبد </a:t>
            </a:r>
            <a:r>
              <a:rPr lang="ar-SA" sz="2400" b="1" dirty="0" smtClean="0">
                <a:solidFill>
                  <a:srgbClr val="0000FF"/>
                </a:solidFill>
              </a:rPr>
              <a:t>الملك بن مروان العلماء</a:t>
            </a:r>
            <a:endParaRPr lang="ar-SA" sz="2400" b="1" dirty="0">
              <a:solidFill>
                <a:srgbClr val="0000FF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357554" y="18573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400" b="1" dirty="0" smtClean="0"/>
              <a:t>أمانة العالم </a:t>
            </a:r>
            <a:r>
              <a:rPr lang="ar-SA" sz="2400" b="1" dirty="0" smtClean="0"/>
              <a:t>الشعبي</a:t>
            </a:r>
            <a:endParaRPr lang="ar-SA" sz="2400" b="1" dirty="0" smtClean="0"/>
          </a:p>
        </p:txBody>
      </p:sp>
      <p:sp>
        <p:nvSpPr>
          <p:cNvPr id="14" name="مستطيل 13"/>
          <p:cNvSpPr/>
          <p:nvPr/>
        </p:nvSpPr>
        <p:spPr>
          <a:xfrm>
            <a:off x="3357554" y="239583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فطنة عبد الملك بن </a:t>
            </a:r>
            <a:r>
              <a:rPr lang="ar-SA" sz="2400" b="1" dirty="0" smtClean="0">
                <a:solidFill>
                  <a:srgbClr val="C00000"/>
                </a:solidFill>
              </a:rPr>
              <a:t>مروان</a:t>
            </a:r>
            <a:endParaRPr lang="ar-SA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357290" y="3571876"/>
            <a:ext cx="7572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/>
              <a:t>1- إرسال عبد الملك بن مروان الشعبي إلى ملك الروم  .</a:t>
            </a:r>
          </a:p>
          <a:p>
            <a:r>
              <a:rPr lang="ar-SA" sz="2400" b="1" dirty="0" smtClean="0"/>
              <a:t>2- إعجاب ملك الروم بالشعبي وسؤاله إن كان من أهل بيت الخلافة .</a:t>
            </a:r>
          </a:p>
          <a:p>
            <a:r>
              <a:rPr lang="ar-SA" sz="2400" b="1" dirty="0" smtClean="0"/>
              <a:t>3- تسليم ملك الروم الشعبي رسالة إلى عبد الملك بن مروان</a:t>
            </a:r>
          </a:p>
          <a:p>
            <a:r>
              <a:rPr lang="ar-SA" sz="2400" b="1" dirty="0" smtClean="0"/>
              <a:t>4- إيصال الشعبي الرسالة إلى الخليفة .</a:t>
            </a:r>
          </a:p>
          <a:p>
            <a:r>
              <a:rPr lang="ar-SA" sz="2400" b="1" dirty="0" smtClean="0"/>
              <a:t>5- سؤال الخليفة الشعبي عن معرفته بما تضمنته الرسالة .</a:t>
            </a:r>
          </a:p>
          <a:p>
            <a:r>
              <a:rPr lang="ar-SA" sz="2400" b="1" dirty="0" smtClean="0"/>
              <a:t>6- إخبار الخليفة الشعبي بمضمون الرسالة والهدف منها .</a:t>
            </a:r>
            <a:endParaRPr lang="ar-S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6591" t="38086" r="11377" b="26758"/>
          <a:stretch>
            <a:fillRect/>
          </a:stretch>
        </p:blipFill>
        <p:spPr bwMode="auto">
          <a:xfrm>
            <a:off x="0" y="2428868"/>
            <a:ext cx="63579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3071802" y="3286124"/>
            <a:ext cx="2786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الحسد يذهب الحسنات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928926" y="3812449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الحسد يملأ قلب الحاسد بالألم النفسي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71406" y="3357562"/>
            <a:ext cx="3143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ينشر البغضاء والعداوات بين الناس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692905" y="3824591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يثير الأحقاد والفتن</a:t>
            </a:r>
            <a:endParaRPr lang="ar-SA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136</Words>
  <Application>Microsoft Office PowerPoint</Application>
  <PresentationFormat>عرض على الشاشة (3:4)‏</PresentationFormat>
  <Paragraphs>26</Paragraphs>
  <Slides>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home</dc:creator>
  <cp:lastModifiedBy>home</cp:lastModifiedBy>
  <cp:revision>51</cp:revision>
  <dcterms:created xsi:type="dcterms:W3CDTF">2014-02-09T16:30:37Z</dcterms:created>
  <dcterms:modified xsi:type="dcterms:W3CDTF">2014-11-12T18:50:41Z</dcterms:modified>
</cp:coreProperties>
</file>