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0177" autoAdjust="0"/>
    <p:restoredTop sz="92652" autoAdjust="0"/>
  </p:normalViewPr>
  <p:slideViewPr>
    <p:cSldViewPr>
      <p:cViewPr>
        <p:scale>
          <a:sx n="74" d="100"/>
          <a:sy n="74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286248" y="1928802"/>
            <a:ext cx="500062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نص الاستماع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أسامة بن زيد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200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714744" y="2711231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0000FF"/>
                </a:solidFill>
              </a:rPr>
              <a:t>الالتحاق بدورات الحاسب الآلي واللغة الإنجليزية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643306" y="3559734"/>
            <a:ext cx="257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المساهمة في نشـاط اجتمـاعي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071966" y="4071942"/>
            <a:ext cx="171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الاهتمـام بالقراءة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28662" y="2711231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تزيين السيارات بشكل فيه مبالغة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14446" y="3500438"/>
            <a:ext cx="15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ارتياد المقاهي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85786" y="4000504"/>
            <a:ext cx="2318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ارتداء الملابس التي لا تمثل ثقافتنا وقيمنـا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2959" t="19531" r="9912" b="10156"/>
          <a:stretch>
            <a:fillRect/>
          </a:stretch>
        </p:blipFill>
        <p:spPr bwMode="auto">
          <a:xfrm>
            <a:off x="2714612" y="1428736"/>
            <a:ext cx="642938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7715272" y="1928802"/>
            <a:ext cx="785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أمـه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358082" y="4500570"/>
            <a:ext cx="1571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مكان مولده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14942" y="5429264"/>
            <a:ext cx="150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سنة مولده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786066" y="4572008"/>
            <a:ext cx="171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9900"/>
                </a:solidFill>
              </a:rPr>
              <a:t>والده زيد بن حارثة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758600" y="1597871"/>
            <a:ext cx="1741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المكان الذي قاد الجيش إليه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3786182" y="3571876"/>
            <a:ext cx="200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لم يخضع ويذل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2942" y="3571876"/>
            <a:ext cx="2428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شعرت بالغمّ والضيق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071538" y="4600526"/>
            <a:ext cx="4000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15 سنة ( 7 قبل الهجرة + 8 بعد الهجرة 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91997" y="5572140"/>
            <a:ext cx="397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18 سنة ( 7 قبل الهجرة +  11 بعد الهجرة )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1538" y="4929198"/>
            <a:ext cx="4000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15 سنة ( 7 قبل الهجرة + 8 بعد الهجرة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500694" y="1285860"/>
            <a:ext cx="3000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حب الرسول صلى الله عليه وسلم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643586" y="1571612"/>
            <a:ext cx="307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اتصافه بكريم الشمائل وجليل الخصال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214942" y="1845222"/>
            <a:ext cx="364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صبره وجلده عن موت والده في غزوة مؤتة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14348" y="1273718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حب الرسول صلى الله عليه وسلم لوالده زيد بن حارثة.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643206" y="1559470"/>
            <a:ext cx="1928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ثباته في غزوة حنين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428908" y="1857364"/>
            <a:ext cx="221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شجاعته وحسن قيادته 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142976" y="2791422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بحث معاذ بن عمرو بن الجموح ومعاذ بن عفراء عن أبي جهل في معركة بدر رغم أنهما صغيران في السن ، ومع رفعة شأن أبي جهل عند المشركين.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حضور عبد الله بن عباس لمجالس العلم مع كبار الصحابة .</a:t>
            </a:r>
          </a:p>
        </p:txBody>
      </p:sp>
      <p:sp>
        <p:nvSpPr>
          <p:cNvPr id="10" name="مستطيل 9"/>
          <p:cNvSpPr/>
          <p:nvPr/>
        </p:nvSpPr>
        <p:spPr>
          <a:xfrm rot="20663652">
            <a:off x="4578435" y="4877189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9900"/>
                </a:solidFill>
              </a:rPr>
              <a:t>الإجـابة متروكة لرأي التلميذ</a:t>
            </a:r>
            <a:endParaRPr lang="ar-SA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174</Words>
  <Application>Microsoft Office PowerPoint</Application>
  <PresentationFormat>عرض على الشاشة (3:4)‏</PresentationFormat>
  <Paragraphs>28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51</cp:revision>
  <dcterms:created xsi:type="dcterms:W3CDTF">2014-02-09T16:30:37Z</dcterms:created>
  <dcterms:modified xsi:type="dcterms:W3CDTF">2014-11-12T19:24:54Z</dcterms:modified>
</cp:coreProperties>
</file>