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0177" autoAdjust="0"/>
    <p:restoredTop sz="92652" autoAdjust="0"/>
  </p:normalViewPr>
  <p:slideViewPr>
    <p:cSldViewPr>
      <p:cViewPr>
        <p:scale>
          <a:sx n="74" d="100"/>
          <a:sy n="74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286248" y="1928802"/>
            <a:ext cx="5000628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الموضوع : مدخل الوحدة الثالثة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ص 192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مجموعة 6"/>
          <p:cNvGrpSpPr/>
          <p:nvPr/>
        </p:nvGrpSpPr>
        <p:grpSpPr>
          <a:xfrm>
            <a:off x="6072198" y="923868"/>
            <a:ext cx="2214562" cy="2862322"/>
            <a:chOff x="6072198" y="923868"/>
            <a:chExt cx="2214562" cy="2862322"/>
          </a:xfrm>
        </p:grpSpPr>
        <p:sp>
          <p:nvSpPr>
            <p:cNvPr id="4" name="مستطيل 3"/>
            <p:cNvSpPr/>
            <p:nvPr/>
          </p:nvSpPr>
          <p:spPr>
            <a:xfrm>
              <a:off x="6500826" y="923868"/>
              <a:ext cx="1785934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2000" b="1" dirty="0" smtClean="0">
                  <a:solidFill>
                    <a:srgbClr val="0000FF"/>
                  </a:solidFill>
                </a:rPr>
                <a:t>الفرق بين الجملتين ، عدم وجود كلمة (كلِّها في الجملة الثانية يعني أنه ربما بقي شيء من الصفحات ، بينما الجملة الأولى تدل على أنه لم يبق شيء أبدًا .</a:t>
              </a:r>
            </a:p>
          </p:txBody>
        </p:sp>
        <p:cxnSp>
          <p:nvCxnSpPr>
            <p:cNvPr id="6" name="شكل 5"/>
            <p:cNvCxnSpPr>
              <a:stCxn id="4" idx="1"/>
            </p:cNvCxnSpPr>
            <p:nvPr/>
          </p:nvCxnSpPr>
          <p:spPr>
            <a:xfrm rot="10800000">
              <a:off x="6072198" y="1000109"/>
              <a:ext cx="428628" cy="1354921"/>
            </a:xfrm>
            <a:prstGeom prst="curvedConnector2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مستطيل 7"/>
          <p:cNvSpPr/>
          <p:nvPr/>
        </p:nvSpPr>
        <p:spPr>
          <a:xfrm>
            <a:off x="714348" y="1571612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الكلمة المشابهة : (كله) في قوله : فإن كنتُ حفظتُهُ كلَّهُ فمالي عليك ؟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929058" y="2130974"/>
            <a:ext cx="2071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أبو الطيب المتنبي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928926" y="2130974"/>
            <a:ext cx="1285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أحد الوراقين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285852" y="2130974"/>
            <a:ext cx="1357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صاحب الكتاب</a:t>
            </a:r>
          </a:p>
        </p:txBody>
      </p:sp>
      <p:sp>
        <p:nvSpPr>
          <p:cNvPr id="12" name="مستطيل 11"/>
          <p:cNvSpPr/>
          <p:nvPr/>
        </p:nvSpPr>
        <p:spPr>
          <a:xfrm rot="20589748">
            <a:off x="2765524" y="3239958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9900"/>
                </a:solidFill>
              </a:rPr>
              <a:t>إجــابة مفتــوحــة</a:t>
            </a:r>
            <a:endParaRPr lang="ar-SA" sz="24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20732560">
            <a:off x="5000628" y="3244310"/>
            <a:ext cx="142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الخليفة المأمون</a:t>
            </a:r>
          </a:p>
        </p:txBody>
      </p:sp>
      <p:sp>
        <p:nvSpPr>
          <p:cNvPr id="4" name="مستطيل 3"/>
          <p:cNvSpPr/>
          <p:nvPr/>
        </p:nvSpPr>
        <p:spPr>
          <a:xfrm rot="20768873">
            <a:off x="3501720" y="3175980"/>
            <a:ext cx="135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صلاح الدين الأيوبي</a:t>
            </a:r>
          </a:p>
        </p:txBody>
      </p:sp>
      <p:sp>
        <p:nvSpPr>
          <p:cNvPr id="5" name="مستطيل 4"/>
          <p:cNvSpPr/>
          <p:nvPr/>
        </p:nvSpPr>
        <p:spPr>
          <a:xfrm rot="20722513">
            <a:off x="2386690" y="3201102"/>
            <a:ext cx="1071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ابن بطوطة</a:t>
            </a:r>
          </a:p>
        </p:txBody>
      </p:sp>
      <p:sp>
        <p:nvSpPr>
          <p:cNvPr id="6" name="مستطيل 5"/>
          <p:cNvSpPr/>
          <p:nvPr/>
        </p:nvSpPr>
        <p:spPr>
          <a:xfrm rot="21084671">
            <a:off x="951435" y="3205187"/>
            <a:ext cx="857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الفرزدق</a:t>
            </a:r>
          </a:p>
        </p:txBody>
      </p:sp>
      <p:sp>
        <p:nvSpPr>
          <p:cNvPr id="7" name="مستطيل 6"/>
          <p:cNvSpPr/>
          <p:nvPr/>
        </p:nvSpPr>
        <p:spPr>
          <a:xfrm rot="20615406">
            <a:off x="926839" y="48646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b="1" dirty="0" smtClean="0">
                <a:solidFill>
                  <a:srgbClr val="009900"/>
                </a:solidFill>
              </a:rPr>
              <a:t>يفضل أن تتضمن النبذة عن العَلَم ما يلي : </a:t>
            </a:r>
          </a:p>
          <a:p>
            <a:pPr algn="ctr"/>
            <a:r>
              <a:rPr lang="ar-SA" b="1" dirty="0" smtClean="0">
                <a:solidFill>
                  <a:srgbClr val="009900"/>
                </a:solidFill>
              </a:rPr>
              <a:t>مولده ، وفاته ، أبرز  أعماله ، أبرز ما اشتهر </a:t>
            </a:r>
            <a:r>
              <a:rPr lang="ar-SA" b="1" dirty="0" err="1" smtClean="0">
                <a:solidFill>
                  <a:srgbClr val="009900"/>
                </a:solidFill>
              </a:rPr>
              <a:t>به</a:t>
            </a:r>
            <a:endParaRPr lang="ar-SA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572016" y="857232"/>
            <a:ext cx="1142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يكافئ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143240" y="1142984"/>
            <a:ext cx="100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الأطباء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428744" y="824195"/>
            <a:ext cx="857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شيء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143108" y="2071678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شاطئ 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، دفء ، صحراء ، يملأ 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214942" y="4786322"/>
            <a:ext cx="928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رشيد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857620" y="4786322"/>
            <a:ext cx="857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الفضل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357422" y="4786322"/>
            <a:ext cx="1071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الصوري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42910" y="4786322"/>
            <a:ext cx="928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صور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86116" y="5286388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دمشق</a:t>
            </a:r>
            <a:endParaRPr lang="ar-SA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2959" t="27344" r="9912" b="20898"/>
          <a:stretch>
            <a:fillRect/>
          </a:stretch>
        </p:blipFill>
        <p:spPr bwMode="auto">
          <a:xfrm>
            <a:off x="2730755" y="642918"/>
            <a:ext cx="641324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7715304" y="2500306"/>
            <a:ext cx="85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ماض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000760" y="928670"/>
            <a:ext cx="785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يكون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857884" y="1600130"/>
            <a:ext cx="1000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</a:rPr>
              <a:t>مضارع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143636" y="2110079"/>
            <a:ext cx="57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كن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193843" y="2753021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أمر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715304" y="5286388"/>
            <a:ext cx="85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ماض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857884" y="4386212"/>
            <a:ext cx="1000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</a:rPr>
              <a:t>مضارع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193843" y="5539103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أمر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500594" y="2500306"/>
            <a:ext cx="85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ماض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643174" y="1600130"/>
            <a:ext cx="1000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</a:rPr>
              <a:t>مضارع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979133" y="2753021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أمر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500594" y="5286388"/>
            <a:ext cx="85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ماض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643174" y="4386212"/>
            <a:ext cx="1000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</a:rPr>
              <a:t>مضارع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979133" y="5539103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أمر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072230" y="3714752"/>
            <a:ext cx="785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يرافق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6072198" y="4896161"/>
            <a:ext cx="714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رافق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786082" y="928670"/>
            <a:ext cx="85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يصف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2714612" y="2110079"/>
            <a:ext cx="85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صف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2643206" y="3714752"/>
            <a:ext cx="1000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يدهش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2863925" y="4929198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أَدهِش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143504" y="2571744"/>
            <a:ext cx="928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صحيح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357702" y="2571744"/>
            <a:ext cx="857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معافى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571736" y="2571744"/>
            <a:ext cx="714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سقيم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643058" y="2571744"/>
            <a:ext cx="928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مريض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00100" y="2571744"/>
            <a:ext cx="642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عليل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429256" y="5286388"/>
            <a:ext cx="785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مبتدأ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429024" y="5672096"/>
            <a:ext cx="235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الصوري طبيب بارع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71488" y="5286388"/>
            <a:ext cx="1142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مفعول </a:t>
            </a:r>
            <a:r>
              <a:rPr lang="ar-SA" sz="2400" b="1" dirty="0" err="1" smtClean="0">
                <a:solidFill>
                  <a:srgbClr val="C00000"/>
                </a:solidFill>
              </a:rPr>
              <a:t>به</a:t>
            </a:r>
            <a:endParaRPr lang="ar-SA" sz="2400" b="1" dirty="0" smtClean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3646" y="5715016"/>
            <a:ext cx="2185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أدهش الصوري الباحثين</a:t>
            </a:r>
          </a:p>
          <a:p>
            <a:r>
              <a:rPr lang="ar-SA" sz="2000" b="1" dirty="0" smtClean="0">
                <a:solidFill>
                  <a:srgbClr val="0000FF"/>
                </a:solidFill>
              </a:rPr>
              <a:t>يطوف الصوري البلاد</a:t>
            </a:r>
            <a:endParaRPr lang="ar-SA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854363" y="5191796"/>
            <a:ext cx="646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كلَّها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145</Words>
  <Application>Microsoft Office PowerPoint</Application>
  <PresentationFormat>عرض على الشاشة (3:4)‏</PresentationFormat>
  <Paragraphs>54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home</dc:creator>
  <cp:lastModifiedBy>home</cp:lastModifiedBy>
  <cp:revision>51</cp:revision>
  <dcterms:created xsi:type="dcterms:W3CDTF">2014-02-09T16:30:37Z</dcterms:created>
  <dcterms:modified xsi:type="dcterms:W3CDTF">2014-11-12T19:23:55Z</dcterms:modified>
</cp:coreProperties>
</file>