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8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90177" autoAdjust="0"/>
    <p:restoredTop sz="92652" autoAdjust="0"/>
  </p:normalViewPr>
  <p:slideViewPr>
    <p:cSldViewPr>
      <p:cViewPr>
        <p:scale>
          <a:sx n="74" d="100"/>
          <a:sy n="74" d="100"/>
        </p:scale>
        <p:origin x="-57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A6E89-E3BC-406B-BE85-BC9B04659366}" type="datetimeFigureOut">
              <a:rPr lang="ar-SA" smtClean="0"/>
              <a:pPr/>
              <a:t>06/01/36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77AA9-57C9-4037-AC91-BF17D53A4D88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367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مستطيل 2"/>
          <p:cNvSpPr/>
          <p:nvPr/>
        </p:nvSpPr>
        <p:spPr>
          <a:xfrm>
            <a:off x="4286248" y="1928802"/>
            <a:ext cx="5000628" cy="19288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الموضوع : </a:t>
            </a:r>
            <a:r>
              <a:rPr lang="ar-SA" sz="3200" b="1" dirty="0" smtClean="0">
                <a:solidFill>
                  <a:schemeClr val="tx1"/>
                </a:solidFill>
              </a:rPr>
              <a:t>النص </a:t>
            </a:r>
            <a:r>
              <a:rPr lang="ar-SA" sz="3200" b="1" dirty="0" err="1" smtClean="0">
                <a:solidFill>
                  <a:schemeClr val="tx1"/>
                </a:solidFill>
              </a:rPr>
              <a:t>الإثرائي</a:t>
            </a:r>
            <a:endParaRPr lang="ar-SA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ذات النطاقين</a:t>
            </a:r>
            <a:endParaRPr lang="ar-SA" sz="3200" b="1" dirty="0" smtClean="0">
              <a:solidFill>
                <a:schemeClr val="tx1"/>
              </a:solidFill>
            </a:endParaRPr>
          </a:p>
          <a:p>
            <a:pPr algn="ctr"/>
            <a:r>
              <a:rPr lang="ar-SA" sz="3200" b="1" dirty="0" smtClean="0">
                <a:solidFill>
                  <a:schemeClr val="tx1"/>
                </a:solidFill>
              </a:rPr>
              <a:t>ص </a:t>
            </a:r>
            <a:r>
              <a:rPr lang="ar-SA" sz="3200" b="1" dirty="0" smtClean="0">
                <a:solidFill>
                  <a:schemeClr val="tx1"/>
                </a:solidFill>
              </a:rPr>
              <a:t>266</a:t>
            </a:r>
            <a:endParaRPr lang="ar-SA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367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6367" t="11719" r="23828" b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8</Words>
  <Application>Microsoft Office PowerPoint</Application>
  <PresentationFormat>عرض على الشاشة (3:4)‏</PresentationFormat>
  <Paragraphs>3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الشريحة 1</vt:lpstr>
      <vt:lpstr>الشريحة 2</vt:lpstr>
      <vt:lpstr>الشريحة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home</dc:creator>
  <cp:lastModifiedBy>home</cp:lastModifiedBy>
  <cp:revision>42</cp:revision>
  <dcterms:created xsi:type="dcterms:W3CDTF">2014-02-09T16:30:37Z</dcterms:created>
  <dcterms:modified xsi:type="dcterms:W3CDTF">2014-10-29T14:19:30Z</dcterms:modified>
</cp:coreProperties>
</file>