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4380"/>
    <p:restoredTop sz="94660"/>
  </p:normalViewPr>
  <p:slideViewPr>
    <p:cSldViewPr>
      <p:cViewPr varScale="1">
        <p:scale>
          <a:sx n="75" d="100"/>
          <a:sy n="75" d="100"/>
        </p:scale>
        <p:origin x="-3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D2FE1-2BEA-4195-A8A4-140F74912F89}" type="datetimeFigureOut">
              <a:rPr lang="ar-SA" smtClean="0"/>
              <a:pPr/>
              <a:t>02/08/1435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02029-F55B-4BDA-BF7D-A1F343E2CCA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ستطيل 2"/>
          <p:cNvSpPr/>
          <p:nvPr/>
        </p:nvSpPr>
        <p:spPr>
          <a:xfrm>
            <a:off x="5857884" y="4929174"/>
            <a:ext cx="3286116" cy="1928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cs typeface="AL-Mohanad Bold" pitchFamily="2" charset="-78"/>
              </a:rPr>
              <a:t>الموضوع : التواصل اللغوي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كتابة نهاية مغايرة للقصة</a:t>
            </a:r>
          </a:p>
          <a:p>
            <a:pPr algn="ctr"/>
            <a:r>
              <a:rPr lang="ar-SA" sz="2800" dirty="0" smtClean="0">
                <a:cs typeface="AL-Mohanad Bold" pitchFamily="2" charset="-78"/>
              </a:rPr>
              <a:t>ص 69 </a:t>
            </a:r>
            <a:endParaRPr lang="ar-SA" sz="2800" dirty="0">
              <a:cs typeface="AL-Mohanad Bold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4214810" y="2928934"/>
            <a:ext cx="321471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00B050"/>
                </a:solidFill>
              </a:rPr>
              <a:t>من إبداع الطالب</a:t>
            </a:r>
            <a:endParaRPr lang="ar-SA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5635" t="11719" r="23095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5635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6000760" y="3714752"/>
            <a:ext cx="1143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FF"/>
                </a:solidFill>
              </a:rPr>
              <a:t>غير منطقية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929058" y="3714752"/>
            <a:ext cx="1143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FF"/>
                </a:solidFill>
              </a:rPr>
              <a:t>سارة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857356" y="3702610"/>
            <a:ext cx="1143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FF"/>
                </a:solidFill>
              </a:rPr>
              <a:t>محزنة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214546" y="5572140"/>
            <a:ext cx="457203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00B050"/>
                </a:solidFill>
              </a:rPr>
              <a:t>تترك لخيال الطالب وإبداعه</a:t>
            </a:r>
            <a:endParaRPr lang="ar-SA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5635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2000232" y="1428736"/>
            <a:ext cx="457203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00B050"/>
                </a:solidFill>
              </a:rPr>
              <a:t>تترك لخيال الطالب وإبداعه</a:t>
            </a:r>
            <a:endParaRPr lang="ar-SA" sz="3600" b="1" dirty="0">
              <a:solidFill>
                <a:srgbClr val="00B05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928794" y="5000636"/>
            <a:ext cx="457203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00B050"/>
                </a:solidFill>
              </a:rPr>
              <a:t>تترك لخيال الطالب وإبداعه</a:t>
            </a:r>
            <a:endParaRPr lang="ar-SA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29</Words>
  <Application>Microsoft Office PowerPoint</Application>
  <PresentationFormat>عرض على الشاشة (3:4)‏</PresentationFormat>
  <Paragraphs>10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ACER</dc:creator>
  <cp:lastModifiedBy>ACER</cp:lastModifiedBy>
  <cp:revision>5</cp:revision>
  <dcterms:created xsi:type="dcterms:W3CDTF">2013-12-05T16:40:17Z</dcterms:created>
  <dcterms:modified xsi:type="dcterms:W3CDTF">2013-12-11T15:09:57Z</dcterms:modified>
</cp:coreProperties>
</file>