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92436" autoAdjust="0"/>
    <p:restoredTop sz="94660"/>
  </p:normalViewPr>
  <p:slideViewPr>
    <p:cSldViewPr>
      <p:cViewPr varScale="1">
        <p:scale>
          <a:sx n="73" d="100"/>
          <a:sy n="73" d="100"/>
        </p:scale>
        <p:origin x="-6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98867-A225-44AD-88D0-7C25D1D91EDC}" type="datetimeFigureOut">
              <a:rPr lang="ar-SA" smtClean="0"/>
              <a:pPr/>
              <a:t>06/02/35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68EC-C2C0-45E5-BED3-84BED25FB84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98867-A225-44AD-88D0-7C25D1D91EDC}" type="datetimeFigureOut">
              <a:rPr lang="ar-SA" smtClean="0"/>
              <a:pPr/>
              <a:t>06/02/35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68EC-C2C0-45E5-BED3-84BED25FB84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98867-A225-44AD-88D0-7C25D1D91EDC}" type="datetimeFigureOut">
              <a:rPr lang="ar-SA" smtClean="0"/>
              <a:pPr/>
              <a:t>06/02/35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68EC-C2C0-45E5-BED3-84BED25FB84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98867-A225-44AD-88D0-7C25D1D91EDC}" type="datetimeFigureOut">
              <a:rPr lang="ar-SA" smtClean="0"/>
              <a:pPr/>
              <a:t>06/02/35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68EC-C2C0-45E5-BED3-84BED25FB84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98867-A225-44AD-88D0-7C25D1D91EDC}" type="datetimeFigureOut">
              <a:rPr lang="ar-SA" smtClean="0"/>
              <a:pPr/>
              <a:t>06/02/35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68EC-C2C0-45E5-BED3-84BED25FB84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98867-A225-44AD-88D0-7C25D1D91EDC}" type="datetimeFigureOut">
              <a:rPr lang="ar-SA" smtClean="0"/>
              <a:pPr/>
              <a:t>06/02/35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68EC-C2C0-45E5-BED3-84BED25FB84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98867-A225-44AD-88D0-7C25D1D91EDC}" type="datetimeFigureOut">
              <a:rPr lang="ar-SA" smtClean="0"/>
              <a:pPr/>
              <a:t>06/02/35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68EC-C2C0-45E5-BED3-84BED25FB84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98867-A225-44AD-88D0-7C25D1D91EDC}" type="datetimeFigureOut">
              <a:rPr lang="ar-SA" smtClean="0"/>
              <a:pPr/>
              <a:t>06/02/35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68EC-C2C0-45E5-BED3-84BED25FB84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98867-A225-44AD-88D0-7C25D1D91EDC}" type="datetimeFigureOut">
              <a:rPr lang="ar-SA" smtClean="0"/>
              <a:pPr/>
              <a:t>06/02/35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68EC-C2C0-45E5-BED3-84BED25FB84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98867-A225-44AD-88D0-7C25D1D91EDC}" type="datetimeFigureOut">
              <a:rPr lang="ar-SA" smtClean="0"/>
              <a:pPr/>
              <a:t>06/02/35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68EC-C2C0-45E5-BED3-84BED25FB84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98867-A225-44AD-88D0-7C25D1D91EDC}" type="datetimeFigureOut">
              <a:rPr lang="ar-SA" smtClean="0"/>
              <a:pPr/>
              <a:t>06/02/35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68EC-C2C0-45E5-BED3-84BED25FB84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98867-A225-44AD-88D0-7C25D1D91EDC}" type="datetimeFigureOut">
              <a:rPr lang="ar-SA" smtClean="0"/>
              <a:pPr/>
              <a:t>06/02/35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B68EC-C2C0-45E5-BED3-84BED25FB840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5635" t="11719" r="23095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5929322" y="4929174"/>
            <a:ext cx="3214678" cy="1928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800" dirty="0" smtClean="0">
                <a:cs typeface="AL-Mohanad Bold" pitchFamily="2" charset="-78"/>
              </a:rPr>
              <a:t>الموضوع : التواصل اللغوي</a:t>
            </a:r>
          </a:p>
          <a:p>
            <a:pPr algn="ctr"/>
            <a:r>
              <a:rPr lang="ar-SA" sz="2800" dirty="0" smtClean="0">
                <a:cs typeface="AL-Mohanad Bold" pitchFamily="2" charset="-78"/>
              </a:rPr>
              <a:t>الحوار</a:t>
            </a:r>
          </a:p>
          <a:p>
            <a:pPr algn="ctr"/>
            <a:r>
              <a:rPr lang="ar-SA" sz="2800" dirty="0" smtClean="0">
                <a:cs typeface="AL-Mohanad Bold" pitchFamily="2" charset="-78"/>
              </a:rPr>
              <a:t>ص 138 </a:t>
            </a:r>
            <a:endParaRPr lang="ar-SA" sz="2800" dirty="0">
              <a:cs typeface="AL-Mohanad Bold" pitchFamily="2" charset="-7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5635" t="11719" r="23095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5635" t="11719" r="23095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072066" y="2000240"/>
            <a:ext cx="407193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b="1" dirty="0" smtClean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srgbClr val="0000FF"/>
                </a:solidFill>
                <a:cs typeface="Arial" pitchFamily="34" charset="0"/>
              </a:rPr>
              <a:t>                               </a:t>
            </a:r>
            <a:r>
              <a:rPr lang="ar-EG" sz="1400" b="1" dirty="0" smtClean="0">
                <a:solidFill>
                  <a:srgbClr val="0000FF"/>
                </a:solidFill>
                <a:cs typeface="Arial" pitchFamily="34" charset="0"/>
              </a:rPr>
              <a:t>الصورة </a:t>
            </a:r>
            <a:r>
              <a:rPr lang="ar-EG" sz="1400" b="1" dirty="0">
                <a:solidFill>
                  <a:srgbClr val="0000FF"/>
                </a:solidFill>
                <a:cs typeface="Arial" pitchFamily="34" charset="0"/>
              </a:rPr>
              <a:t>المعروضة في هذا الكتاب تعرض الأجهزة التي استخدمها العلماء في القرون السابقة مثل :</a:t>
            </a:r>
            <a:r>
              <a:rPr lang="ar-EG" sz="1400" b="1" dirty="0" smtClean="0">
                <a:solidFill>
                  <a:srgbClr val="0000FF"/>
                </a:solidFill>
                <a:cs typeface="Arial" pitchFamily="34" charset="0"/>
              </a:rPr>
              <a:t>الإسطرلاب.</a:t>
            </a:r>
            <a:endParaRPr lang="en-US" sz="14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286380" y="2670571"/>
            <a:ext cx="3032121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b="1" dirty="0" smtClean="0">
                <a:solidFill>
                  <a:srgbClr val="0000FF"/>
                </a:solidFill>
                <a:cs typeface="Arial" pitchFamily="34" charset="0"/>
              </a:rPr>
              <a:t>            </a:t>
            </a:r>
            <a:r>
              <a:rPr lang="ar-EG" sz="1400" b="1" dirty="0" smtClean="0">
                <a:solidFill>
                  <a:srgbClr val="0000FF"/>
                </a:solidFill>
                <a:cs typeface="Arial" pitchFamily="34" charset="0"/>
              </a:rPr>
              <a:t>استخدمها </a:t>
            </a:r>
            <a:r>
              <a:rPr lang="ar-EG" sz="1400" b="1" dirty="0">
                <a:solidFill>
                  <a:srgbClr val="0000FF"/>
                </a:solidFill>
                <a:cs typeface="Arial" pitchFamily="34" charset="0"/>
              </a:rPr>
              <a:t>علماؤنا الأوائل في إجراء التجارب العلمية لتحقيق إنجازاتهم العظيمة </a:t>
            </a:r>
            <a:r>
              <a:rPr lang="ar-EG" sz="2000" dirty="0">
                <a:solidFill>
                  <a:srgbClr val="0000FF"/>
                </a:solidFill>
                <a:cs typeface="Arial" pitchFamily="34" charset="0"/>
              </a:rPr>
              <a:t>.</a:t>
            </a:r>
            <a:endParaRPr lang="en-US" sz="2000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643570" y="3786190"/>
            <a:ext cx="263524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b="1" dirty="0" smtClean="0">
                <a:solidFill>
                  <a:srgbClr val="0000FF"/>
                </a:solidFill>
                <a:cs typeface="Arial" pitchFamily="34" charset="0"/>
              </a:rPr>
              <a:t>               </a:t>
            </a:r>
            <a:r>
              <a:rPr lang="ar-EG" sz="1400" b="1" dirty="0" smtClean="0">
                <a:solidFill>
                  <a:srgbClr val="0000FF"/>
                </a:solidFill>
                <a:cs typeface="Arial" pitchFamily="34" charset="0"/>
              </a:rPr>
              <a:t>في </a:t>
            </a:r>
            <a:r>
              <a:rPr lang="ar-EG" sz="1400" b="1" dirty="0">
                <a:solidFill>
                  <a:srgbClr val="0000FF"/>
                </a:solidFill>
                <a:cs typeface="Arial" pitchFamily="34" charset="0"/>
              </a:rPr>
              <a:t>علم الطب والجراحة برع لنا </a:t>
            </a:r>
            <a:r>
              <a:rPr lang="ar-EG" sz="1400" b="1" dirty="0" err="1">
                <a:solidFill>
                  <a:srgbClr val="0000FF"/>
                </a:solidFill>
                <a:cs typeface="Arial" pitchFamily="34" charset="0"/>
              </a:rPr>
              <a:t>أبوبكر</a:t>
            </a:r>
            <a:r>
              <a:rPr lang="ar-EG" sz="1400" b="1" dirty="0">
                <a:solidFill>
                  <a:srgbClr val="0000FF"/>
                </a:solidFill>
                <a:cs typeface="Arial" pitchFamily="34" charset="0"/>
              </a:rPr>
              <a:t> الرازي وفي علم الفيزياء العالم الجليل </a:t>
            </a:r>
            <a:r>
              <a:rPr lang="ar-EG" sz="1400" b="1" dirty="0" err="1">
                <a:solidFill>
                  <a:srgbClr val="0000FF"/>
                </a:solidFill>
                <a:cs typeface="Arial" pitchFamily="34" charset="0"/>
              </a:rPr>
              <a:t>الخازني</a:t>
            </a:r>
            <a:r>
              <a:rPr lang="ar-EG" sz="1400" b="1" dirty="0">
                <a:solidFill>
                  <a:srgbClr val="0000FF"/>
                </a:solidFill>
                <a:cs typeface="Arial" pitchFamily="34" charset="0"/>
              </a:rPr>
              <a:t> أما في الفلك </a:t>
            </a:r>
            <a:r>
              <a:rPr lang="ar-EG" sz="1400" b="1" dirty="0" err="1">
                <a:solidFill>
                  <a:srgbClr val="0000FF"/>
                </a:solidFill>
                <a:cs typeface="Arial" pitchFamily="34" charset="0"/>
              </a:rPr>
              <a:t>البتاني</a:t>
            </a:r>
            <a:r>
              <a:rPr lang="ar-EG" sz="1400" b="1" dirty="0">
                <a:solidFill>
                  <a:srgbClr val="0000FF"/>
                </a:solidFill>
                <a:cs typeface="Arial" pitchFamily="34" charset="0"/>
              </a:rPr>
              <a:t> .</a:t>
            </a:r>
            <a:endParaRPr lang="en-US" sz="1400" b="1" dirty="0">
              <a:solidFill>
                <a:srgbClr val="0000FF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5635" t="11719" r="23095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858841" y="2928934"/>
            <a:ext cx="42132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b="1" dirty="0">
                <a:solidFill>
                  <a:srgbClr val="0000FF"/>
                </a:solidFill>
                <a:cs typeface="Arial" pitchFamily="34" charset="0"/>
              </a:rPr>
              <a:t>مراقبة النجوم ومعرفة سبب بعدها</a:t>
            </a:r>
            <a:endParaRPr lang="en-US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357158" y="3214686"/>
            <a:ext cx="4356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b="1" dirty="0">
                <a:solidFill>
                  <a:srgbClr val="0000FF"/>
                </a:solidFill>
                <a:cs typeface="Arial" pitchFamily="34" charset="0"/>
              </a:rPr>
              <a:t>محمد وأحد زملائه والشيخ والعالم</a:t>
            </a:r>
            <a:endParaRPr lang="en-US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0" y="3845486"/>
            <a:ext cx="43671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b="1" dirty="0">
                <a:solidFill>
                  <a:srgbClr val="0000FF"/>
                </a:solidFill>
                <a:cs typeface="Arial" pitchFamily="34" charset="0"/>
              </a:rPr>
              <a:t>استخدام حجج عقلية واقعية - رأي شخصي - أحد زملائه</a:t>
            </a:r>
            <a:endParaRPr lang="en-US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928662" y="3500438"/>
            <a:ext cx="38798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EG" b="1" dirty="0">
                <a:solidFill>
                  <a:srgbClr val="0000FF"/>
                </a:solidFill>
                <a:cs typeface="Arial" pitchFamily="34" charset="0"/>
              </a:rPr>
              <a:t>الوصول للحقيقة والاقتناع </a:t>
            </a:r>
            <a:r>
              <a:rPr lang="ar-EG" b="1" dirty="0" err="1">
                <a:solidFill>
                  <a:srgbClr val="0000FF"/>
                </a:solidFill>
                <a:cs typeface="Arial" pitchFamily="34" charset="0"/>
              </a:rPr>
              <a:t>بها</a:t>
            </a:r>
            <a:r>
              <a:rPr lang="ar-EG" b="1" dirty="0">
                <a:solidFill>
                  <a:srgbClr val="0000FF"/>
                </a:solidFill>
                <a:cs typeface="Arial" pitchFamily="34" charset="0"/>
              </a:rPr>
              <a:t> </a:t>
            </a:r>
            <a:endParaRPr lang="en-US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90581" y="4071942"/>
            <a:ext cx="43671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SA" b="1" dirty="0" smtClean="0">
                <a:solidFill>
                  <a:srgbClr val="0000FF"/>
                </a:solidFill>
                <a:cs typeface="Arial" pitchFamily="34" charset="0"/>
              </a:rPr>
              <a:t>رحابة صدر الشيخ</a:t>
            </a:r>
            <a:endParaRPr lang="en-US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85720" y="4345552"/>
            <a:ext cx="43671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ar-SA" b="1" dirty="0" smtClean="0">
                <a:solidFill>
                  <a:srgbClr val="0000FF"/>
                </a:solidFill>
                <a:cs typeface="Arial" pitchFamily="34" charset="0"/>
              </a:rPr>
              <a:t>غموض إجابة العالم الجليل</a:t>
            </a:r>
            <a:endParaRPr lang="en-US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5052171" y="5357826"/>
            <a:ext cx="1288290" cy="386172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1929136" y="5400282"/>
            <a:ext cx="1445853" cy="386172"/>
          </a:xfrm>
          <a:prstGeom prst="ellips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642910" y="5471720"/>
            <a:ext cx="1285884" cy="386172"/>
          </a:xfrm>
          <a:prstGeom prst="ellipse">
            <a:avLst/>
          </a:prstGeom>
          <a:noFill/>
          <a:ln w="25400">
            <a:solidFill>
              <a:srgbClr val="FFC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3571868" y="5715016"/>
            <a:ext cx="1731605" cy="386172"/>
          </a:xfrm>
          <a:prstGeom prst="ellipse">
            <a:avLst/>
          </a:prstGeom>
          <a:noFill/>
          <a:ln w="25400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554379" y="5786454"/>
            <a:ext cx="1731605" cy="386172"/>
          </a:xfrm>
          <a:prstGeom prst="ellipse">
            <a:avLst/>
          </a:prstGeom>
          <a:noFill/>
          <a:ln w="25400">
            <a:solidFill>
              <a:srgbClr val="7030A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3411899" y="5400282"/>
            <a:ext cx="1731605" cy="386172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5635" t="61524" r="23095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12"/>
          <p:cNvSpPr>
            <a:spLocks noChangeArrowheads="1"/>
          </p:cNvSpPr>
          <p:nvPr/>
        </p:nvSpPr>
        <p:spPr bwMode="auto">
          <a:xfrm>
            <a:off x="7143768" y="4000504"/>
            <a:ext cx="428628" cy="386172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857620" y="4071942"/>
            <a:ext cx="357190" cy="386172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5635" t="11719" r="23095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12"/>
          <p:cNvSpPr>
            <a:spLocks noChangeArrowheads="1"/>
          </p:cNvSpPr>
          <p:nvPr/>
        </p:nvSpPr>
        <p:spPr bwMode="auto">
          <a:xfrm>
            <a:off x="6929454" y="1142984"/>
            <a:ext cx="285752" cy="214314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4" name="مربع نص 3"/>
          <p:cNvSpPr txBox="1"/>
          <p:nvPr/>
        </p:nvSpPr>
        <p:spPr>
          <a:xfrm>
            <a:off x="1714480" y="4572008"/>
            <a:ext cx="45005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B050"/>
                </a:solidFill>
              </a:rPr>
              <a:t>تفكير الطالب  وإبداعه</a:t>
            </a:r>
            <a:endParaRPr lang="ar-SA" sz="2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91</Words>
  <Application>Microsoft Office PowerPoint</Application>
  <PresentationFormat>عرض على الشاشة (3:4)‏</PresentationFormat>
  <Paragraphs>13</Paragraphs>
  <Slides>6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7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ACER</dc:creator>
  <cp:lastModifiedBy>ksa</cp:lastModifiedBy>
  <cp:revision>8</cp:revision>
  <dcterms:created xsi:type="dcterms:W3CDTF">2013-12-05T18:11:14Z</dcterms:created>
  <dcterms:modified xsi:type="dcterms:W3CDTF">2013-12-09T05:27:37Z</dcterms:modified>
</cp:coreProperties>
</file>