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3713" autoAdjust="0"/>
    <p:restoredTop sz="94660"/>
  </p:normalViewPr>
  <p:slideViewPr>
    <p:cSldViewPr>
      <p:cViewPr varScale="1">
        <p:scale>
          <a:sx n="73" d="100"/>
          <a:sy n="73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11C2-B8EE-4A43-AA05-B8B0BFE96F5E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FD19-2F9A-4DEB-82E8-56EDCFEA8DE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22" y="4929174"/>
            <a:ext cx="321467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نص الدعم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بئر  </a:t>
            </a:r>
            <a:r>
              <a:rPr lang="ar-SA" sz="2800" dirty="0" err="1" smtClean="0">
                <a:cs typeface="AL-Mohanad Bold" pitchFamily="2" charset="-78"/>
              </a:rPr>
              <a:t>الدمام</a:t>
            </a:r>
            <a:r>
              <a:rPr lang="ar-SA" sz="2800" dirty="0" smtClean="0">
                <a:cs typeface="AL-Mohanad Bold" pitchFamily="2" charset="-78"/>
              </a:rPr>
              <a:t> رقم 7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192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51172"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003038" y="2637534"/>
            <a:ext cx="4497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الإجابة مفتوحة لطالب مع مراعاة سلامة التركيب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00496" y="3786190"/>
            <a:ext cx="1008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الأمل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29058" y="4029022"/>
            <a:ext cx="1333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المختفي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868" y="4286256"/>
            <a:ext cx="1730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علماء الأرض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43372" y="5814972"/>
            <a:ext cx="1152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مصلحة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43372" y="4500570"/>
            <a:ext cx="1044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ثناياها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9058" y="4743402"/>
            <a:ext cx="1008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ركبوا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76664" y="5000636"/>
            <a:ext cx="938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النفط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28860" y="6000768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تعلن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786" y="5814972"/>
            <a:ext cx="938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معزز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57422" y="2100196"/>
            <a:ext cx="4059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تخبئ بين طياتها الخير الكثير.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0232" y="2357430"/>
            <a:ext cx="5005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السماء تخبئ بين طياتها المطر الغزير.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28926" y="3643314"/>
            <a:ext cx="51672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استثمار الثروات الطبيعية لما فيه مصلحة البلاد.اكتشاف النفط في دولة البحرين.  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16251" y="5572140"/>
            <a:ext cx="5399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المبادرة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إلى</a:t>
            </a:r>
            <a:r>
              <a:rPr lang="ar-SA" sz="20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البحث 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عن فرص الاستثمار والتنمية للوطن 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2643174" y="888986"/>
            <a:ext cx="828675" cy="539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 sz="2000" b="1"/>
          </a:p>
        </p:txBody>
      </p:sp>
      <p:grpSp>
        <p:nvGrpSpPr>
          <p:cNvPr id="16" name="مجموعة 15"/>
          <p:cNvGrpSpPr/>
          <p:nvPr/>
        </p:nvGrpSpPr>
        <p:grpSpPr>
          <a:xfrm>
            <a:off x="2571736" y="1928802"/>
            <a:ext cx="3671888" cy="642942"/>
            <a:chOff x="2571736" y="1928802"/>
            <a:chExt cx="3671888" cy="642942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571736" y="1928802"/>
              <a:ext cx="36718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أ-أصبحت في طليعة الدول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57620" y="2202412"/>
              <a:ext cx="2009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المنتجة للنفط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1785918" y="2214554"/>
            <a:ext cx="2879736" cy="785818"/>
            <a:chOff x="1785918" y="2214554"/>
            <a:chExt cx="2879736" cy="78581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214546" y="2214554"/>
              <a:ext cx="1292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ب-ازدهار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357554" y="2631040"/>
              <a:ext cx="1308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الحضاري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785918" y="2385948"/>
              <a:ext cx="26638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sz="2000" b="1" dirty="0">
                  <a:solidFill>
                    <a:srgbClr val="0000FF"/>
                  </a:solidFill>
                  <a:cs typeface="Arial" pitchFamily="34" charset="0"/>
                </a:rPr>
                <a:t>المملكة </a:t>
              </a: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والارتقاء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214414" y="2357430"/>
            <a:ext cx="2662239" cy="1071570"/>
            <a:chOff x="1214414" y="2357430"/>
            <a:chExt cx="2662239" cy="1071570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214414" y="2357430"/>
              <a:ext cx="1257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ج-إنشاء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785918" y="2631040"/>
              <a:ext cx="9556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شركة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571604" y="2845354"/>
              <a:ext cx="18097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الزيت العربية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357290" y="3059668"/>
              <a:ext cx="2519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السعودية(</a:t>
              </a:r>
              <a:r>
                <a:rPr lang="ar-EG" b="1" dirty="0" err="1">
                  <a:solidFill>
                    <a:srgbClr val="0000FF"/>
                  </a:solidFill>
                  <a:cs typeface="Arial" pitchFamily="34" charset="0"/>
                </a:rPr>
                <a:t>أرامكو</a:t>
              </a:r>
              <a:r>
                <a:rPr lang="ar-EG" b="1" dirty="0">
                  <a:solidFill>
                    <a:srgbClr val="0000FF"/>
                  </a:solidFill>
                  <a:cs typeface="Arial" pitchFamily="34" charset="0"/>
                </a:rPr>
                <a:t>)</a:t>
              </a:r>
              <a:endParaRPr lang="en-US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357686" y="3643314"/>
            <a:ext cx="854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البئر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636834" y="3643314"/>
            <a:ext cx="1506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حقل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الغوار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14348" y="3643314"/>
            <a:ext cx="211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حقل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السفانية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86380" y="5715016"/>
            <a:ext cx="895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الشمس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214810" y="5715016"/>
            <a:ext cx="7223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القمر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00364" y="5672096"/>
            <a:ext cx="909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النجوم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071670" y="5715016"/>
            <a:ext cx="769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البحار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28662" y="5715016"/>
            <a:ext cx="760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الدواب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92838" y="2449455"/>
            <a:ext cx="215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>
                <a:solidFill>
                  <a:srgbClr val="0000FF"/>
                </a:solidFill>
                <a:cs typeface="Arial" pitchFamily="34" charset="0"/>
              </a:rPr>
              <a:t>المساجد الواسعة</a:t>
            </a:r>
            <a:endParaRPr lang="en-US" sz="20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00760" y="2857496"/>
            <a:ext cx="211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المباني الضخمة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0758" y="2857496"/>
            <a:ext cx="2979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الطرق المسفلتة الواسعة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0100" y="2428868"/>
            <a:ext cx="2943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مطار الملك فهد الدولي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433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 rot="20928176">
            <a:off x="4329742" y="2538610"/>
            <a:ext cx="2023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دور الملك عبد العزيز في </a:t>
            </a:r>
            <a:r>
              <a:rPr lang="ar-EG" b="1" dirty="0" smtClean="0">
                <a:solidFill>
                  <a:srgbClr val="0000FF"/>
                </a:solidFill>
                <a:cs typeface="Arial" pitchFamily="34" charset="0"/>
              </a:rPr>
              <a:t>استثمار </a:t>
            </a: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الثروات الطبيعية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660526">
            <a:off x="4186501" y="4115955"/>
            <a:ext cx="201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مظاهر التغيير الذي طرأ على مدينة الظهران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20998391">
            <a:off x="890023" y="4122190"/>
            <a:ext cx="1902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فضل الله تعالى على هذه الأرض الباركة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290285">
            <a:off x="809635" y="3330819"/>
            <a:ext cx="1912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الارتقاء الحضاري الذي طرأ على مدن المملكة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760823">
            <a:off x="369275" y="2680145"/>
            <a:ext cx="233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مكانة بئر زمزم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929190" y="2857496"/>
            <a:ext cx="15716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0000FF"/>
                </a:solidFill>
              </a:rPr>
              <a:t>انتفاع </a:t>
            </a:r>
            <a:r>
              <a:rPr lang="ar-SA" sz="1600" b="1" dirty="0" smtClean="0">
                <a:solidFill>
                  <a:srgbClr val="0000FF"/>
                </a:solidFill>
              </a:rPr>
              <a:t>- استغلال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14414" y="3143248"/>
            <a:ext cx="53578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0000FF"/>
                </a:solidFill>
              </a:rPr>
              <a:t>جس الأرض جسا وطئها والخبر بحث عنه وفحص والشيء بيده </a:t>
            </a:r>
            <a:r>
              <a:rPr lang="ar-SA" sz="1600" b="1" dirty="0" smtClean="0">
                <a:solidFill>
                  <a:srgbClr val="0000FF"/>
                </a:solidFill>
              </a:rPr>
              <a:t>مسه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84838" y="4643446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الثروات : كثرة </a:t>
            </a:r>
            <a:r>
              <a:rPr lang="ar-SA" b="1" dirty="0" smtClean="0">
                <a:solidFill>
                  <a:srgbClr val="FF0000"/>
                </a:solidFill>
              </a:rPr>
              <a:t>غنى المال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69450" y="5000636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B050"/>
                </a:solidFill>
              </a:rPr>
              <a:t>النفط : </a:t>
            </a:r>
            <a:r>
              <a:rPr lang="ar-SA" b="1" dirty="0" err="1" smtClean="0">
                <a:solidFill>
                  <a:srgbClr val="00B050"/>
                </a:solidFill>
              </a:rPr>
              <a:t>النافطة</a:t>
            </a:r>
            <a:r>
              <a:rPr lang="ar-SA" b="1" dirty="0" smtClean="0">
                <a:solidFill>
                  <a:srgbClr val="00B050"/>
                </a:solidFill>
              </a:rPr>
              <a:t> </a:t>
            </a:r>
            <a:r>
              <a:rPr lang="ar-SA" b="1" dirty="0" smtClean="0">
                <a:solidFill>
                  <a:srgbClr val="00B050"/>
                </a:solidFill>
              </a:rPr>
              <a:t>بمعنى البثرة والجدري </a:t>
            </a:r>
            <a:r>
              <a:rPr lang="ar-SA" b="1" dirty="0" err="1" smtClean="0">
                <a:solidFill>
                  <a:srgbClr val="00B050"/>
                </a:solidFill>
              </a:rPr>
              <a:t>واحدته</a:t>
            </a:r>
            <a:r>
              <a:rPr lang="ar-SA" b="1" dirty="0" smtClean="0">
                <a:solidFill>
                  <a:srgbClr val="00B050"/>
                </a:solidFill>
              </a:rPr>
              <a:t> </a:t>
            </a:r>
            <a:r>
              <a:rPr lang="ar-SA" b="1" dirty="0" err="1" smtClean="0">
                <a:solidFill>
                  <a:srgbClr val="00B050"/>
                </a:solidFill>
              </a:rPr>
              <a:t>نفطة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47965" y="5305024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33FF"/>
                </a:solidFill>
              </a:rPr>
              <a:t>التنقيب : مبالغة </a:t>
            </a:r>
            <a:r>
              <a:rPr lang="ar-SA" b="1" dirty="0" smtClean="0">
                <a:solidFill>
                  <a:srgbClr val="3333FF"/>
                </a:solidFill>
              </a:rPr>
              <a:t>في البحث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99636" y="5643578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التكرير: تنقية </a:t>
            </a:r>
            <a:r>
              <a:rPr lang="ar-SA" b="1" dirty="0" smtClean="0"/>
              <a:t>, تصفية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14414" y="3447636"/>
            <a:ext cx="53578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0000FF"/>
                </a:solidFill>
              </a:rPr>
              <a:t>ما يقرب منه</a:t>
            </a:r>
            <a:endParaRPr lang="ar-SA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170</Words>
  <Application>Microsoft Office PowerPoint</Application>
  <PresentationFormat>عرض على الشاشة (3:4)‏</PresentationFormat>
  <Paragraphs>50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13</cp:revision>
  <dcterms:created xsi:type="dcterms:W3CDTF">2013-12-05T19:05:47Z</dcterms:created>
  <dcterms:modified xsi:type="dcterms:W3CDTF">2013-12-06T12:09:42Z</dcterms:modified>
</cp:coreProperties>
</file>