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64" r:id="rId4"/>
    <p:sldId id="258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0066"/>
    <a:srgbClr val="333333"/>
    <a:srgbClr val="B2B2B2"/>
    <a:srgbClr val="5F5F5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9946F8-83C4-4F89-B5A4-8916406F8B7B}" type="datetimeFigureOut">
              <a:rPr lang="ar-SA" smtClean="0"/>
              <a:t>03/02/36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76776A-A29C-487A-A747-AF193A44AB42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776A-A29C-487A-A747-AF193A44AB42}" type="slidenum">
              <a:rPr lang="ar-SA" smtClean="0"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C0C0-3D41-4825-BADC-3FB1389BD103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931F-09B2-49EC-83DA-EAE471462D1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B074-D481-4D1A-808D-7E1C5331F94F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47CA-55B5-477D-A854-8DC4D724D8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F432-88CB-4C08-98FB-2C722B9905FE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8F3A-D5B9-4367-86DE-D0A83A1C638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E12F-9ACB-449E-9BA3-2470455A69AE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D7B2-CEFB-41BA-8164-6AD2524F76A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09E2-4A60-4415-9753-09D7388633A8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ACD4-B093-437F-8983-9FD231CAC1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39B7-8D53-4D3C-BA85-8872D0F24CED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81F0-FBDA-4F45-8A1A-C039FC94C0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3EC1-C50E-468C-8560-FDF1E6F09415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B097-EC18-4E7F-A23F-F626175859F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35DE-9A10-4DC3-A6C4-AF7446418C1E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B4CA-B765-4369-AB2B-EE1CD0F2910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BBE4-1487-4408-991E-23FDF3C3EA3D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8FC6-E56A-4D65-8E8E-6868524176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5077-2328-4DE6-9052-9664D15A752B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EA3B-CDA9-4C65-B279-A2A48A0A1A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698F-7443-4255-852E-C8EEDB561AA7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BB8B-27DD-4210-8AF2-E0EDA03C39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3C92E-3AE7-4118-8FD5-3A5DD65026BF}" type="datetimeFigureOut">
              <a:rPr lang="ar-SA"/>
              <a:pPr>
                <a:defRPr/>
              </a:pPr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5ABBB-9CD1-45E5-B91D-CDDFDBE466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mg_1385457746_8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14366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9219" name="عنصر نائب للمحتوى 3" descr="5159_12837036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3059832" y="1988840"/>
            <a:ext cx="2802370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انتهى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الدرس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57298"/>
            <a:ext cx="5143536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0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8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وسيلة شرح على شكل سحابة 3"/>
          <p:cNvSpPr/>
          <p:nvPr/>
        </p:nvSpPr>
        <p:spPr>
          <a:xfrm>
            <a:off x="642910" y="5000636"/>
            <a:ext cx="3786214" cy="1500174"/>
          </a:xfrm>
          <a:prstGeom prst="cloudCallout">
            <a:avLst>
              <a:gd name="adj1" fmla="val 65121"/>
              <a:gd name="adj2" fmla="val 93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0000"/>
                </a:solidFill>
              </a:rPr>
              <a:t>إستراتجية خرائط المفاهيم </a:t>
            </a:r>
          </a:p>
        </p:txBody>
      </p:sp>
      <p:pic>
        <p:nvPicPr>
          <p:cNvPr id="7" name="عنصر نائب للمحتوى 3" descr="2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472" y="357166"/>
            <a:ext cx="1285884" cy="150019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500694" y="5929330"/>
            <a:ext cx="17859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00"/>
                </a:solidFill>
              </a:rPr>
              <a:t>الزمن دقيقتان</a:t>
            </a:r>
            <a:endParaRPr lang="ar-SA" sz="2800" b="1" dirty="0">
              <a:solidFill>
                <a:srgbClr val="000000"/>
              </a:solidFill>
            </a:endParaRPr>
          </a:p>
        </p:txBody>
      </p:sp>
      <p:pic>
        <p:nvPicPr>
          <p:cNvPr id="6" name="Picture 11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786322"/>
            <a:ext cx="1214414" cy="928695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6072198" y="3857628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هند</a:t>
            </a:r>
            <a:endParaRPr lang="ar-SA" sz="5400" b="1" cap="none" spc="0" dirty="0">
              <a:ln w="1778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000496" y="3857628"/>
            <a:ext cx="112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الأب</a:t>
            </a:r>
            <a:endParaRPr lang="ar-SA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428728" y="3929066"/>
            <a:ext cx="19292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الفتاة الفقيرة</a:t>
            </a:r>
            <a:endParaRPr lang="ar-SA" sz="32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5" name="صورة 4" descr="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78755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4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66"/>
            <a:ext cx="80581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5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142984"/>
            <a:ext cx="70009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5786446" y="1428736"/>
            <a:ext cx="2071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هنــد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929322" y="2500306"/>
            <a:ext cx="164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الأب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929322" y="3571876"/>
            <a:ext cx="164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الأب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2857488" y="0"/>
            <a:ext cx="3786214" cy="1071594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استراتجية</a:t>
            </a:r>
            <a:r>
              <a:rPr lang="ar-SA" sz="2800" b="1" dirty="0"/>
              <a:t> </a:t>
            </a:r>
            <a:r>
              <a:rPr lang="ar-SA" sz="2800" b="1" dirty="0" smtClean="0"/>
              <a:t>أعواد  المثلجات</a:t>
            </a:r>
            <a:endParaRPr lang="ar-SA" sz="28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0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صورة 13" descr="تعدي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81062"/>
            <a:ext cx="7315200" cy="5095875"/>
          </a:xfrm>
          <a:prstGeom prst="rect">
            <a:avLst/>
          </a:prstGeom>
        </p:spPr>
      </p:pic>
      <p:pic>
        <p:nvPicPr>
          <p:cNvPr id="4" name="عنصر نائب للمحتوى 3" descr="6.bmp"/>
          <p:cNvPicPr>
            <a:picLocks noGrp="1" noChangeAspect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295400" y="333375"/>
            <a:ext cx="7848600" cy="1079500"/>
          </a:xfr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43042" y="1285860"/>
            <a:ext cx="284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4800" b="1" dirty="0">
                <a:solidFill>
                  <a:schemeClr val="accent2"/>
                </a:solidFill>
                <a:latin typeface="Times New Roman" pitchFamily="18" charset="0"/>
              </a:rPr>
              <a:t>الفتاة الفقيرة  </a:t>
            </a:r>
            <a:endParaRPr lang="en-US" sz="4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3108" y="2643182"/>
            <a:ext cx="1871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 dirty="0" smtClean="0">
                <a:solidFill>
                  <a:schemeClr val="accent2"/>
                </a:solidFill>
                <a:latin typeface="Times New Roman" pitchFamily="18" charset="0"/>
              </a:rPr>
              <a:t>هند</a:t>
            </a:r>
            <a:endParaRPr lang="en-US" sz="6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71604" y="4143380"/>
            <a:ext cx="3024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7" name="Ribbon1Sharp"/>
          <p:cNvSpPr>
            <a:spLocks noEditPoints="1" noChangeArrowheads="1"/>
          </p:cNvSpPr>
          <p:nvPr/>
        </p:nvSpPr>
        <p:spPr bwMode="auto">
          <a:xfrm>
            <a:off x="1000100" y="5214950"/>
            <a:ext cx="5572164" cy="108584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2 w 21600"/>
              <a:gd name="T13" fmla="*/ G5 h 21600"/>
              <a:gd name="T14" fmla="*/ G3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6200" y="4800"/>
                </a:moveTo>
                <a:lnTo>
                  <a:pt x="13500" y="4800"/>
                </a:lnTo>
                <a:lnTo>
                  <a:pt x="13500" y="19200"/>
                </a:lnTo>
              </a:path>
              <a:path w="21600" h="21600" fill="none" extrusionOk="0">
                <a:moveTo>
                  <a:pt x="16200" y="2400"/>
                </a:moveTo>
                <a:lnTo>
                  <a:pt x="13500" y="4800"/>
                </a:ln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2400" b="1" dirty="0" smtClean="0">
                <a:solidFill>
                  <a:schemeClr val="accent2"/>
                </a:solidFill>
                <a:latin typeface="Times New Roman" pitchFamily="18" charset="0"/>
              </a:rPr>
              <a:t>استراتجيات </a:t>
            </a:r>
            <a:r>
              <a:rPr lang="ar-SA" sz="2400" b="1" dirty="0" smtClean="0">
                <a:solidFill>
                  <a:schemeClr val="accent2"/>
                </a:solidFill>
                <a:latin typeface="Times New Roman" pitchFamily="18" charset="0"/>
              </a:rPr>
              <a:t>اللوحات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ar-SA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643438" y="4214818"/>
            <a:ext cx="32147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Times New Roman" pitchFamily="18" charset="0"/>
                <a:cs typeface="Akhbar MT" pitchFamily="2" charset="-78"/>
              </a:rPr>
              <a:t>خرجنا من البيت لنزور الجدة والأقارب</a:t>
            </a:r>
            <a:endParaRPr lang="ar-SA" sz="3200" b="1" dirty="0">
              <a:latin typeface="Times New Roman" pitchFamily="18" charset="0"/>
              <a:cs typeface="Akhbar MT" pitchFamily="2" charset="-78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643174" y="4214818"/>
            <a:ext cx="1871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 dirty="0" smtClean="0">
                <a:solidFill>
                  <a:schemeClr val="accent2"/>
                </a:solidFill>
                <a:latin typeface="Times New Roman" pitchFamily="18" charset="0"/>
              </a:rPr>
              <a:t>هند</a:t>
            </a:r>
            <a:endParaRPr lang="en-US" sz="6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27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عنصر نائب للمحتوى 16" descr="بدون عنوان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1538" y="214290"/>
            <a:ext cx="7143800" cy="5310225"/>
          </a:xfrm>
        </p:spPr>
      </p:pic>
      <p:sp>
        <p:nvSpPr>
          <p:cNvPr id="19" name="مستطيل 18"/>
          <p:cNvSpPr/>
          <p:nvPr/>
        </p:nvSpPr>
        <p:spPr>
          <a:xfrm>
            <a:off x="5000628" y="4286256"/>
            <a:ext cx="187053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السوق</a:t>
            </a:r>
            <a:endParaRPr lang="ar-SA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714612" y="3071810"/>
            <a:ext cx="221457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الرصيف</a:t>
            </a:r>
            <a:endParaRPr lang="ar-SA" sz="44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85786" y="3000372"/>
            <a:ext cx="1164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السوق</a:t>
            </a:r>
            <a:endParaRPr lang="ar-SA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مخطط انسيابي: شريط مثقب 21"/>
          <p:cNvSpPr/>
          <p:nvPr/>
        </p:nvSpPr>
        <p:spPr>
          <a:xfrm>
            <a:off x="1428728" y="4214818"/>
            <a:ext cx="3143272" cy="1071570"/>
          </a:xfrm>
          <a:prstGeom prst="flowChartPunchedTape">
            <a:avLst/>
          </a:prstGeom>
          <a:ln w="762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فكر , زاوج , شارك</a:t>
            </a:r>
            <a:endParaRPr lang="ar-SA" sz="32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0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" name="عنصر نائب للمحتوى 3" descr="9.bmp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260350"/>
            <a:ext cx="7742238" cy="1168400"/>
          </a:xfrm>
        </p:spPr>
      </p:pic>
      <p:pic>
        <p:nvPicPr>
          <p:cNvPr id="5" name="صورة 4" descr="10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428760"/>
            <a:ext cx="407196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11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571612"/>
            <a:ext cx="27860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15206" y="1357298"/>
            <a:ext cx="2873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ar-EG" sz="5400" b="1" dirty="0">
                <a:latin typeface="Times New Roman" pitchFamily="18" charset="0"/>
              </a:rPr>
              <a:t>3</a:t>
            </a:r>
            <a:endParaRPr lang="en-US" sz="5400" b="1" dirty="0"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215206" y="3357562"/>
            <a:ext cx="2873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5400" b="1" dirty="0">
                <a:latin typeface="Times New Roman" pitchFamily="18" charset="0"/>
              </a:rPr>
              <a:t>1</a:t>
            </a:r>
            <a:endParaRPr lang="en-US" sz="5400" b="1" dirty="0"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15206" y="4857760"/>
            <a:ext cx="287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4800" b="1" dirty="0">
                <a:latin typeface="Times New Roman" pitchFamily="18" charset="0"/>
              </a:rPr>
              <a:t>2</a:t>
            </a:r>
            <a:endParaRPr lang="en-US" sz="4800" b="1" dirty="0">
              <a:latin typeface="Times New Roman" pitchFamily="18" charset="0"/>
            </a:endParaRPr>
          </a:p>
        </p:txBody>
      </p:sp>
      <p:sp>
        <p:nvSpPr>
          <p:cNvPr id="14" name="موجة مزدوجة 13"/>
          <p:cNvSpPr/>
          <p:nvPr/>
        </p:nvSpPr>
        <p:spPr>
          <a:xfrm>
            <a:off x="500034" y="5072074"/>
            <a:ext cx="3071834" cy="914400"/>
          </a:xfrm>
          <a:prstGeom prst="doubleWav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إستراتيجية </a:t>
            </a:r>
          </a:p>
          <a:p>
            <a:pPr algn="ctr"/>
            <a:r>
              <a:rPr lang="ar-SA" sz="2800" b="1" dirty="0" smtClean="0"/>
              <a:t>4 , 2 , 1</a:t>
            </a:r>
            <a:endParaRPr lang="ar-SA" sz="28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0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عنصر نائب للمحتوى 3" descr="12.bmp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214414" y="357166"/>
            <a:ext cx="6072188" cy="1285884"/>
          </a:xfrm>
        </p:spPr>
      </p:pic>
      <p:pic>
        <p:nvPicPr>
          <p:cNvPr id="5" name="صورة 4" descr="1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000240"/>
            <a:ext cx="60722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 rot="951128">
            <a:off x="2524652" y="4023573"/>
            <a:ext cx="2479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800" b="1" dirty="0">
                <a:latin typeface="Times New Roman" pitchFamily="18" charset="0"/>
              </a:rPr>
              <a:t>أحاول إدخال السرور على الفقراء</a:t>
            </a:r>
            <a:r>
              <a:rPr lang="ar-EG" sz="4000" b="1" dirty="0">
                <a:latin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865895">
            <a:off x="1023417" y="3023354"/>
            <a:ext cx="210691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800" b="1" dirty="0">
                <a:latin typeface="Times New Roman" pitchFamily="18" charset="0"/>
              </a:rPr>
              <a:t>زيارة </a:t>
            </a:r>
            <a:r>
              <a:rPr lang="ar-EG" sz="2800" b="1" dirty="0" err="1">
                <a:latin typeface="Times New Roman" pitchFamily="18" charset="0"/>
              </a:rPr>
              <a:t>الاهل</a:t>
            </a:r>
            <a:r>
              <a:rPr lang="ar-EG" sz="2800" b="1" dirty="0">
                <a:latin typeface="Times New Roman" pitchFamily="18" charset="0"/>
              </a:rPr>
              <a:t> </a:t>
            </a:r>
            <a:endParaRPr lang="ar-SA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ar-EG" sz="2800" b="1" dirty="0" smtClean="0">
                <a:latin typeface="Times New Roman" pitchFamily="18" charset="0"/>
              </a:rPr>
              <a:t>والأقارب في</a:t>
            </a:r>
            <a:r>
              <a:rPr lang="ar-SA" sz="2800" b="1" dirty="0" smtClean="0">
                <a:latin typeface="Times New Roman" pitchFamily="18" charset="0"/>
              </a:rPr>
              <a:t> </a:t>
            </a:r>
            <a:r>
              <a:rPr lang="ar-EG" sz="2800" b="1" dirty="0" smtClean="0">
                <a:latin typeface="Times New Roman" pitchFamily="18" charset="0"/>
              </a:rPr>
              <a:t>العيد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" name="قلب 11"/>
          <p:cNvSpPr/>
          <p:nvPr/>
        </p:nvSpPr>
        <p:spPr>
          <a:xfrm>
            <a:off x="6286512" y="1928802"/>
            <a:ext cx="2428860" cy="1785950"/>
          </a:xfrm>
          <a:prstGeom prst="hear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إستراتجية 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الشركاء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0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عنصر نائب للمحتوى 3" descr="14.bmp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571604" y="714356"/>
            <a:ext cx="5643563" cy="1008062"/>
          </a:xfrm>
        </p:spPr>
      </p:pic>
      <p:pic>
        <p:nvPicPr>
          <p:cNvPr id="10" name="صورة 9" descr="تتعدي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428736"/>
            <a:ext cx="4976830" cy="3952875"/>
          </a:xfrm>
          <a:prstGeom prst="rect">
            <a:avLst/>
          </a:prstGeom>
        </p:spPr>
      </p:pic>
      <p:sp>
        <p:nvSpPr>
          <p:cNvPr id="11" name="نجمة مكونة من 7 نقاط 10"/>
          <p:cNvSpPr/>
          <p:nvPr/>
        </p:nvSpPr>
        <p:spPr>
          <a:xfrm>
            <a:off x="5857884" y="1785926"/>
            <a:ext cx="2786082" cy="2786082"/>
          </a:xfrm>
          <a:prstGeom prst="star7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/>
                </a:solidFill>
              </a:rPr>
              <a:t>إستراتجية </a:t>
            </a:r>
          </a:p>
          <a:p>
            <a:pPr algn="ctr"/>
            <a:r>
              <a:rPr lang="ar-SA" sz="3200" b="1" dirty="0" smtClean="0">
                <a:solidFill>
                  <a:schemeClr val="accent6"/>
                </a:solidFill>
              </a:rPr>
              <a:t>وجه القصة</a:t>
            </a:r>
            <a:endParaRPr lang="ar-SA" sz="3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62</Words>
  <Application>Microsoft Office PowerPoint</Application>
  <PresentationFormat>عرض على الشاشة (3:4)‏</PresentationFormat>
  <Paragraphs>34</Paragraphs>
  <Slides>10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AyOya</dc:creator>
  <cp:lastModifiedBy>fujitsu</cp:lastModifiedBy>
  <cp:revision>35</cp:revision>
  <dcterms:created xsi:type="dcterms:W3CDTF">2010-12-04T17:29:22Z</dcterms:created>
  <dcterms:modified xsi:type="dcterms:W3CDTF">2014-11-25T19:24:26Z</dcterms:modified>
</cp:coreProperties>
</file>