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-1512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0B15F-B2A4-4D43-80B5-F33FABE6B0D9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F989-E005-4308-ABB0-244C753D5C0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2483768" y="2204864"/>
            <a:ext cx="4320480" cy="187220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تطبيقات عامة</a:t>
            </a:r>
          </a:p>
          <a:p>
            <a:pPr algn="ctr"/>
            <a:r>
              <a:rPr lang="ar-SA" sz="4400" dirty="0" smtClean="0"/>
              <a:t>وحدة ملبسي</a:t>
            </a:r>
            <a:endParaRPr lang="ar-SA" sz="4400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9.jpg"/>
          <p:cNvPicPr>
            <a:picLocks noChangeAspect="1"/>
          </p:cNvPicPr>
          <p:nvPr/>
        </p:nvPicPr>
        <p:blipFill>
          <a:blip r:embed="rId2" cstate="print"/>
          <a:srcRect l="8382" t="14300" r="6895" b="20601"/>
          <a:stretch>
            <a:fillRect/>
          </a:stretch>
        </p:blipFill>
        <p:spPr>
          <a:xfrm>
            <a:off x="1547664" y="188640"/>
            <a:ext cx="5904656" cy="642260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283968" y="206084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ل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283968" y="249289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283968" y="350100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788024" y="2996952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779912" y="2996952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771800" y="2996952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292080" y="400506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788024" y="400506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779912" y="400506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ي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275856" y="400506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س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788024" y="450912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غ</a:t>
            </a:r>
            <a:endParaRPr lang="ar-SA" sz="2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779912" y="450912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ل</a:t>
            </a:r>
            <a:endParaRPr lang="ar-SA" sz="24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283968" y="5157192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النوم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52120" y="5517232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الملابس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364088" y="5877272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الدبابيس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923928" y="6165304"/>
            <a:ext cx="936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غسيل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0.jpg"/>
          <p:cNvPicPr>
            <a:picLocks noChangeAspect="1"/>
          </p:cNvPicPr>
          <p:nvPr/>
        </p:nvPicPr>
        <p:blipFill>
          <a:blip r:embed="rId2" cstate="print"/>
          <a:srcRect l="28121" t="4851" r="8816" b="26900"/>
          <a:stretch>
            <a:fillRect/>
          </a:stretch>
        </p:blipFill>
        <p:spPr>
          <a:xfrm>
            <a:off x="1979712" y="126919"/>
            <a:ext cx="5040560" cy="668645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3888" y="2276872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563888" y="422108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563888" y="508518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 smtClean="0">
                <a:sym typeface="Wingdings"/>
              </a:rPr>
              <a:t></a:t>
            </a:r>
            <a:endParaRPr lang="ar-SA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pqscan0010.jpg"/>
          <p:cNvPicPr>
            <a:picLocks noChangeAspect="1"/>
          </p:cNvPicPr>
          <p:nvPr/>
        </p:nvPicPr>
        <p:blipFill>
          <a:blip r:embed="rId2" cstate="print"/>
          <a:srcRect l="7529" t="72050" r="6242" b="5901"/>
          <a:stretch>
            <a:fillRect/>
          </a:stretch>
        </p:blipFill>
        <p:spPr>
          <a:xfrm>
            <a:off x="179512" y="1412776"/>
            <a:ext cx="8730113" cy="273630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79712" y="2276872"/>
            <a:ext cx="64807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الحمد لله الذي رزقني هذا الثوب و كسونيه من غير حول مني ولا قوة.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1.jpg"/>
          <p:cNvPicPr>
            <a:picLocks noChangeAspect="1"/>
          </p:cNvPicPr>
          <p:nvPr/>
        </p:nvPicPr>
        <p:blipFill>
          <a:blip r:embed="rId2" cstate="print"/>
          <a:srcRect l="5028" t="3801" r="6527" b="48950"/>
          <a:stretch>
            <a:fillRect/>
          </a:stretch>
        </p:blipFill>
        <p:spPr>
          <a:xfrm>
            <a:off x="683568" y="188640"/>
            <a:ext cx="7992888" cy="60962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084168" y="1412776"/>
            <a:ext cx="936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يتسخ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860032" y="2348880"/>
            <a:ext cx="3024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ظهور رائحة كريهة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55776" y="3789040"/>
            <a:ext cx="5760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حرصا على نظافة القدمين وكي لا تظهر رائحة كريهة.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4797152"/>
            <a:ext cx="7776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كي لا تتمزق الجوارب وكي لا تتجمع الاوساخ تحتها ولا تعيق حركة الاصابع.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576" y="5589240"/>
            <a:ext cx="7920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كي يرتاح القدم ولا يعيق حركة الدورة الدموية ولا يتغير لون الاظافر و للوقاية من الامراض الفطريات.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1.jpg"/>
          <p:cNvPicPr>
            <a:picLocks noChangeAspect="1"/>
          </p:cNvPicPr>
          <p:nvPr/>
        </p:nvPicPr>
        <p:blipFill>
          <a:blip r:embed="rId2" cstate="print"/>
          <a:srcRect l="8026" t="50000" r="6527" b="19550"/>
          <a:stretch>
            <a:fillRect/>
          </a:stretch>
        </p:blipFill>
        <p:spPr>
          <a:xfrm>
            <a:off x="179512" y="1124744"/>
            <a:ext cx="8775044" cy="446449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355976" y="4149080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الملابس مبعثرة وغير مرتبة بسبب الاهمال.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51520" y="4149080"/>
            <a:ext cx="41044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الملابس مرتبة ومنظمة بسبب الحرص على اخذ الملابس و وضعها بشكل مرتب 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660232" y="4797152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سلوك خاطئ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55776" y="4869160"/>
            <a:ext cx="11521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سلوك سليم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2.jpg"/>
          <p:cNvPicPr>
            <a:picLocks noChangeAspect="1"/>
          </p:cNvPicPr>
          <p:nvPr/>
        </p:nvPicPr>
        <p:blipFill>
          <a:blip r:embed="rId2" cstate="print"/>
          <a:srcRect l="7257" t="3801" r="7257" b="23750"/>
          <a:stretch>
            <a:fillRect/>
          </a:stretch>
        </p:blipFill>
        <p:spPr>
          <a:xfrm>
            <a:off x="1763688" y="188640"/>
            <a:ext cx="5400600" cy="642485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3888" y="206084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آ</a:t>
            </a:r>
            <a:endParaRPr lang="ar-SA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131840" y="198884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س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699792" y="198884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ي</a:t>
            </a:r>
            <a:endParaRPr lang="ar-SA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95736" y="206084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347864" y="249289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ل</a:t>
            </a:r>
            <a:endParaRPr lang="ar-SA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915816" y="249289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483768" y="2492896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</a:t>
            </a:r>
            <a:endParaRPr lang="ar-SA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347864" y="314096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ت</a:t>
            </a:r>
            <a:endParaRPr lang="ar-SA" sz="2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915816" y="314096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483768" y="314096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ر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63888" y="378904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ي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131840" y="378904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</a:t>
            </a:r>
            <a:endParaRPr lang="ar-SA" sz="24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627784" y="378904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ب</a:t>
            </a:r>
            <a:endParaRPr lang="ar-SA" sz="2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195736" y="378904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ع</a:t>
            </a:r>
            <a:endParaRPr lang="ar-SA" sz="24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3851920" y="436510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ع</a:t>
            </a:r>
            <a:endParaRPr lang="ar-SA" sz="24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347864" y="436510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ث</a:t>
            </a:r>
            <a:endParaRPr lang="ar-SA" sz="24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2915816" y="436510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483768" y="436510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2051720" y="436510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</a:t>
            </a:r>
            <a:endParaRPr lang="ar-SA" sz="24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851920" y="486916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419872" y="486916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د</a:t>
            </a:r>
            <a:endParaRPr lang="ar-SA" sz="24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915816" y="486916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ر</a:t>
            </a:r>
            <a:endParaRPr lang="ar-SA" sz="24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483768" y="4941168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س</a:t>
            </a:r>
            <a:endParaRPr lang="ar-SA" sz="24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051720" y="486916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ة</a:t>
            </a:r>
            <a:endParaRPr lang="ar-SA" sz="2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851920" y="544522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</a:t>
            </a:r>
            <a:endParaRPr lang="ar-SA" sz="2400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347864" y="544522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ع</a:t>
            </a:r>
            <a:endParaRPr lang="ar-SA" sz="2400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915816" y="544522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</a:t>
            </a:r>
            <a:endParaRPr lang="ar-SA" sz="2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483768" y="544522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</a:t>
            </a:r>
            <a:endParaRPr lang="ar-SA" sz="24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1979712" y="544522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ه</a:t>
            </a:r>
            <a:endParaRPr lang="ar-SA" sz="24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572000" y="5949280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التيامن</a:t>
            </a:r>
            <a:endParaRPr lang="ar-SA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137</Words>
  <Application>Microsoft Office PowerPoint</Application>
  <PresentationFormat>عرض على الشاشة (3:4)‏</PresentationFormat>
  <Paragraphs>61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11</cp:revision>
  <dcterms:created xsi:type="dcterms:W3CDTF">2013-06-28T12:38:26Z</dcterms:created>
  <dcterms:modified xsi:type="dcterms:W3CDTF">2013-06-30T18:24:42Z</dcterms:modified>
</cp:coreProperties>
</file>