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0" r:id="rId4"/>
    <p:sldId id="290" r:id="rId5"/>
    <p:sldId id="291" r:id="rId6"/>
    <p:sldId id="283" r:id="rId7"/>
    <p:sldId id="259" r:id="rId8"/>
    <p:sldId id="292" r:id="rId9"/>
    <p:sldId id="261" r:id="rId10"/>
    <p:sldId id="293" r:id="rId11"/>
    <p:sldId id="260" r:id="rId12"/>
    <p:sldId id="294" r:id="rId13"/>
    <p:sldId id="263" r:id="rId14"/>
    <p:sldId id="265" r:id="rId15"/>
    <p:sldId id="289" r:id="rId16"/>
    <p:sldId id="288" r:id="rId17"/>
    <p:sldId id="285" r:id="rId18"/>
    <p:sldId id="286" r:id="rId19"/>
    <p:sldId id="287" r:id="rId20"/>
    <p:sldId id="266" r:id="rId21"/>
    <p:sldId id="284" r:id="rId22"/>
    <p:sldId id="276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4A9"/>
    <a:srgbClr val="BC3AD6"/>
    <a:srgbClr val="C449CD"/>
    <a:srgbClr val="009600"/>
    <a:srgbClr val="580EDC"/>
    <a:srgbClr val="DDFD1F"/>
    <a:srgbClr val="109830"/>
    <a:srgbClr val="EBC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693" autoAdjust="0"/>
    <p:restoredTop sz="94646" autoAdjust="0"/>
  </p:normalViewPr>
  <p:slideViewPr>
    <p:cSldViewPr>
      <p:cViewPr>
        <p:scale>
          <a:sx n="90" d="100"/>
          <a:sy n="90" d="100"/>
        </p:scale>
        <p:origin x="-86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E1546F-6827-48C1-9469-23D5C4DA3C16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66AC1D-CE72-44E4-9672-B0634F6F18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6AC1D-CE72-44E4-9672-B0634F6F18DA}" type="slidenum">
              <a:rPr lang="ar-SA" smtClean="0"/>
              <a:pPr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EF6C3-3D90-4774-B8EE-D9F9543F5BF7}" type="slidenum">
              <a:rPr lang="ar-SA" smtClean="0"/>
              <a:pPr>
                <a:defRPr/>
              </a:pPr>
              <a:t>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7386-F571-4DF7-BC45-6D9E1FF40239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D4FB-F62F-4FDC-BB33-63DC530BB7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1D38-7C4C-4682-9F0A-A8AB6513A176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3B14-C196-4A41-AAC8-5580F1E922A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0A1B-3372-4394-A410-C4C5E492CB0A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B772-0368-4220-80B0-882841ED73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DC85-EE5C-4C4E-B225-724B6D72206E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C542-D35F-4673-9251-012628E0A6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B956-32BA-4146-805F-F40BA1A54BC1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0363-E01E-49E9-94B1-9F4BBBDA38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A153-0FA7-4B1E-8FD9-719E67A2EA19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E70B-BAA8-4EB0-AF42-4F31E21EA30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3B36-8BE0-4A91-9F41-743764CB97AB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AB3B-26F0-47A9-AE22-48E634E716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42BC-680A-4F49-B023-146D78AEC033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D0D7-A704-41E5-A9EF-6C214274A1E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43A7-FAFA-4986-A429-CA2C44DFA087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0BC6-931E-426B-B2EC-4A5B21A0B8B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9F0F-9F8A-4815-BA51-F3E77116A161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60BA-C190-4E0C-A628-ED9D36BCEA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BC71F-0DA3-4E7D-B177-273495F7D6EF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1AC5-C54D-43CE-9D92-0699C495EB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1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968D4-BB30-4039-A0E9-AC6B65D6DBD9}" type="datetimeFigureOut">
              <a:rPr lang="ar-SA"/>
              <a:pPr>
                <a:defRPr/>
              </a:pPr>
              <a:t>19/01/40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20F67-6628-41A6-9FC2-CC596C5ED6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6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3.wav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d\Desktop\&#1605;&#1580;&#1604;&#1583;%20&#1580;&#1583;&#1610;&#1583;%20&#8235;(2)&#8236;\444.wmv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4.wav"/><Relationship Id="rId7" Type="http://schemas.openxmlformats.org/officeDocument/2006/relationships/image" Target="../media/image5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2.wav"/><Relationship Id="rId7" Type="http://schemas.openxmlformats.org/officeDocument/2006/relationships/audio" Target="../media/audio1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11" Type="http://schemas.openxmlformats.org/officeDocument/2006/relationships/image" Target="../media/image56.png"/><Relationship Id="rId5" Type="http://schemas.openxmlformats.org/officeDocument/2006/relationships/audio" Target="../media/audio11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d\Desktop\&#1605;&#1580;&#1604;&#1583;%20&#1580;&#1583;&#1610;&#1583;%20&#8235;(2)&#8236;\000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d\Desktop\&#1605;&#1580;&#1604;&#1583;%20&#1580;&#1583;&#1610;&#1583;%20&#8235;(2)&#8236;\1111.wm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5.png"/><Relationship Id="rId5" Type="http://schemas.openxmlformats.org/officeDocument/2006/relationships/audio" Target="../media/audio6.wav"/><Relationship Id="rId10" Type="http://schemas.openxmlformats.org/officeDocument/2006/relationships/image" Target="../media/image22.pn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d\Desktop\&#1605;&#1580;&#1604;&#1583;%20&#1580;&#1583;&#1610;&#1583;%20&#8235;(2)&#8236;\222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d\Desktop\&#1605;&#1580;&#1604;&#1583;%20&#1580;&#1583;&#1610;&#1583;%20&#8235;(2)&#8236;\333.wm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صورة 11" descr="Untitled-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692150"/>
            <a:ext cx="75612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صورة 15" descr="qatarw_BMmltqnj5N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1675" y="1484313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صورة 18" descr="qatarw_YVzcTBa2CZ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55165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صورة 22" descr="qatarw_BMmltqnj5N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484313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صورة 23" descr="qatarw_YVzcTBa2CZ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55165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صورة 25" descr="icon%20(322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51831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صورة 26" descr="icon%20(322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1725" y="51577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7596336" y="2545085"/>
            <a:ext cx="1296988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التربية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-252536" y="2420888"/>
            <a:ext cx="1944688" cy="5222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الاجتماعية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7740352" y="4653136"/>
            <a:ext cx="1296987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والوطنية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-108520" y="4869160"/>
            <a:ext cx="1296988" cy="95410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للصف </a:t>
            </a:r>
            <a:endParaRPr lang="ar-SA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الرابع</a:t>
            </a:r>
            <a:endParaRPr lang="ar-SA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571736" y="3714752"/>
            <a:ext cx="392909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مفهوم المجتمع ومكوناته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0" y="2928934"/>
            <a:ext cx="1857356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654A9"/>
                </a:solidFill>
                <a:cs typeface="PT Bold Broken" pitchFamily="2" charset="-78"/>
              </a:rPr>
              <a:t>الطالب</a:t>
            </a:r>
            <a:endParaRPr lang="ar-SA" sz="3200" b="1" dirty="0">
              <a:solidFill>
                <a:srgbClr val="F654A9"/>
              </a:solidFill>
              <a:cs typeface="PT Bold Broken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285984" y="5500702"/>
            <a:ext cx="492922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إعداد الأستاذ 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endParaRPr lang="ar-S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مدرسة عامر بن ربيعة..بمكة المكرمة ..مركز الغرب لعام 1440هـ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hecker dir="vert"/>
    <p:sndAc>
      <p:stSnd>
        <p:snd r:embed="rId3" name="sp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lord\Desktop\5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</p:spPr>
      </p:pic>
      <p:pic>
        <p:nvPicPr>
          <p:cNvPr id="6148" name="صورة 13" descr="2-25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133600"/>
            <a:ext cx="15128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صورة 15" descr="lk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76250"/>
            <a:ext cx="1266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مستطيل 15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38" name="صورة 9" descr="31w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1" y="500042"/>
            <a:ext cx="1071563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6248" y="5000636"/>
            <a:ext cx="48577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0" u="none" strike="noStrike" cap="none" normalizeH="0" baseline="0" dirty="0" smtClean="0">
                <a:ln>
                  <a:noFill/>
                </a:ln>
                <a:solidFill>
                  <a:srgbClr val="F654A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جماعة يؤدون الصلاة في المسجد</a:t>
            </a:r>
            <a:r>
              <a:rPr kumimoji="0" lang="ar-EG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428860" y="5650157"/>
            <a:ext cx="6929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المحافظة على نظافته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وعدم العبث بالمصاحف والكتيبات </a:t>
            </a:r>
            <a:r>
              <a:rPr kumimoji="0" lang="ar-EG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ووضعها في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اماكنها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الصحيحة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  <p:sndAc>
      <p:stSnd>
        <p:snd r:embed="rId2" name="sp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lord\Desktop\6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3" y="0"/>
            <a:ext cx="6143637" cy="6653188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7" name="صورة 12" descr="free_fruity_icon_by_LumChen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52" y="3571876"/>
            <a:ext cx="500066" cy="7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12" descr="free_fruity_icon_by_LumChen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090" y="1928801"/>
            <a:ext cx="357190" cy="4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3" descr="34w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3" y="214290"/>
            <a:ext cx="1845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44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3" name="boothbayharb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lord\Desktop\66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3" y="0"/>
            <a:ext cx="6143637" cy="6653188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7" name="صورة 12" descr="free_fruity_icon_by_LumCheng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29652" y="3571876"/>
            <a:ext cx="500066" cy="7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12" descr="free_fruity_icon_by_LumCheng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01090" y="1928801"/>
            <a:ext cx="357190" cy="4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3" descr="34w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3" y="214290"/>
            <a:ext cx="1845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28662" y="2500306"/>
            <a:ext cx="8215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تتكون من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الإدارة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غرفة للمعلمين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وفصول دراسية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معامل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ومقصف 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BC3AD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مصلى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654A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مكتبة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وفناء خارجي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ملعب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57620" y="4786322"/>
            <a:ext cx="3786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نتربي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فيها تربية إسلامية.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714876" y="5429264"/>
            <a:ext cx="292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نتعلم فيها العلوم المفيدة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786182" y="6107831"/>
            <a:ext cx="3857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+mn-cs"/>
              </a:rPr>
              <a:t>تغرس فينا الأخلاق الحسنة.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28992" y="1928802"/>
            <a:ext cx="364333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</a:rPr>
              <a:t>مدرسة عامر بن ربيعة الابتدائية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boothbayharb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12" grpId="0"/>
      <p:bldP spid="819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2"/>
          <p:cNvGrpSpPr>
            <a:grpSpLocks/>
          </p:cNvGrpSpPr>
          <p:nvPr/>
        </p:nvGrpSpPr>
        <p:grpSpPr bwMode="auto">
          <a:xfrm>
            <a:off x="468313" y="404813"/>
            <a:ext cx="5873750" cy="3490912"/>
            <a:chOff x="467544" y="404664"/>
            <a:chExt cx="5873869" cy="3490689"/>
          </a:xfrm>
        </p:grpSpPr>
        <p:pic>
          <p:nvPicPr>
            <p:cNvPr id="8199" name="صورة 19" descr="a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2492896"/>
              <a:ext cx="1656184" cy="140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صورة 20" descr="[pi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620688"/>
              <a:ext cx="1512168" cy="178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صورة 21" descr="4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6016" y="404664"/>
              <a:ext cx="1625397" cy="162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مستطيل 8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2" name="صورة 12" descr="free_fruity_icon_by_LumChen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4500570"/>
            <a:ext cx="428628" cy="5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lord\Desktop\883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28604"/>
            <a:ext cx="5918836" cy="5572164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boothbayharbo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539750" y="0"/>
            <a:ext cx="5802313" cy="4005263"/>
            <a:chOff x="539552" y="0"/>
            <a:chExt cx="5801861" cy="4005064"/>
          </a:xfrm>
        </p:grpSpPr>
        <p:pic>
          <p:nvPicPr>
            <p:cNvPr id="9231" name="صورة 11" descr=";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552" y="1772816"/>
              <a:ext cx="2160240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صورة 12" descr=";l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260648"/>
              <a:ext cx="158417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صورة 13" descr="5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6016" y="0"/>
              <a:ext cx="1625397" cy="162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مستطيل 1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6145" name="Picture 1" descr="C:\Users\lord\Desktop\99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0"/>
            <a:ext cx="6000760" cy="6536459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ord\Desktop\66666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3521076"/>
          </a:xfrm>
          <a:prstGeom prst="rect">
            <a:avLst/>
          </a:prstGeom>
          <a:noFill/>
        </p:spPr>
      </p:pic>
      <p:pic>
        <p:nvPicPr>
          <p:cNvPr id="1027" name="Picture 3" descr="C:\Users\lord\Desktop\66666666666666666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4098" name="Picture 2" descr="C:\Users\lord\Desktop\666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pic>
        <p:nvPicPr>
          <p:cNvPr id="4099" name="Picture 3" descr="C:\Users\lord\Desktop\55555555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ord\Desktop\0000000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66"/>
            <a:ext cx="7715304" cy="2990850"/>
          </a:xfrm>
          <a:prstGeom prst="rect">
            <a:avLst/>
          </a:prstGeom>
          <a:noFill/>
        </p:spPr>
      </p:pic>
      <p:pic>
        <p:nvPicPr>
          <p:cNvPr id="1027" name="Picture 3" descr="C:\Users\lord\Desktop\000000000000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357562"/>
            <a:ext cx="6354762" cy="214314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14678" y="3786190"/>
            <a:ext cx="2643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على الإسعاف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357554" y="4857760"/>
            <a:ext cx="264320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009600"/>
                </a:solidFill>
              </a:rPr>
              <a:t>تجمع الناس </a:t>
            </a:r>
            <a:endParaRPr lang="ar-SA" sz="4400" b="1" dirty="0">
              <a:solidFill>
                <a:srgbClr val="0096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lord\Desktop\000000000000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7166"/>
            <a:ext cx="6394016" cy="471490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572132" y="3857628"/>
            <a:ext cx="307183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مساعدته واحترامه وتقديره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14942" y="1857364"/>
            <a:ext cx="37147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92D050"/>
                </a:solidFill>
              </a:rPr>
              <a:t>حماية الوطن</a:t>
            </a:r>
          </a:p>
          <a:p>
            <a:r>
              <a:rPr lang="ar-SA" sz="3600" b="1" dirty="0" smtClean="0">
                <a:solidFill>
                  <a:srgbClr val="92D050"/>
                </a:solidFill>
              </a:rPr>
              <a:t>والقبض على المجرمين </a:t>
            </a:r>
            <a:endParaRPr lang="ar-SA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rd\Desktop\0000000004475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6429420" cy="4286280"/>
          </a:xfrm>
          <a:prstGeom prst="rect">
            <a:avLst/>
          </a:prstGeom>
          <a:noFill/>
        </p:spPr>
      </p:pic>
      <p:sp>
        <p:nvSpPr>
          <p:cNvPr id="20" name="مستطيل 1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285852" y="5357826"/>
            <a:ext cx="6572296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 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</a:t>
            </a:r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هــيَّا بنا لنبدأ </a:t>
            </a:r>
            <a:r>
              <a:rPr lang="ar-S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معاً..</a:t>
            </a:r>
            <a:endParaRPr lang="ar-S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صورة 10" descr="297321_130393172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" y="719138"/>
            <a:ext cx="3441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صورة 12" descr="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4016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2571736" y="6572272"/>
            <a:ext cx="5786478" cy="2857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31" descr="00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714356"/>
            <a:ext cx="2327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22" descr="an3m1_com_1320856092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1916113"/>
            <a:ext cx="29146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5786446" y="3714752"/>
            <a:ext cx="2376264" cy="769441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DecoType Naskh Special" pitchFamily="2" charset="-78"/>
              </a:rPr>
              <a:t>الوحدة الأولى</a:t>
            </a:r>
          </a:p>
        </p:txBody>
      </p:sp>
      <p:pic>
        <p:nvPicPr>
          <p:cNvPr id="9" name="صورة 8" descr="dd4b6cc1e47cdcdcb8f54e7e56f54fb3-d1m1u6o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4071942"/>
            <a:ext cx="7048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7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8485" y="4916142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8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5143512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21" descr="162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147" y="484470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ربع نص 14"/>
          <p:cNvSpPr txBox="1"/>
          <p:nvPr/>
        </p:nvSpPr>
        <p:spPr>
          <a:xfrm>
            <a:off x="6300192" y="4992270"/>
            <a:ext cx="2376264" cy="1200329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DecoType Naskh Special" pitchFamily="2" charset="-78"/>
              </a:rPr>
              <a:t>مفهوم المجتمع ومكوناته</a:t>
            </a:r>
            <a:endParaRPr lang="ar-SA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DecoType Naskh Special" pitchFamily="2" charset="-78"/>
            </a:endParaRPr>
          </a:p>
        </p:txBody>
      </p:sp>
      <p:pic>
        <p:nvPicPr>
          <p:cNvPr id="16" name="صورة 6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7988" y="549275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7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3250" y="285273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8" descr="dd4b6cc1e47cdcdcb8f54e7e56f54fb3-d1m1u6o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365625"/>
            <a:ext cx="7048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16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1052513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5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5949950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صورة 17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5445125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18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213" y="537368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1" descr="162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3736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صورة 6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0342" y="21111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صورة 7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4" y="2514581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صورة 8" descr="dd4b6cc1e47cdcdcb8f54e7e56f54fb3-d1m1u6o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967" y="4027468"/>
            <a:ext cx="7048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صورة 16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714356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صورة 5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2192" y="5611793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صورة 17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2417" y="510696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صورة 18" descr="104239757316705018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5567" y="5035531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صورة 21" descr="162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5079" y="5035531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مستطيل 32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Laser19_ne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250825" y="0"/>
            <a:ext cx="6162675" cy="4221163"/>
            <a:chOff x="251520" y="0"/>
            <a:chExt cx="6161901" cy="4221088"/>
          </a:xfrm>
        </p:grpSpPr>
        <p:pic>
          <p:nvPicPr>
            <p:cNvPr id="11272" name="صورة 14" descr="baby-hug-bear-vector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520" y="1988840"/>
              <a:ext cx="1872209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صورة 15" descr="valentines-day-clipart-084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073160">
              <a:off x="1068585" y="157403"/>
              <a:ext cx="1455613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صورة 16" descr="8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8024" y="0"/>
              <a:ext cx="1625397" cy="162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مستطيل 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4097" name="Picture 1" descr="C:\Users\lord\Desktop\00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357166"/>
            <a:ext cx="6273812" cy="5143536"/>
          </a:xfrm>
          <a:prstGeom prst="rect">
            <a:avLst/>
          </a:prstGeom>
          <a:noFill/>
        </p:spPr>
      </p:pic>
      <p:cxnSp>
        <p:nvCxnSpPr>
          <p:cNvPr id="19" name="رابط كسهم مستقيم 18"/>
          <p:cNvCxnSpPr/>
          <p:nvPr/>
        </p:nvCxnSpPr>
        <p:spPr>
          <a:xfrm rot="5400000">
            <a:off x="4000496" y="2786058"/>
            <a:ext cx="2357454" cy="1500198"/>
          </a:xfrm>
          <a:prstGeom prst="straightConnector1">
            <a:avLst/>
          </a:prstGeom>
          <a:ln w="349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16200000" flipV="1">
            <a:off x="4000496" y="2857496"/>
            <a:ext cx="2357454" cy="1500198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10800000">
            <a:off x="4357686" y="3571876"/>
            <a:ext cx="1571636" cy="158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8"/>
          <p:cNvGrpSpPr>
            <a:grpSpLocks/>
          </p:cNvGrpSpPr>
          <p:nvPr/>
        </p:nvGrpSpPr>
        <p:grpSpPr bwMode="auto">
          <a:xfrm>
            <a:off x="250825" y="0"/>
            <a:ext cx="6162675" cy="4221163"/>
            <a:chOff x="251520" y="0"/>
            <a:chExt cx="6161901" cy="4221088"/>
          </a:xfrm>
        </p:grpSpPr>
        <p:pic>
          <p:nvPicPr>
            <p:cNvPr id="11272" name="صورة 14" descr="baby-hug-bear-vector.g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1520" y="1988840"/>
              <a:ext cx="1872209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صورة 15" descr="valentines-day-clipart-084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1073160">
              <a:off x="1068585" y="157403"/>
              <a:ext cx="1455613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صورة 16" descr="8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88024" y="0"/>
              <a:ext cx="1625397" cy="162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مستطيل 9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8674" name="Picture 2" descr="C:\Users\lord\Desktop\001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36" y="0"/>
            <a:ext cx="6572264" cy="6548334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643570" y="5143512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الاستئذان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EG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قبل الدخول.</a:t>
            </a:r>
            <a:endParaRPr kumimoji="0" lang="ar-EG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857884" y="5715016"/>
            <a:ext cx="27860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0" u="none" strike="noStrike" cap="none" normalizeH="0" baseline="0" dirty="0" smtClean="0">
                <a:ln>
                  <a:noFill/>
                </a:ln>
                <a:solidFill>
                  <a:srgbClr val="009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احترام الجيران.</a:t>
            </a:r>
            <a:endParaRPr kumimoji="0" lang="ar-EG" sz="4000" b="1" i="0" u="none" strike="noStrike" cap="none" normalizeH="0" baseline="0" dirty="0" smtClean="0">
              <a:ln>
                <a:noFill/>
              </a:ln>
              <a:solidFill>
                <a:srgbClr val="009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500694" y="4071942"/>
            <a:ext cx="31432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عبور الطريق عندما تكون الإشارة خضراء</a:t>
            </a:r>
            <a:endParaRPr lang="ar-SA" sz="32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071670" y="4143380"/>
            <a:ext cx="36433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449CD"/>
                </a:solidFill>
              </a:rPr>
              <a:t>رمي المناديل بالحديقة</a:t>
            </a:r>
            <a:endParaRPr lang="ar-SA" sz="3200" b="1" dirty="0">
              <a:solidFill>
                <a:srgbClr val="C449CD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00298" y="4643446"/>
            <a:ext cx="31432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عبور الطريق عندما تكون الإشارة حمراء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643174" y="5643578"/>
            <a:ext cx="30003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اللعب في المسجد</a:t>
            </a:r>
            <a:endParaRPr lang="ar-SA" sz="36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صورة 10" descr="istockphoto_13636906-happy-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54356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صورة 12" descr="animated_gif_animals_002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205038"/>
            <a:ext cx="23034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صورة 14" descr="a_crying_red_cartoon_smiley_face_with_buck_teeth_0515-1009-1601-2652_SMU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44463"/>
            <a:ext cx="172878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مربع نص 15"/>
          <p:cNvSpPr txBox="1"/>
          <p:nvPr/>
        </p:nvSpPr>
        <p:spPr>
          <a:xfrm>
            <a:off x="6660232" y="196185"/>
            <a:ext cx="2376264" cy="280076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l-Hadith1" pitchFamily="2" charset="-78"/>
              </a:rPr>
              <a:t>إلى اللقاء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28662" y="1643050"/>
            <a:ext cx="385765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785918" y="1571612"/>
            <a:ext cx="20717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انتهينا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57290" y="2214554"/>
            <a:ext cx="2714644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أرجو أن يكون الدرس قد نال إعجابكم 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مع تحيات </a:t>
            </a:r>
          </a:p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أخوكم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d\Desktop\47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28"/>
            <a:ext cx="5867402" cy="6286544"/>
          </a:xfrm>
          <a:prstGeom prst="rect">
            <a:avLst/>
          </a:prstGeom>
          <a:noFill/>
        </p:spPr>
      </p:pic>
      <p:pic>
        <p:nvPicPr>
          <p:cNvPr id="6" name="صورة 21" descr="christmas-family-vecto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2143140" cy="25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18" descr="baby-hug-bear-vector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14290"/>
            <a:ext cx="1132281" cy="9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17" descr="6652901-child-hugging-her-d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14620"/>
            <a:ext cx="1212666" cy="152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مستدير الزوايا 12"/>
          <p:cNvSpPr/>
          <p:nvPr/>
        </p:nvSpPr>
        <p:spPr>
          <a:xfrm>
            <a:off x="2571736" y="6572272"/>
            <a:ext cx="5786478" cy="2857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" name="00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5110"/>
            <a:ext cx="9144000" cy="6893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7" name="Picture 3" descr="C:\Users\lord\Desktop\23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"/>
            <a:ext cx="1571636" cy="1076554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3857620" y="0"/>
            <a:ext cx="164307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/>
              <a:t>الحَيُّ </a:t>
            </a:r>
          </a:p>
          <a:p>
            <a:endParaRPr lang="ar-SA" sz="6000" b="1" dirty="0"/>
          </a:p>
        </p:txBody>
      </p:sp>
      <p:pic>
        <p:nvPicPr>
          <p:cNvPr id="1028" name="Picture 4" descr="C:\Users\lord\Desktop\960067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"/>
            <a:ext cx="2000264" cy="1357298"/>
          </a:xfrm>
          <a:prstGeom prst="rect">
            <a:avLst/>
          </a:prstGeom>
          <a:noFill/>
        </p:spPr>
      </p:pic>
      <p:pic>
        <p:nvPicPr>
          <p:cNvPr id="10" name="11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428736"/>
            <a:ext cx="9144000" cy="514353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rd\Desktop\2222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285916"/>
            <a:ext cx="5214974" cy="5929165"/>
          </a:xfrm>
          <a:prstGeom prst="rect">
            <a:avLst/>
          </a:prstGeom>
          <a:noFill/>
        </p:spPr>
      </p:pic>
      <p:pic>
        <p:nvPicPr>
          <p:cNvPr id="6" name="صورة 21" descr="christmas-family-vector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6" y="1714488"/>
            <a:ext cx="2269694" cy="25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مستدير الزوايا 12"/>
          <p:cNvSpPr/>
          <p:nvPr/>
        </p:nvSpPr>
        <p:spPr>
          <a:xfrm>
            <a:off x="2571736" y="6572272"/>
            <a:ext cx="5786478" cy="2857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215206" y="1071546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الأسرة.</a:t>
            </a:r>
            <a:r>
              <a:rPr kumimoji="0" lang="ar-EG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215074" y="1071546"/>
            <a:ext cx="928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الجيران.</a:t>
            </a:r>
            <a:endParaRPr kumimoji="0" 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4857961" y="107154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580EDC"/>
                </a:solidFill>
              </a:rPr>
              <a:t>الحي.</a:t>
            </a:r>
            <a:endParaRPr lang="ar-SA" sz="2400" dirty="0">
              <a:solidFill>
                <a:srgbClr val="580EDC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517575" y="1142984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580EDC"/>
                </a:solidFill>
              </a:rPr>
              <a:t>المجتمع</a:t>
            </a:r>
            <a:endParaRPr lang="ar-SA" sz="2400" dirty="0">
              <a:solidFill>
                <a:srgbClr val="580EDC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5150542" y="3500438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C00000"/>
                </a:solidFill>
              </a:rPr>
              <a:t>المسجد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000628" y="4214818"/>
            <a:ext cx="1428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المدرسة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143504" y="5000636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الحديقة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31" grpId="0"/>
      <p:bldP spid="32" grpId="0"/>
      <p:bldP spid="33" grpId="0"/>
      <p:bldP spid="206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lord\Desktop\33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5929322" cy="6715148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0242" name="Picture 2" descr="C:\Users\lord\Desktop\10cebb0c35328a9f6212b6984adc07cf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2"/>
            <a:ext cx="2654285" cy="958492"/>
          </a:xfrm>
          <a:prstGeom prst="rect">
            <a:avLst/>
          </a:prstGeom>
          <a:noFill/>
        </p:spPr>
      </p:pic>
      <p:sp>
        <p:nvSpPr>
          <p:cNvPr id="14" name="مستطيل 13"/>
          <p:cNvSpPr/>
          <p:nvPr/>
        </p:nvSpPr>
        <p:spPr>
          <a:xfrm>
            <a:off x="3214678" y="6108019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22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lord\Desktop\332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0"/>
            <a:ext cx="5929322" cy="6715148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0242" name="Picture 2" descr="C:\Users\lord\Desktop\10cebb0c35328a9f6212b6984adc07cf.jp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00042"/>
            <a:ext cx="2654285" cy="958492"/>
          </a:xfrm>
          <a:prstGeom prst="rect">
            <a:avLst/>
          </a:prstGeom>
          <a:noFill/>
        </p:spPr>
      </p:pic>
      <p:sp>
        <p:nvSpPr>
          <p:cNvPr id="14" name="مستطيل 13"/>
          <p:cNvSpPr/>
          <p:nvPr/>
        </p:nvSpPr>
        <p:spPr>
          <a:xfrm>
            <a:off x="3214678" y="6108019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143768" y="2214554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في المسجد.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786446" y="3857628"/>
            <a:ext cx="33575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ينادي المؤذن للصلاة خمس مرات في اليوم والليلة.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715008" y="5357826"/>
            <a:ext cx="271464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حفظ القران الكريم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072198" y="5715016"/>
            <a:ext cx="235745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>
                <a:solidFill>
                  <a:srgbClr val="00B050"/>
                </a:solidFill>
              </a:rPr>
              <a:t>القاء</a:t>
            </a:r>
            <a:r>
              <a:rPr lang="ar-SA" sz="2800" b="1" dirty="0" smtClean="0">
                <a:solidFill>
                  <a:srgbClr val="00B050"/>
                </a:solidFill>
              </a:rPr>
              <a:t> المحاضرات 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572264" y="6143644"/>
            <a:ext cx="157163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BC3AD6"/>
                </a:solidFill>
              </a:rPr>
              <a:t>ذكر الله </a:t>
            </a:r>
            <a:endParaRPr lang="ar-SA" sz="3600" b="1" dirty="0">
              <a:solidFill>
                <a:srgbClr val="BC3AD6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243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lord\Desktop\5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</p:spPr>
      </p:pic>
      <p:pic>
        <p:nvPicPr>
          <p:cNvPr id="6148" name="صورة 13" descr="2-25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133600"/>
            <a:ext cx="15128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صورة 15" descr="l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76250"/>
            <a:ext cx="1266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مستطيل 15"/>
          <p:cNvSpPr/>
          <p:nvPr/>
        </p:nvSpPr>
        <p:spPr>
          <a:xfrm>
            <a:off x="4714875" y="6572250"/>
            <a:ext cx="3643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38" name="صورة 9" descr="31w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1" y="500042"/>
            <a:ext cx="1071563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619291" y="6548522"/>
            <a:ext cx="7512833" cy="285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إعداد الأستاذ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/ محمد يحي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الحازمي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مدرسة عامر بن ربيعة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بمكة المكرمة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مركز الغرب </a:t>
            </a:r>
            <a:r>
              <a:rPr lang="ar-SA" sz="1600" b="1" dirty="0" smtClean="0">
                <a:solidFill>
                  <a:schemeClr val="tx2">
                    <a:lumMod val="75000"/>
                  </a:schemeClr>
                </a:solidFill>
              </a:rPr>
              <a:t>لعام 1440هـ</a:t>
            </a:r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33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  <p:sndAc>
      <p:stSnd>
        <p:snd r:embed="rId3" name="sp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نشاط الوحدة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نشاط الوحدة5</Template>
  <TotalTime>1031</TotalTime>
  <Words>464</Words>
  <Application>Microsoft Office PowerPoint</Application>
  <PresentationFormat>عرض على الشاشة (3:4)‏</PresentationFormat>
  <Paragraphs>69</Paragraphs>
  <Slides>22</Slides>
  <Notes>2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نشاط الوحدة5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ميمي</dc:creator>
  <cp:lastModifiedBy>lord</cp:lastModifiedBy>
  <cp:revision>99</cp:revision>
  <dcterms:created xsi:type="dcterms:W3CDTF">2011-09-19T07:29:30Z</dcterms:created>
  <dcterms:modified xsi:type="dcterms:W3CDTF">2018-09-29T19:18:53Z</dcterms:modified>
</cp:coreProperties>
</file>