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1512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FACF-958A-47F6-9B39-78C3E9CBFF9E}" type="datetimeFigureOut">
              <a:rPr lang="ar-SA" smtClean="0"/>
              <a:pPr/>
              <a:t>22/08/34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E19C-6396-4F35-BD9D-ABE1FB26DAD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1979712" y="2276872"/>
            <a:ext cx="5544616" cy="1944216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تطبيقات عامة</a:t>
            </a:r>
          </a:p>
          <a:p>
            <a:pPr algn="ctr"/>
            <a:r>
              <a:rPr lang="ar-SA" sz="3200" dirty="0" smtClean="0"/>
              <a:t>وحدة صحتي وسلامتي </a:t>
            </a:r>
            <a:endParaRPr lang="ar-SA" sz="3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2.jpg"/>
          <p:cNvPicPr>
            <a:picLocks noChangeAspect="1"/>
          </p:cNvPicPr>
          <p:nvPr/>
        </p:nvPicPr>
        <p:blipFill>
          <a:blip r:embed="rId2" cstate="print"/>
          <a:srcRect l="12953" t="15351" r="8507" b="19550"/>
          <a:stretch>
            <a:fillRect/>
          </a:stretch>
        </p:blipFill>
        <p:spPr>
          <a:xfrm>
            <a:off x="1979712" y="260648"/>
            <a:ext cx="5416860" cy="6336704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H="1">
            <a:off x="4067944" y="2060848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3923928" y="3861048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 flipV="1">
            <a:off x="3995936" y="2060848"/>
            <a:ext cx="1368152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1.jpg"/>
          <p:cNvPicPr>
            <a:picLocks noChangeAspect="1"/>
          </p:cNvPicPr>
          <p:nvPr/>
        </p:nvPicPr>
        <p:blipFill>
          <a:blip r:embed="rId2" cstate="print"/>
          <a:srcRect l="5028" r="5028" b="43700"/>
          <a:stretch>
            <a:fillRect/>
          </a:stretch>
        </p:blipFill>
        <p:spPr>
          <a:xfrm>
            <a:off x="1115616" y="260648"/>
            <a:ext cx="7010142" cy="626469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724128" y="3068960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ابتعدي عن اكل الحلويات قبل النوم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91880" y="3212976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احرصي على شرب الحليب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31640" y="3140968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لا تنسي تنظيف اسنانك باستمرار خاصة قبل النوم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11760" y="4509120"/>
            <a:ext cx="5328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لترطيب الجلد والمحافظة عليه من الجفاف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067944" y="5301208"/>
            <a:ext cx="36724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لان ذلك ينشط الدورة الدموية في الرأس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03848" y="6093296"/>
            <a:ext cx="453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لان فرك الشعر بسبب تشابك اطرافه فيصعب تسريحه.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3.jpg"/>
          <p:cNvPicPr>
            <a:picLocks noChangeAspect="1"/>
          </p:cNvPicPr>
          <p:nvPr/>
        </p:nvPicPr>
        <p:blipFill>
          <a:blip r:embed="rId2" cstate="print"/>
          <a:srcRect l="1244" t="4851" r="4200" b="50000"/>
          <a:stretch>
            <a:fillRect/>
          </a:stretch>
        </p:blipFill>
        <p:spPr>
          <a:xfrm>
            <a:off x="179512" y="620688"/>
            <a:ext cx="8681151" cy="58326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99592" y="2420888"/>
            <a:ext cx="7488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الحذر من النظر الى اشعة الشمس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95936" y="4077072"/>
            <a:ext cx="41764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ابتعدي عن الاصوات العالية.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87824" y="5877272"/>
            <a:ext cx="5328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الوضوء يساعد على نظافة الوجه والعينين والأذنين.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3.jpg"/>
          <p:cNvPicPr>
            <a:picLocks noChangeAspect="1"/>
          </p:cNvPicPr>
          <p:nvPr/>
        </p:nvPicPr>
        <p:blipFill>
          <a:blip r:embed="rId2" cstate="print"/>
          <a:srcRect l="11587" t="50000" r="8632" b="18500"/>
          <a:stretch>
            <a:fillRect/>
          </a:stretch>
        </p:blipFill>
        <p:spPr>
          <a:xfrm>
            <a:off x="323528" y="836712"/>
            <a:ext cx="8554550" cy="475252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63688" y="2276872"/>
            <a:ext cx="63367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عدد مرات الاستحمام في الشتاء اكثر من الصيف.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75856" y="3356992"/>
            <a:ext cx="51125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لا نستخدم اعواد الاذن لتنظيفها من الداخل.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23728" y="4365104"/>
            <a:ext cx="61206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يعتبر الفلور عاملا مساعدا على وقاية الاسنان من التسوس.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4.jpg"/>
          <p:cNvPicPr>
            <a:picLocks noChangeAspect="1"/>
          </p:cNvPicPr>
          <p:nvPr/>
        </p:nvPicPr>
        <p:blipFill>
          <a:blip r:embed="rId2" cstate="print"/>
          <a:srcRect l="9525" t="3801" r="8026" b="52100"/>
          <a:stretch>
            <a:fillRect/>
          </a:stretch>
        </p:blipFill>
        <p:spPr>
          <a:xfrm>
            <a:off x="611560" y="260648"/>
            <a:ext cx="8015176" cy="612068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 flipH="1">
            <a:off x="2411760" y="2348880"/>
            <a:ext cx="40324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3059832" y="3645024"/>
            <a:ext cx="27363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7164288" y="2996952"/>
            <a:ext cx="0" cy="19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4427984" y="4941168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3779912" y="4293096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3059832" y="2996952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3923928" y="5805264"/>
            <a:ext cx="2664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الفم مرآة الجسم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04.jpg"/>
          <p:cNvPicPr>
            <a:picLocks noChangeAspect="1"/>
          </p:cNvPicPr>
          <p:nvPr/>
        </p:nvPicPr>
        <p:blipFill>
          <a:blip r:embed="rId2" cstate="print"/>
          <a:srcRect l="8026" t="47900" r="6527" b="19550"/>
          <a:stretch>
            <a:fillRect/>
          </a:stretch>
        </p:blipFill>
        <p:spPr>
          <a:xfrm>
            <a:off x="179512" y="1340768"/>
            <a:ext cx="8738519" cy="475252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1760" y="5373216"/>
            <a:ext cx="51845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حافظي على نظافة عينيك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100</Words>
  <Application>Microsoft Office PowerPoint</Application>
  <PresentationFormat>عرض على الشاشة (3:4)‏</PresentationFormat>
  <Paragraphs>16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12</cp:revision>
  <dcterms:created xsi:type="dcterms:W3CDTF">2013-06-28T02:46:33Z</dcterms:created>
  <dcterms:modified xsi:type="dcterms:W3CDTF">2013-06-30T17:51:45Z</dcterms:modified>
</cp:coreProperties>
</file>