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6" r:id="rId2"/>
    <p:sldId id="282" r:id="rId3"/>
    <p:sldId id="280" r:id="rId4"/>
    <p:sldId id="283" r:id="rId5"/>
    <p:sldId id="259" r:id="rId6"/>
    <p:sldId id="261" r:id="rId7"/>
    <p:sldId id="260" r:id="rId8"/>
    <p:sldId id="263" r:id="rId9"/>
    <p:sldId id="276" r:id="rId10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00"/>
    <a:srgbClr val="F654A9"/>
    <a:srgbClr val="BC3AD6"/>
    <a:srgbClr val="580EDC"/>
    <a:srgbClr val="DDFD1F"/>
    <a:srgbClr val="109830"/>
    <a:srgbClr val="C449CD"/>
    <a:srgbClr val="EBC3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706" autoAdjust="0"/>
    <p:restoredTop sz="94660"/>
  </p:normalViewPr>
  <p:slideViewPr>
    <p:cSldViewPr>
      <p:cViewPr>
        <p:scale>
          <a:sx n="80" d="100"/>
          <a:sy n="80" d="100"/>
        </p:scale>
        <p:origin x="-1692" y="-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E1546F-6827-48C1-9469-23D5C4DA3C16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66AC1D-CE72-44E4-9672-B0634F6F18D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66AC1D-CE72-44E4-9672-B0634F6F18DA}" type="slidenum">
              <a:rPr lang="ar-SA" smtClean="0"/>
              <a:pPr>
                <a:defRPr/>
              </a:pPr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EF6C3-3D90-4774-B8EE-D9F9543F5BF7}" type="slidenum">
              <a:rPr lang="ar-SA" smtClean="0"/>
              <a:pPr>
                <a:defRPr/>
              </a:pPr>
              <a:t>2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7386-F571-4DF7-BC45-6D9E1FF40239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BD4FB-F62F-4FDC-BB33-63DC530BB72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21D38-7C4C-4682-9F0A-A8AB6513A176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03B14-C196-4A41-AAC8-5580F1E922A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70A1B-3372-4394-A410-C4C5E492CB0A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B772-0368-4220-80B0-882841ED73D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6DC85-EE5C-4C4E-B225-724B6D72206E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CC542-D35F-4673-9251-012628E0A6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9B956-32BA-4146-805F-F40BA1A54BC1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0363-E01E-49E9-94B1-9F4BBBDA385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BA153-0FA7-4B1E-8FD9-719E67A2EA19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E70B-BAA8-4EB0-AF42-4F31E21EA30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A3B36-8BE0-4A91-9F41-743764CB97AB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AB3B-26F0-47A9-AE22-48E634E716D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E42BC-680A-4F49-B023-146D78AEC033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4D0D7-A704-41E5-A9EF-6C214274A1E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643A7-FAFA-4986-A429-CA2C44DFA087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0BC6-931E-426B-B2EC-4A5B21A0B8B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9F0F-9F8A-4815-BA51-F3E77116A161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A60BA-C190-4E0C-A628-ED9D36BCEA0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BC71F-0DA3-4E7D-B177-273495F7D6EF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1AC5-C54D-43CE-9D92-0699C495EB5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1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968D4-BB30-4039-A0E9-AC6B65D6DBD9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720F67-6628-41A6-9FC2-CC596C5ED61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2.wav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3.wav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صورة 11" descr="Untitled-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692150"/>
            <a:ext cx="75612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صورة 15" descr="qatarw_BMmltqnj5N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21675" y="1484313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صورة 18" descr="qatarw_YVzcTBa2CZ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85113" y="551656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صورة 22" descr="qatarw_BMmltqnj5N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1484313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صورة 23" descr="qatarw_YVzcTBa2CZ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950" y="551656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صورة 25" descr="icon%20(322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3575" y="518318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صورة 26" descr="icon%20(322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81725" y="515778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7596336" y="2545085"/>
            <a:ext cx="1296988" cy="5238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التربية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-252536" y="2420888"/>
            <a:ext cx="1944688" cy="52228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الاجتماعية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7740352" y="4653136"/>
            <a:ext cx="1296987" cy="5238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والوطنية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-108520" y="4869160"/>
            <a:ext cx="1296988" cy="95410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للصف </a:t>
            </a:r>
            <a:endParaRPr lang="ar-SA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الرابع</a:t>
            </a:r>
            <a:endParaRPr lang="ar-SA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571736" y="3714752"/>
            <a:ext cx="392909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مفهوم المجتمع ومكوناته</a:t>
            </a:r>
            <a:endParaRPr lang="ar-S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شكل بيضاوي 18"/>
          <p:cNvSpPr/>
          <p:nvPr/>
        </p:nvSpPr>
        <p:spPr>
          <a:xfrm>
            <a:off x="0" y="2928934"/>
            <a:ext cx="1857356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654A9"/>
                </a:solidFill>
                <a:cs typeface="PT Bold Broken" pitchFamily="2" charset="-78"/>
              </a:rPr>
              <a:t>الطالب</a:t>
            </a:r>
            <a:endParaRPr lang="ar-SA" sz="3200" b="1" dirty="0">
              <a:solidFill>
                <a:srgbClr val="F654A9"/>
              </a:solidFill>
              <a:cs typeface="PT Bold Broken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285984" y="5500702"/>
            <a:ext cx="4929222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إعداد الأستاذ 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endParaRPr lang="ar-SA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مدرسة عامر بن ربيعة..بمكة المكرمة ..مركز الغرب لعام 1440هـ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hecker dir="vert"/>
    <p:sndAc>
      <p:stSnd>
        <p:snd r:embed="rId3" name="spr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rd\Desktop\33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4775" y="60325"/>
            <a:ext cx="6213505" cy="520065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1285852" y="5357826"/>
            <a:ext cx="6572296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                      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                    </a:t>
            </a:r>
            <a:r>
              <a:rPr lang="ar-S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هــيَّا بنا لنبدأ </a:t>
            </a:r>
            <a:r>
              <a:rPr lang="ar-SA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معاً..</a:t>
            </a:r>
            <a:endParaRPr lang="ar-S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1" name="صورة 10" descr="297321_1303931727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600" y="719138"/>
            <a:ext cx="34417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صورة 12" descr="7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40163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مستدير الزوايا 4"/>
          <p:cNvSpPr/>
          <p:nvPr/>
        </p:nvSpPr>
        <p:spPr>
          <a:xfrm>
            <a:off x="2571736" y="6572272"/>
            <a:ext cx="5786478" cy="2857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6286512" y="4000504"/>
            <a:ext cx="2376264" cy="769441"/>
          </a:xfrm>
          <a:prstGeom prst="rect">
            <a:avLst/>
          </a:prstGeom>
          <a:noFill/>
        </p:spPr>
        <p:txBody>
          <a:bodyPr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DecoType Naskh Special" pitchFamily="2" charset="-78"/>
              </a:rPr>
              <a:t>الوحدة الأولى</a:t>
            </a:r>
          </a:p>
        </p:txBody>
      </p:sp>
      <p:pic>
        <p:nvPicPr>
          <p:cNvPr id="9" name="صورة 8" descr="dd4b6cc1e47cdcdcb8f54e7e56f54fb3-d1m1u6o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4071942"/>
            <a:ext cx="7048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صورة 17" descr="1042397573167050181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8485" y="4916142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صورة 18" descr="1042397573167050181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8" y="5143512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صورة 21" descr="162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91147" y="484470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مربع نص 14"/>
          <p:cNvSpPr txBox="1"/>
          <p:nvPr/>
        </p:nvSpPr>
        <p:spPr>
          <a:xfrm>
            <a:off x="6300192" y="4992270"/>
            <a:ext cx="2376264" cy="1200329"/>
          </a:xfrm>
          <a:prstGeom prst="rect">
            <a:avLst/>
          </a:prstGeom>
          <a:noFill/>
        </p:spPr>
        <p:txBody>
          <a:bodyPr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DecoType Naskh Special" pitchFamily="2" charset="-78"/>
              </a:rPr>
              <a:t>مفهوم المجتمع ومكوناته</a:t>
            </a:r>
            <a:endParaRPr lang="ar-SA" sz="3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DecoType Naskh Special" pitchFamily="2" charset="-78"/>
            </a:endParaRPr>
          </a:p>
        </p:txBody>
      </p:sp>
      <p:pic>
        <p:nvPicPr>
          <p:cNvPr id="16" name="صورة 6" descr="1042397573167050181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27988" y="549275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صورة 7" descr="1042397573167050181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53250" y="2852738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صورة 8" descr="dd4b6cc1e47cdcdcb8f54e7e56f54fb3-d1m1u6o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9613" y="4365625"/>
            <a:ext cx="7048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صورة 16" descr="1042397573167050181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2588" y="1052513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صورة 5" descr="1042397573167050181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9838" y="5949950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صورة 17" descr="1042397573167050181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80063" y="5445125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صورة 18" descr="1042397573167050181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43213" y="5373688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1" descr="162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92725" y="537368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صورة 6" descr="1042397573167050181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0342" y="211118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صورة 7" descr="1042397573167050181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5604" y="2514581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صورة 8" descr="dd4b6cc1e47cdcdcb8f54e7e56f54fb3-d1m1u6o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1967" y="4027468"/>
            <a:ext cx="7048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صورة 16" descr="1042397573167050181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714356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صورة 5" descr="1042397573167050181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62192" y="5611793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صورة 17" descr="1042397573167050181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2417" y="5106968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صورة 18" descr="1042397573167050181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25567" y="5035531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صورة 21" descr="162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75079" y="5035531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مستطيل 32"/>
          <p:cNvSpPr/>
          <p:nvPr/>
        </p:nvSpPr>
        <p:spPr>
          <a:xfrm>
            <a:off x="1619291" y="6548522"/>
            <a:ext cx="7512833" cy="285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إعداد الأستاذ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مدرسة عامر بن ربيعة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بمكة المكرمة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مركز الغرب </a:t>
            </a:r>
            <a:r>
              <a:rPr lang="ar-SA" sz="1600" b="1" dirty="0" smtClean="0">
                <a:solidFill>
                  <a:schemeClr val="tx2">
                    <a:lumMod val="75000"/>
                  </a:schemeClr>
                </a:solidFill>
              </a:rPr>
              <a:t>لعام 1440هـ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Laser19_ne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ord\Desktop\444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642918"/>
            <a:ext cx="7072362" cy="4857784"/>
          </a:xfrm>
          <a:prstGeom prst="rect">
            <a:avLst/>
          </a:prstGeom>
          <a:noFill/>
        </p:spPr>
      </p:pic>
      <p:pic>
        <p:nvPicPr>
          <p:cNvPr id="6" name="صورة 21" descr="christmas-family-vector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04"/>
            <a:ext cx="2143140" cy="25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18" descr="baby-hug-bear-vector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214290"/>
            <a:ext cx="1132281" cy="98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17" descr="6652901-child-hugging-her-d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714620"/>
            <a:ext cx="1212666" cy="152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ستطيل مستدير الزوايا 12"/>
          <p:cNvSpPr/>
          <p:nvPr/>
        </p:nvSpPr>
        <p:spPr>
          <a:xfrm>
            <a:off x="2571736" y="6572272"/>
            <a:ext cx="5786478" cy="2857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1619291" y="6548522"/>
            <a:ext cx="7512833" cy="285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إعداد الأستاذ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مدرسة عامر بن ربيعة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بمكة المكرمة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مركز الغرب </a:t>
            </a:r>
            <a:r>
              <a:rPr lang="ar-SA" sz="1600" b="1" dirty="0" smtClean="0">
                <a:solidFill>
                  <a:schemeClr val="tx2">
                    <a:lumMod val="75000"/>
                  </a:schemeClr>
                </a:solidFill>
              </a:rPr>
              <a:t>لعام 1440هـ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21" descr="christmas-family-vecto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6" y="1714488"/>
            <a:ext cx="2269694" cy="25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ستطيل مستدير الزوايا 12"/>
          <p:cNvSpPr/>
          <p:nvPr/>
        </p:nvSpPr>
        <p:spPr>
          <a:xfrm>
            <a:off x="2571736" y="6572272"/>
            <a:ext cx="5786478" cy="2857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1619291" y="6548522"/>
            <a:ext cx="7512833" cy="285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إعداد الأستاذ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مدرسة عامر بن ربيعة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بمكة المكرمة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مركز الغرب </a:t>
            </a:r>
            <a:r>
              <a:rPr lang="ar-SA" sz="1600" b="1" dirty="0" smtClean="0">
                <a:solidFill>
                  <a:schemeClr val="tx2">
                    <a:lumMod val="75000"/>
                  </a:schemeClr>
                </a:solidFill>
              </a:rPr>
              <a:t>لعام 1440هـ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lord\Desktop\5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57166"/>
            <a:ext cx="4953000" cy="2628900"/>
          </a:xfrm>
          <a:prstGeom prst="rect">
            <a:avLst/>
          </a:prstGeom>
          <a:noFill/>
        </p:spPr>
      </p:pic>
      <p:pic>
        <p:nvPicPr>
          <p:cNvPr id="1027" name="Picture 3" descr="C:\Users\lord\Desktop\6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071810"/>
            <a:ext cx="6130922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4714875" y="6572250"/>
            <a:ext cx="364331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10242" name="Picture 2" descr="C:\Users\lord\Desktop\10cebb0c35328a9f6212b6984adc07cf.jp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2654285" cy="958492"/>
          </a:xfrm>
          <a:prstGeom prst="rect">
            <a:avLst/>
          </a:prstGeom>
          <a:noFill/>
        </p:spPr>
      </p:pic>
      <p:sp>
        <p:nvSpPr>
          <p:cNvPr id="14" name="مستطيل 13"/>
          <p:cNvSpPr/>
          <p:nvPr/>
        </p:nvSpPr>
        <p:spPr>
          <a:xfrm>
            <a:off x="3214678" y="6108019"/>
            <a:ext cx="64294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1619291" y="6548522"/>
            <a:ext cx="7512833" cy="285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إعداد الأستاذ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مدرسة عامر بن ربيعة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بمكة المكرمة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مركز الغرب </a:t>
            </a:r>
            <a:r>
              <a:rPr lang="ar-SA" sz="1600" b="1" dirty="0" smtClean="0">
                <a:solidFill>
                  <a:schemeClr val="tx2">
                    <a:lumMod val="75000"/>
                  </a:schemeClr>
                </a:solidFill>
              </a:rPr>
              <a:t>لعام 1440هـ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lord\Desktop\7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28604"/>
            <a:ext cx="4476750" cy="647700"/>
          </a:xfrm>
          <a:prstGeom prst="rect">
            <a:avLst/>
          </a:prstGeom>
          <a:noFill/>
        </p:spPr>
      </p:pic>
      <p:pic>
        <p:nvPicPr>
          <p:cNvPr id="2051" name="Picture 3" descr="C:\Users\lord\Desktop\8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71546"/>
            <a:ext cx="4000500" cy="1924050"/>
          </a:xfrm>
          <a:prstGeom prst="rect">
            <a:avLst/>
          </a:prstGeom>
          <a:noFill/>
        </p:spPr>
      </p:pic>
      <p:pic>
        <p:nvPicPr>
          <p:cNvPr id="2052" name="Picture 4" descr="C:\Users\lord\Desktop\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071810"/>
            <a:ext cx="3962400" cy="1924050"/>
          </a:xfrm>
          <a:prstGeom prst="rect">
            <a:avLst/>
          </a:prstGeom>
          <a:noFill/>
        </p:spPr>
      </p:pic>
      <p:pic>
        <p:nvPicPr>
          <p:cNvPr id="2053" name="Picture 5" descr="C:\Users\lord\Desktop\72359041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1600" y="4681538"/>
            <a:ext cx="1676400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صورة 13" descr="2-2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133600"/>
            <a:ext cx="151288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صورة 15" descr="lk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76250"/>
            <a:ext cx="1266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مستطيل 15"/>
          <p:cNvSpPr/>
          <p:nvPr/>
        </p:nvSpPr>
        <p:spPr>
          <a:xfrm>
            <a:off x="4714875" y="6572250"/>
            <a:ext cx="364331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38" name="صورة 9" descr="31w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1" y="500042"/>
            <a:ext cx="1071563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1619291" y="6548522"/>
            <a:ext cx="7512833" cy="285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إعداد الأستاذ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مدرسة عامر بن ربيعة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بمكة المكرمة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مركز الغرب </a:t>
            </a:r>
            <a:r>
              <a:rPr lang="ar-SA" sz="1600" b="1" dirty="0" smtClean="0">
                <a:solidFill>
                  <a:schemeClr val="tx2">
                    <a:lumMod val="75000"/>
                  </a:schemeClr>
                </a:solidFill>
              </a:rPr>
              <a:t>لعام 1440هـ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lord\Desktop\1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3214686"/>
            <a:ext cx="4466643" cy="2143140"/>
          </a:xfrm>
          <a:prstGeom prst="rect">
            <a:avLst/>
          </a:prstGeom>
          <a:noFill/>
        </p:spPr>
      </p:pic>
      <p:pic>
        <p:nvPicPr>
          <p:cNvPr id="3075" name="Picture 3" descr="C:\Users\lord\Desktop\9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46114" y="500042"/>
            <a:ext cx="4445424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  <p:sndAc>
      <p:stSnd>
        <p:snd r:embed="rId2" name="spring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4714875" y="6572250"/>
            <a:ext cx="364331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17" name="صورة 12" descr="free_fruity_icon_by_LumCheng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5214950"/>
            <a:ext cx="500066" cy="71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صورة 12" descr="free_fruity_icon_by_LumCheng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5286388"/>
            <a:ext cx="357190" cy="4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صورة 3" descr="34w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3" y="214290"/>
            <a:ext cx="184548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ستطيل 12"/>
          <p:cNvSpPr/>
          <p:nvPr/>
        </p:nvSpPr>
        <p:spPr>
          <a:xfrm>
            <a:off x="1619291" y="6548522"/>
            <a:ext cx="7512833" cy="285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إعداد الأستاذ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مدرسة عامر بن ربيعة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بمكة المكرمة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مركز الغرب </a:t>
            </a:r>
            <a:r>
              <a:rPr lang="ar-SA" sz="1600" b="1" dirty="0" smtClean="0">
                <a:solidFill>
                  <a:schemeClr val="tx2">
                    <a:lumMod val="75000"/>
                  </a:schemeClr>
                </a:solidFill>
              </a:rPr>
              <a:t>لعام 1440هـ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lord\Desktop\011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52611" y="714356"/>
            <a:ext cx="6376984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  <p:sndAc>
      <p:stSnd>
        <p:snd r:embed="rId2" name="boothbayharbor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2"/>
          <p:cNvGrpSpPr>
            <a:grpSpLocks/>
          </p:cNvGrpSpPr>
          <p:nvPr/>
        </p:nvGrpSpPr>
        <p:grpSpPr bwMode="auto">
          <a:xfrm>
            <a:off x="468313" y="404813"/>
            <a:ext cx="5873750" cy="3490912"/>
            <a:chOff x="467544" y="404664"/>
            <a:chExt cx="5873869" cy="3490689"/>
          </a:xfrm>
        </p:grpSpPr>
        <p:pic>
          <p:nvPicPr>
            <p:cNvPr id="8199" name="صورة 19" descr="a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9552" y="2492896"/>
              <a:ext cx="1656184" cy="1402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صورة 20" descr="[pi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7544" y="620688"/>
              <a:ext cx="1512168" cy="1783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صورة 21" descr="4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16016" y="404664"/>
              <a:ext cx="1625397" cy="162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مستطيل 8"/>
          <p:cNvSpPr/>
          <p:nvPr/>
        </p:nvSpPr>
        <p:spPr>
          <a:xfrm>
            <a:off x="4714875" y="6572250"/>
            <a:ext cx="364331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12" name="صورة 12" descr="free_fruity_icon_by_LumCheng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710" y="5572140"/>
            <a:ext cx="428628" cy="5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1619291" y="6548522"/>
            <a:ext cx="7512833" cy="285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إعداد الأستاذ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مدرسة عامر بن ربيعة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بمكة المكرمة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مركز الغرب </a:t>
            </a:r>
            <a:r>
              <a:rPr lang="ar-SA" sz="1600" b="1" dirty="0" smtClean="0">
                <a:solidFill>
                  <a:schemeClr val="tx2">
                    <a:lumMod val="75000"/>
                  </a:schemeClr>
                </a:solidFill>
              </a:rPr>
              <a:t>لعام 1440هـ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lord\Desktop\1200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857232"/>
            <a:ext cx="6221409" cy="4429156"/>
          </a:xfrm>
          <a:prstGeom prst="rect">
            <a:avLst/>
          </a:prstGeom>
          <a:noFill/>
        </p:spPr>
      </p:pic>
      <p:pic>
        <p:nvPicPr>
          <p:cNvPr id="5123" name="Picture 3" descr="C:\Users\lord\Desktop\1283618aiy2p4kzmt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4286256"/>
            <a:ext cx="2239988" cy="18859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  <p:sndAc>
      <p:stSnd>
        <p:snd r:embed="rId2" name="boothbayharbo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صورة 10" descr="istockphoto_13636906-happy-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9900"/>
            <a:ext cx="5435600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صورة 12" descr="animated_gif_animals_002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2205038"/>
            <a:ext cx="23034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صورة 14" descr="a_crying_red_cartoon_smiley_face_with_buck_teeth_0515-1009-1601-2652_SMU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144463"/>
            <a:ext cx="1728788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مربع نص 15"/>
          <p:cNvSpPr txBox="1"/>
          <p:nvPr/>
        </p:nvSpPr>
        <p:spPr>
          <a:xfrm>
            <a:off x="6660232" y="196185"/>
            <a:ext cx="2376264" cy="280076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l-Hadith1" pitchFamily="2" charset="-78"/>
              </a:rPr>
              <a:t>إلى اللقاء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928662" y="1643050"/>
            <a:ext cx="3857652" cy="17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785918" y="1571612"/>
            <a:ext cx="20717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انتهينا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357290" y="2214554"/>
            <a:ext cx="2714644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أرجو أن يكون الدرس قد نال إعجابكم </a:t>
            </a:r>
          </a:p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مع تحيات </a:t>
            </a:r>
          </a:p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أخوكم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شاط الوحدة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نشاط الوحدة5</Template>
  <TotalTime>869</TotalTime>
  <Words>170</Words>
  <Application>Microsoft Office PowerPoint</Application>
  <PresentationFormat>عرض على الشاشة (3:4)‏</PresentationFormat>
  <Paragraphs>27</Paragraphs>
  <Slides>9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نشاط الوحدة5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ميمي</dc:creator>
  <cp:lastModifiedBy>lord</cp:lastModifiedBy>
  <cp:revision>86</cp:revision>
  <dcterms:created xsi:type="dcterms:W3CDTF">2011-09-19T07:29:30Z</dcterms:created>
  <dcterms:modified xsi:type="dcterms:W3CDTF">2018-09-29T12:09:15Z</dcterms:modified>
</cp:coreProperties>
</file>