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71" d="100"/>
          <a:sy n="71" d="100"/>
        </p:scale>
        <p:origin x="-11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29C7-0291-4856-BF27-08D227EF2AE4}" type="datetimeFigureOut">
              <a:rPr lang="ar-SA" smtClean="0"/>
              <a:t>11/11/35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1C64D-C5AD-48BD-BB86-C6ADFFFCBDD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53269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29C7-0291-4856-BF27-08D227EF2AE4}" type="datetimeFigureOut">
              <a:rPr lang="ar-SA" smtClean="0"/>
              <a:t>11/11/35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1C64D-C5AD-48BD-BB86-C6ADFFFCBDD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61731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29C7-0291-4856-BF27-08D227EF2AE4}" type="datetimeFigureOut">
              <a:rPr lang="ar-SA" smtClean="0"/>
              <a:t>11/11/35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1C64D-C5AD-48BD-BB86-C6ADFFFCBDD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97826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29C7-0291-4856-BF27-08D227EF2AE4}" type="datetimeFigureOut">
              <a:rPr lang="ar-SA" smtClean="0"/>
              <a:t>11/11/35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1C64D-C5AD-48BD-BB86-C6ADFFFCBDD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66651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29C7-0291-4856-BF27-08D227EF2AE4}" type="datetimeFigureOut">
              <a:rPr lang="ar-SA" smtClean="0"/>
              <a:t>11/11/35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1C64D-C5AD-48BD-BB86-C6ADFFFCBDD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08077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29C7-0291-4856-BF27-08D227EF2AE4}" type="datetimeFigureOut">
              <a:rPr lang="ar-SA" smtClean="0"/>
              <a:t>11/11/35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1C64D-C5AD-48BD-BB86-C6ADFFFCBDD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41360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29C7-0291-4856-BF27-08D227EF2AE4}" type="datetimeFigureOut">
              <a:rPr lang="ar-SA" smtClean="0"/>
              <a:t>11/11/35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1C64D-C5AD-48BD-BB86-C6ADFFFCBDD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11964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29C7-0291-4856-BF27-08D227EF2AE4}" type="datetimeFigureOut">
              <a:rPr lang="ar-SA" smtClean="0"/>
              <a:t>11/11/35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1C64D-C5AD-48BD-BB86-C6ADFFFCBDD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26671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29C7-0291-4856-BF27-08D227EF2AE4}" type="datetimeFigureOut">
              <a:rPr lang="ar-SA" smtClean="0"/>
              <a:t>11/11/35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1C64D-C5AD-48BD-BB86-C6ADFFFCBDD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24904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29C7-0291-4856-BF27-08D227EF2AE4}" type="datetimeFigureOut">
              <a:rPr lang="ar-SA" smtClean="0"/>
              <a:t>11/11/35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1C64D-C5AD-48BD-BB86-C6ADFFFCBDD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30285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29C7-0291-4856-BF27-08D227EF2AE4}" type="datetimeFigureOut">
              <a:rPr lang="ar-SA" smtClean="0"/>
              <a:t>11/11/35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1C64D-C5AD-48BD-BB86-C6ADFFFCBDD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35227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EB29C7-0291-4856-BF27-08D227EF2AE4}" type="datetimeFigureOut">
              <a:rPr lang="ar-SA" smtClean="0"/>
              <a:t>11/11/35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F1C64D-C5AD-48BD-BB86-C6ADFFFCBDD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09852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50273"/>
            <a:ext cx="8782050" cy="5897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2739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-19926"/>
            <a:ext cx="8784976" cy="6765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5293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08112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ar-SA" dirty="0" smtClean="0"/>
              <a:t>الطريقة العلمية </a:t>
            </a:r>
            <a:endParaRPr lang="ar-SA" dirty="0"/>
          </a:p>
        </p:txBody>
      </p:sp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7698366"/>
              </p:ext>
            </p:extLst>
          </p:nvPr>
        </p:nvGraphicFramePr>
        <p:xfrm>
          <a:off x="467544" y="1196752"/>
          <a:ext cx="8291264" cy="5352521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4145632"/>
                <a:gridCol w="4145632"/>
              </a:tblGrid>
              <a:tr h="597641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0" dirty="0" smtClean="0"/>
                        <a:t>ألاحظ</a:t>
                      </a:r>
                      <a:endParaRPr lang="ar-SA" sz="2400" b="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b="0" dirty="0" smtClean="0"/>
                        <a:t>وجود</a:t>
                      </a:r>
                      <a:r>
                        <a:rPr lang="ar-SA" sz="2400" b="0" baseline="0" dirty="0" smtClean="0"/>
                        <a:t> عدد كبير من الفجوات في الصخور البركانية</a:t>
                      </a:r>
                      <a:endParaRPr lang="ar-SA" sz="2400" b="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97641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0" dirty="0" smtClean="0"/>
                        <a:t>أسأل </a:t>
                      </a:r>
                      <a:endParaRPr lang="ar-SA" sz="2400" b="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b="0" dirty="0" smtClean="0"/>
                        <a:t>ما الذي يسبب وجود الفجوات في بعض أنواع</a:t>
                      </a:r>
                      <a:r>
                        <a:rPr lang="ar-SA" sz="2400" b="0" baseline="0" dirty="0" smtClean="0"/>
                        <a:t> الصخور البركانية .؟</a:t>
                      </a:r>
                      <a:endParaRPr lang="ar-SA" sz="2400" b="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97641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0" dirty="0" smtClean="0"/>
                        <a:t>أكون فرضية</a:t>
                      </a:r>
                      <a:endParaRPr lang="ar-SA" sz="2400" b="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b="0" dirty="0" smtClean="0"/>
                        <a:t>إذا</a:t>
                      </a:r>
                      <a:r>
                        <a:rPr lang="ar-SA" sz="2400" b="0" baseline="0" dirty="0" smtClean="0"/>
                        <a:t> زادت كمية الكلور في الماجما زادت الفجوات في الصخور البركانية </a:t>
                      </a:r>
                      <a:endParaRPr lang="ar-SA" sz="2400" b="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97641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0" dirty="0" smtClean="0"/>
                        <a:t>أختبر الفرضية</a:t>
                      </a:r>
                      <a:endParaRPr lang="ar-SA" sz="2400" b="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b="0" baseline="0" dirty="0" smtClean="0"/>
                        <a:t>فتت الصخور وطحنت وأضيف لها الماء </a:t>
                      </a:r>
                    </a:p>
                    <a:p>
                      <a:pPr rtl="1"/>
                      <a:r>
                        <a:rPr lang="ar-SA" sz="2400" b="0" baseline="0" dirty="0" smtClean="0"/>
                        <a:t>وضعت في كبسولات معدنية و أضيف لكل كبسولة كميات مختلفة من الكلور ماعدا كبسولة واحدة لم يضاف لها الكلور </a:t>
                      </a:r>
                    </a:p>
                    <a:p>
                      <a:pPr rtl="1"/>
                      <a:r>
                        <a:rPr lang="ar-SA" sz="2400" b="0" baseline="0" dirty="0" smtClean="0"/>
                        <a:t>ووضعت الكبسولات تحت ضغط وحرارة لمدة أسبوع </a:t>
                      </a:r>
                      <a:endParaRPr lang="ar-SA" sz="2400" b="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97641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0" dirty="0" smtClean="0"/>
                        <a:t>أستنتج </a:t>
                      </a:r>
                      <a:endParaRPr lang="ar-SA" sz="2400" b="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b="0" dirty="0" smtClean="0"/>
                        <a:t>زيادة كمية الكلور تزيد عدد</a:t>
                      </a:r>
                      <a:r>
                        <a:rPr lang="ar-SA" sz="2400" b="0" baseline="0" dirty="0" smtClean="0"/>
                        <a:t> الفجوات </a:t>
                      </a:r>
                      <a:endParaRPr lang="ar-SA" sz="2400" b="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6877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dirty="0" smtClean="0"/>
              <a:t>الطريقة العلمية والمهارات العلمية ص8 ص20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3688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83</Words>
  <Application>Microsoft Office PowerPoint</Application>
  <PresentationFormat>عرض على الشاشة (3:4)‏</PresentationFormat>
  <Paragraphs>14</Paragraphs>
  <Slides>4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4</vt:i4>
      </vt:variant>
    </vt:vector>
  </HeadingPairs>
  <TitlesOfParts>
    <vt:vector size="5" baseType="lpstr">
      <vt:lpstr>نسق Office</vt:lpstr>
      <vt:lpstr>عرض تقديمي في PowerPoint</vt:lpstr>
      <vt:lpstr>عرض تقديمي في PowerPoint</vt:lpstr>
      <vt:lpstr>الطريقة العلمية 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Win 7</dc:creator>
  <cp:lastModifiedBy>Win 7</cp:lastModifiedBy>
  <cp:revision>5</cp:revision>
  <dcterms:created xsi:type="dcterms:W3CDTF">2014-09-03T04:20:27Z</dcterms:created>
  <dcterms:modified xsi:type="dcterms:W3CDTF">2014-09-05T11:14:56Z</dcterms:modified>
</cp:coreProperties>
</file>