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280" r:id="rId2"/>
    <p:sldId id="313" r:id="rId3"/>
    <p:sldId id="312" r:id="rId4"/>
    <p:sldId id="281" r:id="rId5"/>
    <p:sldId id="299" r:id="rId6"/>
    <p:sldId id="316" r:id="rId7"/>
    <p:sldId id="257" r:id="rId8"/>
    <p:sldId id="314" r:id="rId9"/>
    <p:sldId id="289" r:id="rId10"/>
    <p:sldId id="311" r:id="rId11"/>
    <p:sldId id="308" r:id="rId12"/>
    <p:sldId id="315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aximized" horzBarState="maximized">
    <p:restoredLeft sz="84379" autoAdjust="0"/>
    <p:restoredTop sz="94676" autoAdjust="0"/>
  </p:normalViewPr>
  <p:slideViewPr>
    <p:cSldViewPr>
      <p:cViewPr>
        <p:scale>
          <a:sx n="66" d="100"/>
          <a:sy n="66" d="100"/>
        </p:scale>
        <p:origin x="-174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B5C651-701F-4B02-966B-3287360EFF72}" type="datetimeFigureOut">
              <a:rPr lang="ar-SA" smtClean="0"/>
              <a:pPr/>
              <a:t>19/01/36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DA5867-1E0D-49FC-8506-1DC6486EF96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189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19/01/36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704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19/01/36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18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19/01/36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197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19/01/36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308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19/01/36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487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19/01/36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983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19/01/36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419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19/01/36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953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19/01/36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475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19/01/36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718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19/01/36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830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67C6-5BBD-4614-8F41-964A53F8B870}" type="datetimeFigureOut">
              <a:rPr lang="ar-SA" smtClean="0"/>
              <a:pPr/>
              <a:t>19/01/36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57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619672" y="142852"/>
            <a:ext cx="5809848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التغيــرات في الأنظمة البيئية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3809"/>
            <a:ext cx="8496943" cy="5815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115616" y="142852"/>
            <a:ext cx="676875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النمـــر العــــــربــــي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n4hr.com/up/uploads/040f897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56886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115616" y="142852"/>
            <a:ext cx="676875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طيــــور الحبـاري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6" name="Picture 4" descr="http://www.albreah.org/up2/uploads/images/albreah.com-5f65ebde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5760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كيف يمكن للناس منع الانقراض ؟ </a:t>
            </a:r>
            <a:endParaRPr lang="ar-SA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339752" y="2564904"/>
            <a:ext cx="62646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افتحي الكتاب ص 122</a:t>
            </a:r>
          </a:p>
          <a:p>
            <a:endParaRPr lang="ar-SA" sz="36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23728" y="4437112"/>
            <a:ext cx="648072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كيف حافظ العلماء على الدببة العملاقة من الانقراض ؟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3436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ما الذي يسبب تغير النظام البيئي ؟ 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nuAYMI_A_c0/TzF68JsZgNI/AAAAAAAABSA/_WoOdSJRp9w/s493/volc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18" y="1052736"/>
            <a:ext cx="3168352" cy="26411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limate.umn.edu/img/journal/tornado080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26684"/>
            <a:ext cx="2736304" cy="27672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lmadenahnews.com/uploads/pictures/18fc068e4a038395db58eb368ba73e05_tobbomshi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8948"/>
            <a:ext cx="2664296" cy="27887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ages.bokra.net/bokra/18-12-2011/0Pictures_2010_04_15_3dafa734-9e2e-46cf-8f5c-8f7c3e0da3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6391"/>
            <a:ext cx="3499498" cy="2758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4.bp.blogspot.com/-Q9wPx8r6Ju0/T_s3ayydL5I/AAAAAAAAAhw/tNBLn4E4Mzg/s1600/1%D9%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4031"/>
            <a:ext cx="4248472" cy="25922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6395887" y="3023438"/>
            <a:ext cx="22322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البراكين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347864" y="3054215"/>
            <a:ext cx="18722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الأعاصير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467544" y="3135259"/>
            <a:ext cx="19802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الأمطار</a:t>
            </a:r>
            <a:endParaRPr lang="ar-SA" sz="28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724128" y="6093296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الجفاف </a:t>
            </a:r>
            <a:endParaRPr lang="ar-SA" sz="28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259632" y="6013101"/>
            <a:ext cx="1800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الزلازل</a:t>
            </a:r>
            <a:endParaRPr lang="ar-SA" sz="28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2627784" y="188640"/>
            <a:ext cx="41044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1- الظواهر الطبيعية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827584" y="142852"/>
            <a:ext cx="748883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</a:t>
            </a:r>
            <a:r>
              <a:rPr kumimoji="0" lang="ar-SA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المخلوقات الحية </a:t>
            </a:r>
            <a:endParaRPr kumimoji="0" lang="ar-SA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atm.nokiagate.com/attachment.php?attachmentid=214341&amp;d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0" y="764704"/>
            <a:ext cx="4248472" cy="3744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lriyadh.com/2012/04/20/img/2373116816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57232"/>
            <a:ext cx="3888432" cy="43204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364088" y="5301208"/>
            <a:ext cx="316835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err="1" smtClean="0">
                <a:solidFill>
                  <a:srgbClr val="FF0000"/>
                </a:solidFill>
              </a:rPr>
              <a:t>أسراب</a:t>
            </a:r>
            <a:r>
              <a:rPr lang="ar-SA" sz="2800" b="1" dirty="0" smtClean="0">
                <a:solidFill>
                  <a:srgbClr val="FF0000"/>
                </a:solidFill>
              </a:rPr>
              <a:t> الجراد </a:t>
            </a:r>
          </a:p>
          <a:p>
            <a:pPr algn="ctr"/>
            <a:r>
              <a:rPr lang="ar-SA" sz="2800" b="1" dirty="0" smtClean="0"/>
              <a:t>تهاجم النباتات وتقضي عليها </a:t>
            </a:r>
            <a:endParaRPr lang="ar-SA" sz="28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45930" y="4725144"/>
            <a:ext cx="386603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التماسيح</a:t>
            </a:r>
            <a:r>
              <a:rPr lang="ar-SA" sz="2800" b="1" dirty="0" smtClean="0"/>
              <a:t> </a:t>
            </a:r>
          </a:p>
          <a:p>
            <a:pPr algn="ctr"/>
            <a:r>
              <a:rPr lang="ar-SA" sz="2800" b="1" dirty="0" smtClean="0"/>
              <a:t>الحفر المائية التي يحدثها التمساح 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571736" y="142852"/>
            <a:ext cx="414340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3- الإنسان 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shorouknews.com/uploadedimages/Sections/Sci%20-%20Tech/Sci%20-%20Environment/original/Cut-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74" y="839157"/>
            <a:ext cx="3096344" cy="23943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awsat.com/2010/05/29/images/ksa-local1.571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8" y="857232"/>
            <a:ext cx="4464496" cy="23762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pollution-sy.com/wp-content/uploads/2012/04/MP90039015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1199"/>
            <a:ext cx="4319910" cy="23402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thehindu.com/multimedia/dynamic/00886/07TH_AIR_POLLUTION_886689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74" y="3897288"/>
            <a:ext cx="3672408" cy="21480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708622" y="3356992"/>
            <a:ext cx="26642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قطع الأشجار</a:t>
            </a:r>
            <a:endParaRPr lang="ar-SA" sz="28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475656" y="3233497"/>
            <a:ext cx="25202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الاكتظاظ السكاني </a:t>
            </a:r>
            <a:endParaRPr lang="ar-SA" sz="28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419872" y="6141459"/>
            <a:ext cx="30963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التلوث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2558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sIKXW2sKHQ0/T4hDLtuNDbI/AAAAAAAAIT0/Nh2154nTwrk/s1600/%D8%AF%D9%88%D8%B1+%D8%A7%D9%84%D8%A5%D9%86%D8%B3%D8%A7%D9%86+%D9%81%D9%8A+%D8%A7%D9%84%D9%85%D8%AD%D8%A7%D9%81%D8%B8%D8%A9+%D8%B9%D9%84%D9%89+%D8%A7%D9%84%D8%A8%D9%8A%D8%A6%D8%A9+%D9%88%D9%85%D9%82%D8%A7%D9%88%D9%85%D8%A9+%D8%A7%D9%84%D8%AA%D9%84%D9%88%D8%AB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904"/>
            <a:ext cx="8784976" cy="68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331640" y="142852"/>
            <a:ext cx="705678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كيف نحمي النظام البيئي من التلوث ؟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17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42753"/>
            <a:ext cx="3528392" cy="2658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0" y="3616654"/>
            <a:ext cx="35283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إعادة التدوير </a:t>
            </a:r>
            <a:endParaRPr lang="ar-SA" sz="32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017999" y="3507377"/>
            <a:ext cx="2376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زرع  الأشجار</a:t>
            </a:r>
            <a:endParaRPr lang="ar-SA" sz="2800" b="1" dirty="0"/>
          </a:p>
        </p:txBody>
      </p:sp>
      <p:pic>
        <p:nvPicPr>
          <p:cNvPr id="6" name="Picture 2" descr="http://elbadil.com/sites/default/files/uploads/2010/12/IMG_7159-43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11" y="860297"/>
            <a:ext cx="3960441" cy="26407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news.nawaret.com/wp-content/uploads/2010/01/carPollu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58394"/>
            <a:ext cx="4104456" cy="24121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38651" y="5716464"/>
            <a:ext cx="381642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تقليل استعمال السيارات أو انتاج سيارات صديقة للبيئة . 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284174"/>
            <a:ext cx="8246555" cy="1143000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ماذا يحدث </a:t>
            </a:r>
            <a:r>
              <a:rPr lang="ar-SA" b="1" dirty="0" smtClean="0"/>
              <a:t>للمخلوقات الحية </a:t>
            </a:r>
            <a:r>
              <a:rPr lang="ar-SA" b="1" dirty="0" smtClean="0">
                <a:solidFill>
                  <a:srgbClr val="FF0000"/>
                </a:solidFill>
              </a:rPr>
              <a:t>عندما يتغير النظام البيئي ؟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77" y="3645024"/>
            <a:ext cx="304534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pic.jeddahbikers.com/data/media/14/www_creep_ru_0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880320" cy="2970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724128" y="1916832"/>
            <a:ext cx="302433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المواءمة </a:t>
            </a:r>
          </a:p>
          <a:p>
            <a:r>
              <a:rPr lang="ar-SA" sz="2800" dirty="0" smtClean="0"/>
              <a:t>استجابة المخلوق الحي للتغير الحادث في بيئته </a:t>
            </a:r>
            <a:endParaRPr lang="ar-SA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419872" y="1916832"/>
            <a:ext cx="187220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الانتقال إلى أماكن جديدة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51520" y="1916832"/>
            <a:ext cx="27363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الانقراض</a:t>
            </a:r>
          </a:p>
          <a:p>
            <a:r>
              <a:rPr lang="ar-SA" sz="2800" b="1" dirty="0" smtClean="0"/>
              <a:t>موت أفراد النوع كلها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1128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115616" y="142852"/>
            <a:ext cx="676875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حيوانات مهددة بالانقراض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52928" cy="5688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9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113</Words>
  <Application>Microsoft Office PowerPoint</Application>
  <PresentationFormat>عرض على الشاشة (3:4)‏</PresentationFormat>
  <Paragraphs>33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ما الذي يسبب تغير النظام البيئي ؟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يحدث للمخلوقات الحية عندما يتغير النظام البيئي ؟</vt:lpstr>
      <vt:lpstr>عرض تقديمي في PowerPoint</vt:lpstr>
      <vt:lpstr>عرض تقديمي في PowerPoint</vt:lpstr>
      <vt:lpstr>عرض تقديمي في PowerPoint</vt:lpstr>
      <vt:lpstr>كيف يمكن للناس منع الانقراض ؟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اليعسوب</dc:title>
  <dc:creator>sony</dc:creator>
  <cp:lastModifiedBy>Win 7</cp:lastModifiedBy>
  <cp:revision>75</cp:revision>
  <dcterms:created xsi:type="dcterms:W3CDTF">2010-09-26T15:29:41Z</dcterms:created>
  <dcterms:modified xsi:type="dcterms:W3CDTF">2014-11-11T07:01:11Z</dcterms:modified>
</cp:coreProperties>
</file>