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62" r:id="rId4"/>
    <p:sldId id="263" r:id="rId5"/>
    <p:sldId id="267" r:id="rId6"/>
    <p:sldId id="268" r:id="rId7"/>
    <p:sldId id="264" r:id="rId8"/>
    <p:sldId id="265" r:id="rId9"/>
    <p:sldId id="266" r:id="rId10"/>
    <p:sldId id="258" r:id="rId11"/>
    <p:sldId id="259" r:id="rId12"/>
    <p:sldId id="260" r:id="rId13"/>
    <p:sldId id="261" r:id="rId14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 varScale="1">
        <p:scale>
          <a:sx n="66" d="100"/>
          <a:sy n="66" d="100"/>
        </p:scale>
        <p:origin x="-1506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692476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336007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8111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196753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196219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08862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38864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5614421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88108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065337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925905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DD9CD6-4EC8-48BD-883D-3E07CF97A120}" type="datetimeFigureOut">
              <a:rPr lang="ar-SA" smtClean="0"/>
              <a:t>06/02/36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895E80-5910-41B9-A007-4160313B1F42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2781949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3" Type="http://schemas.openxmlformats.org/officeDocument/2006/relationships/image" Target="../media/image1.jpeg"/><Relationship Id="rId7" Type="http://schemas.openxmlformats.org/officeDocument/2006/relationships/image" Target="../media/image18.png"/><Relationship Id="rId12" Type="http://schemas.openxmlformats.org/officeDocument/2006/relationships/image" Target="../media/image23.pn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.png"/><Relationship Id="rId11" Type="http://schemas.openxmlformats.org/officeDocument/2006/relationships/image" Target="../media/image22.png"/><Relationship Id="rId5" Type="http://schemas.openxmlformats.org/officeDocument/2006/relationships/image" Target="../media/image16.pn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9.png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tran33m.com/vb/t77091.html" TargetMode="Externa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SA"/>
          </a:p>
        </p:txBody>
      </p:sp>
      <p:pic>
        <p:nvPicPr>
          <p:cNvPr id="4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شريط منحني إلى الأسفل 4"/>
          <p:cNvSpPr/>
          <p:nvPr/>
        </p:nvSpPr>
        <p:spPr>
          <a:xfrm>
            <a:off x="971600" y="1556792"/>
            <a:ext cx="7488832" cy="3024336"/>
          </a:xfrm>
          <a:prstGeom prst="ellipseRibbon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6" name="مستطيل 5"/>
          <p:cNvSpPr/>
          <p:nvPr/>
        </p:nvSpPr>
        <p:spPr>
          <a:xfrm>
            <a:off x="3148118" y="2420888"/>
            <a:ext cx="3135795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ar-SA" sz="5400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الإستراتيجية</a:t>
            </a:r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</a:t>
            </a:r>
          </a:p>
          <a:p>
            <a:pPr algn="ctr"/>
            <a:r>
              <a:rPr lang="ar-SA" sz="5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القرائية</a:t>
            </a:r>
            <a:endParaRPr lang="ar-SA" sz="5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27410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68660"/>
            <a:ext cx="7920880" cy="6120680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897321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260648"/>
            <a:ext cx="7920879" cy="6097066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glow rad="228600">
              <a:schemeClr val="accent1">
                <a:satMod val="175000"/>
                <a:alpha val="40000"/>
              </a:schemeClr>
            </a:glow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4" y="2420888"/>
            <a:ext cx="2282949" cy="648072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3" y="2310918"/>
            <a:ext cx="2190959" cy="679698"/>
          </a:xfrm>
          <a:prstGeom prst="rect">
            <a:avLst/>
          </a:prstGeom>
          <a:noFill/>
          <a:ln>
            <a:noFill/>
          </a:ln>
          <a:effectLst>
            <a:glow rad="101600">
              <a:schemeClr val="accent6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76327" y="3243661"/>
            <a:ext cx="2371725" cy="736848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875" y="3230522"/>
            <a:ext cx="2028451" cy="79635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4" name="Picture 6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0492" y="4149080"/>
            <a:ext cx="2714625" cy="962025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5" name="Picture 7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199" y="4141373"/>
            <a:ext cx="2590800" cy="110490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6" name="Picture 8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96615" y="5111105"/>
            <a:ext cx="2857500" cy="100965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5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7153" y="5271864"/>
            <a:ext cx="2619375" cy="108585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1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1573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20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0807593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494663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980728"/>
            <a:ext cx="8208912" cy="4176464"/>
          </a:xfrm>
          <a:prstGeom prst="rect">
            <a:avLst/>
          </a:prstGeom>
          <a:ln>
            <a:noFill/>
          </a:ln>
          <a:effectLst>
            <a:glow rad="228600">
              <a:schemeClr val="accent2">
                <a:satMod val="175000"/>
                <a:alpha val="40000"/>
              </a:schemeClr>
            </a:glow>
            <a:outerShdw dist="35921" dir="2700000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739327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10742" y="687748"/>
            <a:ext cx="4541093" cy="936104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36296" y="198038"/>
            <a:ext cx="1584176" cy="2088231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2420888"/>
            <a:ext cx="7315522" cy="4114378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4830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352927" cy="5976663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342282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1556792"/>
            <a:ext cx="8856984" cy="2664296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04579" y="1844824"/>
            <a:ext cx="3062833" cy="56959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7784" y="2888940"/>
            <a:ext cx="3315816" cy="844860"/>
          </a:xfrm>
          <a:prstGeom prst="rect">
            <a:avLst/>
          </a:prstGeom>
          <a:noFill/>
          <a:ln>
            <a:noFill/>
          </a:ln>
          <a:effectLst>
            <a:glow rad="228600">
              <a:schemeClr val="accent4">
                <a:satMod val="175000"/>
                <a:alpha val="40000"/>
              </a:schemeClr>
            </a:glo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60580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1484784"/>
            <a:ext cx="8320654" cy="3528392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71489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1268760"/>
            <a:ext cx="8496944" cy="3816424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91356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908720"/>
            <a:ext cx="8280919" cy="4968552"/>
          </a:xfrm>
          <a:prstGeom prst="rect">
            <a:avLst/>
          </a:prstGeom>
          <a:ln w="5715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40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 descr="خلفيات بوربوينت ورود 2011- خلفيات">
            <a:hlinkClick r:id="rId2"/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8136903" cy="5976664"/>
          </a:xfrm>
          <a:prstGeom prst="rect">
            <a:avLst/>
          </a:prstGeom>
          <a:ln w="38100">
            <a:solidFill>
              <a:schemeClr val="tx1"/>
            </a:solidFill>
            <a:miter lim="800000"/>
            <a:headEnd/>
            <a:tailEnd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786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</TotalTime>
  <Words>2</Words>
  <Application>Microsoft Office PowerPoint</Application>
  <PresentationFormat>عرض على الشاشة (3:4)‏</PresentationFormat>
  <Paragraphs>2</Paragraphs>
  <Slides>13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13</vt:i4>
      </vt:variant>
    </vt:vector>
  </HeadingPairs>
  <TitlesOfParts>
    <vt:vector size="14" baseType="lpstr"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DELL</dc:creator>
  <cp:lastModifiedBy>dell</cp:lastModifiedBy>
  <cp:revision>5</cp:revision>
  <dcterms:created xsi:type="dcterms:W3CDTF">2013-11-20T14:05:50Z</dcterms:created>
  <dcterms:modified xsi:type="dcterms:W3CDTF">2014-11-28T06:27:36Z</dcterms:modified>
</cp:coreProperties>
</file>