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93" r:id="rId2"/>
    <p:sldId id="256" r:id="rId3"/>
    <p:sldId id="257" r:id="rId4"/>
    <p:sldId id="294" r:id="rId5"/>
    <p:sldId id="295" r:id="rId6"/>
    <p:sldId id="296" r:id="rId7"/>
    <p:sldId id="259" r:id="rId8"/>
    <p:sldId id="272" r:id="rId9"/>
    <p:sldId id="289" r:id="rId10"/>
    <p:sldId id="290" r:id="rId11"/>
    <p:sldId id="291" r:id="rId12"/>
    <p:sldId id="292" r:id="rId1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3219E"/>
    <a:srgbClr val="3333FF"/>
    <a:srgbClr val="0000CC"/>
    <a:srgbClr val="66FF33"/>
    <a:srgbClr val="FF9900"/>
    <a:srgbClr val="99FF33"/>
    <a:srgbClr val="00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1" d="100"/>
          <a:sy n="51" d="100"/>
        </p:scale>
        <p:origin x="-108"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11397E8F-4D86-4904-A192-0D15DF650021}" type="datetimeFigureOut">
              <a:rPr lang="ar-SA"/>
              <a:pPr>
                <a:defRPr/>
              </a:pPr>
              <a:t>06/09/1435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1339A28-FB52-450C-8DCA-B5879191338A}"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53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194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6A3BB-D467-47DD-B57C-78CA8AD92488}" type="slidenum">
              <a:rPr lang="ar-SA"/>
              <a:pPr fontAlgn="base">
                <a:spcBef>
                  <a:spcPct val="0"/>
                </a:spcBef>
                <a:spcAft>
                  <a:spcPct val="0"/>
                </a:spcAft>
                <a:defRPr/>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63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970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8F08E2-0D55-4992-8525-AAC97409E41C}" type="slidenum">
              <a:rPr lang="ar-SA"/>
              <a:pPr fontAlgn="base">
                <a:spcBef>
                  <a:spcPct val="0"/>
                </a:spcBef>
                <a:spcAft>
                  <a:spcPct val="0"/>
                </a:spcAft>
                <a:defRPr/>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74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317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B0666F-E75B-4BA7-B60A-49C7CEF68ECC}" type="slidenum">
              <a:rPr lang="ar-SA"/>
              <a:pPr fontAlgn="base">
                <a:spcBef>
                  <a:spcPct val="0"/>
                </a:spcBef>
                <a:spcAft>
                  <a:spcPct val="0"/>
                </a:spcAft>
                <a:defRPr/>
              </a:pPr>
              <a:t>7</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84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3277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B4F328-50E6-4620-878F-A97AA6771B10}" type="slidenum">
              <a:rPr lang="ar-SA"/>
              <a:pPr fontAlgn="base">
                <a:spcBef>
                  <a:spcPct val="0"/>
                </a:spcBef>
                <a:spcAft>
                  <a:spcPct val="0"/>
                </a:spcAft>
                <a:defRPr/>
              </a:pPr>
              <a:t>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4E4F5E10-0003-40F9-82D6-6339535AA65A}"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F3B5487-E5D8-41AE-9C36-DF831B58EE5C}"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1C249E2-DA40-409F-AFF7-6649CE9F09D7}"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85D8279-ED17-466D-A901-994454BB0913}"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4BB9BB67-892B-476D-8460-290A23137C31}"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2420A14E-033D-4DD2-B435-EF75FB5F6046}"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EE104F35-EA76-4270-9089-F3B6A21B43E4}"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00178797-BAB0-4FB1-82F0-9C7FA9A2F3D4}"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6AAB5FE-1BE1-4C32-92BD-DBFDA08D03BA}"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3CB6C05-D533-47E0-985B-4762656F71F9}"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C7D95CB3-8131-4CD5-8A0D-DE6EDAC873DF}" type="datetimeFigureOut">
              <a:rPr lang="ar-SA"/>
              <a:pPr>
                <a:defRPr/>
              </a:pPr>
              <a:t>06/09/1435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894B180C-036C-40C3-B5A2-E64A186D9DF8}"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B4784C9C-59FA-49EA-9822-CE964C88F06A}" type="datetimeFigureOut">
              <a:rPr lang="ar-SA"/>
              <a:pPr>
                <a:defRPr/>
              </a:pPr>
              <a:t>06/09/1435</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D72AE4A2-86FB-41AB-B375-8DF8F259483F}"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02B5E100-BBFD-4F5C-AF83-AE6F4C900B58}" type="datetimeFigureOut">
              <a:rPr lang="ar-SA"/>
              <a:pPr>
                <a:defRPr/>
              </a:pPr>
              <a:t>06/09/1435</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43C59681-C375-43D7-B3EE-F841E724C242}"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A900AB53-79C2-442D-B8BA-97722D9AC36E}" type="datetimeFigureOut">
              <a:rPr lang="ar-SA"/>
              <a:pPr>
                <a:defRPr/>
              </a:pPr>
              <a:t>06/09/1435</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E22AD91C-B1CF-4051-ADF5-9964B7B136D7}"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DC782E5-EFF5-48B3-AB91-DFA52D40D7B1}" type="datetimeFigureOut">
              <a:rPr lang="ar-SA"/>
              <a:pPr>
                <a:defRPr/>
              </a:pPr>
              <a:t>06/09/1435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DAFCAD60-C844-4149-AFDB-72D8D55A067A}" type="slidenum">
              <a:rPr lang="ar-SA"/>
              <a:pPr>
                <a:defRPr/>
              </a:pPr>
              <a:t>‹#›</a:t>
            </a:fld>
            <a:endParaRPr lang="ar-SA"/>
          </a:p>
        </p:txBody>
      </p:sp>
    </p:spTree>
  </p:cSld>
  <p:clrMapOvr>
    <a:masterClrMapping/>
  </p:clrMapOvr>
  <p:transition>
    <p:pull dir="ld"/>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89378C0-F6B0-4EAC-9064-D58B4B434B4C}" type="datetimeFigureOut">
              <a:rPr lang="ar-SA"/>
              <a:pPr>
                <a:defRPr/>
              </a:pPr>
              <a:t>06/09/1435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DCAE02B9-8505-47EE-B17B-9AFD77EE434E}" type="slidenum">
              <a:rPr lang="ar-SA"/>
              <a:pPr>
                <a:defRPr/>
              </a:pPr>
              <a:t>‹#›</a:t>
            </a:fld>
            <a:endParaRPr lang="ar-SA"/>
          </a:p>
        </p:txBody>
      </p:sp>
    </p:spTree>
  </p:cSld>
  <p:clrMapOvr>
    <a:masterClrMapping/>
  </p:clrMapOvr>
  <p:transition>
    <p:pull dir="ld"/>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l="-20000" r="-20000"/>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34DBAE-E83C-48F9-AACA-12EC0E716E6E}" type="datetimeFigureOut">
              <a:rPr lang="ar-SA"/>
              <a:pPr>
                <a:defRPr/>
              </a:pPr>
              <a:t>06/09/1435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C3E80D-9EB3-4A0A-8514-9028E0CF34C6}"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d"/>
    <p:sndAc>
      <p:stSnd>
        <p:snd r:embed="rId13" name="voltage.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5.wav"/><Relationship Id="rId7"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audio" Target="../media/audio14.wav"/><Relationship Id="rId4" Type="http://schemas.openxmlformats.org/officeDocument/2006/relationships/audio" Target="../media/audio26.wav"/><Relationship Id="rId9"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22.wav"/><Relationship Id="rId7" Type="http://schemas.openxmlformats.org/officeDocument/2006/relationships/slide" Target="slide10.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14.wav"/><Relationship Id="rId5" Type="http://schemas.openxmlformats.org/officeDocument/2006/relationships/audio" Target="../media/audio26.wav"/><Relationship Id="rId10" Type="http://schemas.openxmlformats.org/officeDocument/2006/relationships/slide" Target="slide7.xml"/><Relationship Id="rId4" Type="http://schemas.openxmlformats.org/officeDocument/2006/relationships/audio" Target="../media/audio24.wav"/><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22.wav"/><Relationship Id="rId7" Type="http://schemas.openxmlformats.org/officeDocument/2006/relationships/audio" Target="../media/audio1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6.wav"/><Relationship Id="rId11" Type="http://schemas.openxmlformats.org/officeDocument/2006/relationships/slide" Target="slide7.xml"/><Relationship Id="rId5" Type="http://schemas.openxmlformats.org/officeDocument/2006/relationships/audio" Target="../media/audio23.wav"/><Relationship Id="rId10" Type="http://schemas.openxmlformats.org/officeDocument/2006/relationships/image" Target="../media/image7.png"/><Relationship Id="rId4" Type="http://schemas.openxmlformats.org/officeDocument/2006/relationships/audio" Target="../media/audio24.wav"/><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15.wav"/><Relationship Id="rId4" Type="http://schemas.openxmlformats.org/officeDocument/2006/relationships/audio" Target="../media/audio14.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4.wav"/></Relationships>
</file>

<file path=ppt/slides/_rels/slide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9.wav"/></Relationships>
</file>

<file path=ppt/slides/_rels/slide5.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audio" Target="../media/audio3.wav"/><Relationship Id="rId7" Type="http://schemas.openxmlformats.org/officeDocument/2006/relationships/audio" Target="../media/audio14.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21.wav"/><Relationship Id="rId5" Type="http://schemas.openxmlformats.org/officeDocument/2006/relationships/audio" Target="../media/audio23.wav"/><Relationship Id="rId10" Type="http://schemas.openxmlformats.org/officeDocument/2006/relationships/image" Target="../media/image4.gif"/><Relationship Id="rId4" Type="http://schemas.openxmlformats.org/officeDocument/2006/relationships/audio" Target="../media/audio22.wav"/><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3.wav"/><Relationship Id="rId7" Type="http://schemas.openxmlformats.org/officeDocument/2006/relationships/audio" Target="../media/audio26.wav"/><Relationship Id="rId12"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25.wav"/><Relationship Id="rId11" Type="http://schemas.openxmlformats.org/officeDocument/2006/relationships/image" Target="../media/image5.gif"/><Relationship Id="rId5" Type="http://schemas.openxmlformats.org/officeDocument/2006/relationships/audio" Target="../media/audio24.wav"/><Relationship Id="rId10" Type="http://schemas.openxmlformats.org/officeDocument/2006/relationships/slide" Target="slide3.xml"/><Relationship Id="rId4" Type="http://schemas.openxmlformats.org/officeDocument/2006/relationships/audio" Target="../media/audio22.wav"/><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5.wav"/><Relationship Id="rId7"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audio" Target="../media/audio14.wav"/><Relationship Id="rId4" Type="http://schemas.openxmlformats.org/officeDocument/2006/relationships/audio" Target="../media/audio26.wav"/><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a:spLocks noChangeArrowheads="1"/>
          </p:cNvSpPr>
          <p:nvPr/>
        </p:nvSpPr>
        <p:spPr bwMode="auto">
          <a:xfrm>
            <a:off x="609600" y="1676400"/>
            <a:ext cx="7315200" cy="1446213"/>
          </a:xfrm>
          <a:prstGeom prst="rect">
            <a:avLst/>
          </a:prstGeom>
          <a:noFill/>
          <a:ln w="9525">
            <a:noFill/>
            <a:miter lim="800000"/>
            <a:headEnd/>
            <a:tailEnd/>
          </a:ln>
        </p:spPr>
        <p:txBody>
          <a:bodyPr>
            <a:spAutoFit/>
          </a:bodyPr>
          <a:lstStyle/>
          <a:p>
            <a:r>
              <a:rPr lang="ar-EG" sz="8800" u="sng">
                <a:solidFill>
                  <a:srgbClr val="FF0000"/>
                </a:solidFill>
              </a:rPr>
              <a:t>الفصل الخامس</a:t>
            </a:r>
          </a:p>
        </p:txBody>
      </p:sp>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5800" y="-457200"/>
            <a:ext cx="7696200" cy="7848600"/>
          </a:xfrm>
          <a:prstGeom prst="roundRect">
            <a:avLst/>
          </a:prstGeom>
          <a:solidFill>
            <a:schemeClr val="tx2">
              <a:lumMod val="20000"/>
              <a:lumOff val="80000"/>
              <a:alpha val="52941"/>
            </a:scheme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5" name="دبوس زينة 4"/>
          <p:cNvSpPr/>
          <p:nvPr/>
        </p:nvSpPr>
        <p:spPr>
          <a:xfrm rot="21130664">
            <a:off x="2967219" y="1068311"/>
            <a:ext cx="3469653" cy="1289650"/>
          </a:xfrm>
          <a:prstGeom prst="plaque">
            <a:avLst/>
          </a:prstGeom>
          <a:ln/>
          <a:effectLst>
            <a:outerShdw blurRad="508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ar-EG" sz="4400" b="1" dirty="0">
                <a:ln w="1905"/>
                <a:solidFill>
                  <a:srgbClr val="0070C0"/>
                </a:solidFill>
                <a:effectLst>
                  <a:innerShdw blurRad="69850" dist="43180" dir="5400000">
                    <a:srgbClr val="000000">
                      <a:alpha val="65000"/>
                    </a:srgbClr>
                  </a:innerShdw>
                </a:effectLst>
                <a:cs typeface="W1 THAGHR 04 036" pitchFamily="2" charset="-78"/>
              </a:rPr>
              <a:t>عِد حبات الفلفل، واكتب العدد</a:t>
            </a:r>
            <a:endParaRPr lang="ar-SA" sz="4400" b="1" dirty="0">
              <a:ln w="1905"/>
              <a:solidFill>
                <a:srgbClr val="0070C0"/>
              </a:solidFill>
              <a:effectLst>
                <a:innerShdw blurRad="69850" dist="43180" dir="5400000">
                  <a:srgbClr val="000000">
                    <a:alpha val="65000"/>
                  </a:srgbClr>
                </a:innerShdw>
              </a:effectLst>
              <a:cs typeface="W1 THAGHR 04 036" pitchFamily="2" charset="-78"/>
            </a:endParaRPr>
          </a:p>
        </p:txBody>
      </p:sp>
      <p:sp>
        <p:nvSpPr>
          <p:cNvPr id="6" name="مخطط انسيابي: رابط خارج الصفحة 5"/>
          <p:cNvSpPr/>
          <p:nvPr/>
        </p:nvSpPr>
        <p:spPr>
          <a:xfrm>
            <a:off x="4419600" y="304800"/>
            <a:ext cx="838200" cy="838200"/>
          </a:xfrm>
          <a:prstGeom prst="flowChartOffpageConnector">
            <a:avLst/>
          </a:prstGeom>
          <a:solidFill>
            <a:srgbClr val="7FED9C"/>
          </a:solidFill>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4400" dirty="0">
                <a:ln w="18415" cmpd="sng">
                  <a:solidFill>
                    <a:srgbClr val="FFFFFF"/>
                  </a:solidFill>
                  <a:prstDash val="solid"/>
                </a:ln>
                <a:solidFill>
                  <a:srgbClr val="FFFFFF"/>
                </a:solidFill>
                <a:effectLst>
                  <a:outerShdw blurRad="50800" dist="38100" dir="10800000" algn="r" rotWithShape="0">
                    <a:prstClr val="black">
                      <a:alpha val="40000"/>
                    </a:prstClr>
                  </a:outerShdw>
                </a:effectLst>
              </a:rPr>
              <a:t>2</a:t>
            </a:r>
            <a:endParaRPr lang="ar-SA" sz="4400" dirty="0">
              <a:ln w="18415" cmpd="sng">
                <a:solidFill>
                  <a:srgbClr val="FFFFFF"/>
                </a:solidFill>
                <a:prstDash val="solid"/>
              </a:ln>
              <a:solidFill>
                <a:srgbClr val="FFFFFF"/>
              </a:solidFill>
              <a:effectLst>
                <a:outerShdw blurRad="50800" dist="38100" dir="10800000" algn="r" rotWithShape="0">
                  <a:prstClr val="black">
                    <a:alpha val="40000"/>
                  </a:prstClr>
                </a:outerShdw>
              </a:effectLst>
            </a:endParaRPr>
          </a:p>
        </p:txBody>
      </p:sp>
      <p:sp>
        <p:nvSpPr>
          <p:cNvPr id="7" name="زر إجراء: الأمام أو التالي 6">
            <a:hlinkClick r:id="rId6" action="ppaction://hlinksldjump" highlightClick="1"/>
          </p:cNvPr>
          <p:cNvSpPr/>
          <p:nvPr/>
        </p:nvSpPr>
        <p:spPr>
          <a:xfrm rot="10800000">
            <a:off x="1524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grpSp>
        <p:nvGrpSpPr>
          <p:cNvPr id="11270" name="مجموعة 15"/>
          <p:cNvGrpSpPr>
            <a:grpSpLocks/>
          </p:cNvGrpSpPr>
          <p:nvPr/>
        </p:nvGrpSpPr>
        <p:grpSpPr bwMode="auto">
          <a:xfrm>
            <a:off x="6400800" y="-1066800"/>
            <a:ext cx="3886200" cy="3886200"/>
            <a:chOff x="6400800" y="-990600"/>
            <a:chExt cx="3886200" cy="3886200"/>
          </a:xfrm>
        </p:grpSpPr>
        <p:sp>
          <p:nvSpPr>
            <p:cNvPr id="9" name="شمس 8"/>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10" name="مستطيل 9">
              <a:hlinkClick r:id="rId7" action="ppaction://hlinksldjump"/>
            </p:cNvPr>
            <p:cNvSpPr/>
            <p:nvPr/>
          </p:nvSpPr>
          <p:spPr>
            <a:xfrm rot="20629884">
              <a:off x="7299195" y="712409"/>
              <a:ext cx="1939954" cy="707886"/>
            </a:xfrm>
            <a:prstGeom prst="rect">
              <a:avLst/>
            </a:prstGeom>
            <a:noFill/>
          </p:spPr>
          <p:txBody>
            <a:bodyPr wrap="none">
              <a:spAutoFit/>
            </a:bodyPr>
            <a:lstStyle/>
            <a:p>
              <a:pPr algn="ctr" fontAlgn="auto">
                <a:spcBef>
                  <a:spcPts val="0"/>
                </a:spcBef>
                <a:spcAft>
                  <a:spcPts val="0"/>
                </a:spcAft>
                <a:defRPr/>
              </a:pPr>
              <a:r>
                <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استكشاف</a:t>
              </a:r>
            </a:p>
          </p:txBody>
        </p:sp>
      </p:grpSp>
      <p:grpSp>
        <p:nvGrpSpPr>
          <p:cNvPr id="11271" name="مجموعة 18"/>
          <p:cNvGrpSpPr>
            <a:grpSpLocks/>
          </p:cNvGrpSpPr>
          <p:nvPr/>
        </p:nvGrpSpPr>
        <p:grpSpPr bwMode="auto">
          <a:xfrm>
            <a:off x="76200" y="76200"/>
            <a:ext cx="2590800" cy="1600200"/>
            <a:chOff x="152400" y="5105400"/>
            <a:chExt cx="2590800" cy="1600200"/>
          </a:xfrm>
        </p:grpSpPr>
        <p:sp>
          <p:nvSpPr>
            <p:cNvPr id="12" name="وسيلة شرح على شكل سحابة 11"/>
            <p:cNvSpPr/>
            <p:nvPr/>
          </p:nvSpPr>
          <p:spPr>
            <a:xfrm>
              <a:off x="152400" y="5105400"/>
              <a:ext cx="2590800" cy="1600200"/>
            </a:xfrm>
            <a:prstGeom prst="cloudCallout">
              <a:avLst>
                <a:gd name="adj1" fmla="val 62255"/>
                <a:gd name="adj2" fmla="val 50595"/>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sp>
          <p:nvSpPr>
            <p:cNvPr id="13" name="مستطيل 12">
              <a:hlinkClick r:id="" action="ppaction://hlinkshowjump?jump=firstslide"/>
            </p:cNvPr>
            <p:cNvSpPr/>
            <p:nvPr/>
          </p:nvSpPr>
          <p:spPr>
            <a:xfrm rot="523866">
              <a:off x="386809" y="5360645"/>
              <a:ext cx="1569661" cy="1200329"/>
            </a:xfrm>
            <a:prstGeom prst="rect">
              <a:avLst/>
            </a:prstGeom>
            <a:noFill/>
          </p:spPr>
          <p:txBody>
            <a:bodyPr wrap="none">
              <a:spAutoFit/>
            </a:bodyPr>
            <a:lstStyle/>
            <a:p>
              <a:pPr algn="ctr" fontAlgn="auto">
                <a:spcBef>
                  <a:spcPts val="0"/>
                </a:spcBef>
                <a:spcAft>
                  <a:spcPts val="0"/>
                </a:spcAft>
                <a:defRPr/>
              </a:pPr>
              <a:r>
                <a:rPr lang="ar-EG" sz="7200" dirty="0" err="1">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ال</a:t>
              </a:r>
              <a:r>
                <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تهيئة</a:t>
              </a:r>
            </a:p>
          </p:txBody>
        </p:sp>
      </p:grpSp>
      <p:sp>
        <p:nvSpPr>
          <p:cNvPr id="14" name="مستطيل 13"/>
          <p:cNvSpPr/>
          <p:nvPr/>
        </p:nvSpPr>
        <p:spPr>
          <a:xfrm>
            <a:off x="1752600" y="6858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pic>
        <p:nvPicPr>
          <p:cNvPr id="15" name="صورة 14" descr="cartoon_trees_st5 copy.gif"/>
          <p:cNvPicPr>
            <a:picLocks noChangeAspect="1"/>
          </p:cNvPicPr>
          <p:nvPr/>
        </p:nvPicPr>
        <p:blipFill>
          <a:blip r:embed="rId8" cstate="print"/>
          <a:stretch>
            <a:fillRect/>
          </a:stretch>
        </p:blipFill>
        <p:spPr bwMode="auto">
          <a:xfrm>
            <a:off x="6734175"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16" name="زر إجراء: الصفحة الرئيسية 15">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sp>
        <p:nvSpPr>
          <p:cNvPr id="17" name="زر إجراء: الأمام أو التالي 16">
            <a:hlinkClick r:id="rId9" action="ppaction://hlinksldjump" highlightClick="1"/>
          </p:cNvPr>
          <p:cNvSpPr/>
          <p:nvPr/>
        </p:nvSpPr>
        <p:spPr>
          <a:xfrm rot="10800000" flipH="1">
            <a:off x="84582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pic>
        <p:nvPicPr>
          <p:cNvPr id="18" name="صورة 17" descr="cartoon_trees_st5 copy.gif"/>
          <p:cNvPicPr>
            <a:picLocks noChangeAspect="1"/>
          </p:cNvPicPr>
          <p:nvPr/>
        </p:nvPicPr>
        <p:blipFill>
          <a:blip r:embed="rId8" cstate="print"/>
          <a:stretch>
            <a:fillRect/>
          </a:stretch>
        </p:blipFill>
        <p:spPr bwMode="auto">
          <a:xfrm>
            <a:off x="5278438"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19" name="صورة 18" descr="cartoon_trees_st5 copy.gif"/>
          <p:cNvPicPr>
            <a:picLocks noChangeAspect="1"/>
          </p:cNvPicPr>
          <p:nvPr/>
        </p:nvPicPr>
        <p:blipFill>
          <a:blip r:embed="rId8" cstate="print"/>
          <a:stretch>
            <a:fillRect/>
          </a:stretch>
        </p:blipFill>
        <p:spPr bwMode="auto">
          <a:xfrm>
            <a:off x="3838575"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20" name="شكل بيضاوي 19"/>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21" name="مستطيل مستدير الزوايا 20"/>
          <p:cNvSpPr/>
          <p:nvPr/>
        </p:nvSpPr>
        <p:spPr>
          <a:xfrm>
            <a:off x="1219200" y="4910138"/>
            <a:ext cx="1600200" cy="14319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2" name="مستطيل 21"/>
          <p:cNvSpPr/>
          <p:nvPr/>
        </p:nvSpPr>
        <p:spPr>
          <a:xfrm>
            <a:off x="1501182" y="4724400"/>
            <a:ext cx="1013418" cy="1862048"/>
          </a:xfrm>
          <a:prstGeom prst="rect">
            <a:avLst/>
          </a:prstGeom>
          <a:noFill/>
        </p:spPr>
        <p:txBody>
          <a:bodyPr wrap="none">
            <a:spAutoFit/>
          </a:bodyPr>
          <a:lstStyle/>
          <a:p>
            <a:pPr algn="ctr">
              <a:defRPr/>
            </a:pPr>
            <a:r>
              <a:rPr lang="ar-EG"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ar-SA"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 name="صورة 22" descr="cartoon_trees_st5 copy.gif"/>
          <p:cNvPicPr>
            <a:picLocks noChangeAspect="1"/>
          </p:cNvPicPr>
          <p:nvPr/>
        </p:nvPicPr>
        <p:blipFill>
          <a:blip r:embed="rId8" cstate="print"/>
          <a:stretch>
            <a:fillRect/>
          </a:stretch>
        </p:blipFill>
        <p:spPr bwMode="auto">
          <a:xfrm>
            <a:off x="2362200"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4" name="صورة 23" descr="cartoon_trees_st5 copy.gif"/>
          <p:cNvPicPr>
            <a:picLocks noChangeAspect="1"/>
          </p:cNvPicPr>
          <p:nvPr/>
        </p:nvPicPr>
        <p:blipFill>
          <a:blip r:embed="rId8" cstate="print"/>
          <a:stretch>
            <a:fillRect/>
          </a:stretch>
        </p:blipFill>
        <p:spPr bwMode="auto">
          <a:xfrm>
            <a:off x="914400"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tra_Life_Blob.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tra_Life_Blob.wav"/>
                                        </p:tgtEl>
                                      </p:cMediaNode>
                                    </p:audio>
                                  </p:sub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tra_Life_Blob.wav"/>
                                        </p:tgtEl>
                                      </p:cMediaNode>
                                    </p:audio>
                                  </p:sub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xtra_Life_Blob.wav"/>
                                        </p:tgtEl>
                                      </p:cMediaNode>
                                    </p:audio>
                                  </p:sub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Extra_Life_Blob.wav"/>
                                        </p:tgtEl>
                                      </p:cMediaNode>
                                    </p:audio>
                                  </p:subTnLst>
                                </p:cTn>
                              </p:par>
                              <p:par>
                                <p:cTn id="34" presetID="35"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style.rotation</p:attrName>
                                        </p:attrNameLst>
                                      </p:cBhvr>
                                      <p:tavLst>
                                        <p:tav tm="0">
                                          <p:val>
                                            <p:fltVal val="720"/>
                                          </p:val>
                                        </p:tav>
                                        <p:tav tm="100000">
                                          <p:val>
                                            <p:fltVal val="0"/>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 calcmode="lin" valueType="num">
                                      <p:cBhvr>
                                        <p:cTn id="39" dur="500" fill="hold"/>
                                        <p:tgtEl>
                                          <p:spTgt spid="2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4"/>
                                            </p:cond>
                                          </p:stCondLst>
                                          <p:endCondLst>
                                            <p:cond evt="onStopAudio" delay="0">
                                              <p:tgtEl>
                                                <p:sldTgt/>
                                              </p:tgtEl>
                                            </p:cond>
                                          </p:endCondLst>
                                        </p:cTn>
                                        <p:tgtEl>
                                          <p:sndTgt r:embed="rId4" name="cached_pop.wav"/>
                                        </p:tgtEl>
                                      </p:cMediaNode>
                                    </p:audio>
                                  </p:sub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900" decel="100000" fill="hold"/>
                                        <p:tgtEl>
                                          <p:spTgt spid="2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5800" y="-457200"/>
            <a:ext cx="7696200" cy="7848600"/>
          </a:xfrm>
          <a:prstGeom prst="roundRect">
            <a:avLst/>
          </a:prstGeom>
          <a:solidFill>
            <a:schemeClr val="tx2">
              <a:lumMod val="20000"/>
              <a:lumOff val="80000"/>
              <a:alpha val="52941"/>
            </a:scheme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5" name="دبوس زينة 4"/>
          <p:cNvSpPr/>
          <p:nvPr/>
        </p:nvSpPr>
        <p:spPr>
          <a:xfrm rot="21130664">
            <a:off x="2967219" y="1068311"/>
            <a:ext cx="3469653" cy="1289650"/>
          </a:xfrm>
          <a:prstGeom prst="plaque">
            <a:avLst/>
          </a:prstGeom>
          <a:ln/>
          <a:effectLst>
            <a:outerShdw blurRad="508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ar-EG" sz="4400" b="1" dirty="0">
                <a:ln w="1905"/>
                <a:solidFill>
                  <a:srgbClr val="0070C0"/>
                </a:solidFill>
                <a:effectLst>
                  <a:innerShdw blurRad="69850" dist="43180" dir="5400000">
                    <a:srgbClr val="000000">
                      <a:alpha val="65000"/>
                    </a:srgbClr>
                  </a:innerShdw>
                </a:effectLst>
                <a:cs typeface="W1 THAGHR 04 036" pitchFamily="2" charset="-78"/>
              </a:rPr>
              <a:t>اكتب العدد المناسب في الفراغ</a:t>
            </a:r>
            <a:endParaRPr lang="ar-SA" sz="4400" b="1" dirty="0">
              <a:ln w="1905"/>
              <a:solidFill>
                <a:srgbClr val="0070C0"/>
              </a:solidFill>
              <a:effectLst>
                <a:innerShdw blurRad="69850" dist="43180" dir="5400000">
                  <a:srgbClr val="000000">
                    <a:alpha val="65000"/>
                  </a:srgbClr>
                </a:innerShdw>
              </a:effectLst>
              <a:cs typeface="W1 THAGHR 04 036" pitchFamily="2" charset="-78"/>
            </a:endParaRPr>
          </a:p>
        </p:txBody>
      </p:sp>
      <p:sp>
        <p:nvSpPr>
          <p:cNvPr id="7" name="زر إجراء: الأمام أو التالي 6">
            <a:hlinkClick r:id="rId7" action="ppaction://hlinksldjump" highlightClick="1"/>
          </p:cNvPr>
          <p:cNvSpPr/>
          <p:nvPr/>
        </p:nvSpPr>
        <p:spPr>
          <a:xfrm rot="10800000">
            <a:off x="1524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grpSp>
        <p:nvGrpSpPr>
          <p:cNvPr id="12293" name="مجموعة 15"/>
          <p:cNvGrpSpPr>
            <a:grpSpLocks/>
          </p:cNvGrpSpPr>
          <p:nvPr/>
        </p:nvGrpSpPr>
        <p:grpSpPr bwMode="auto">
          <a:xfrm>
            <a:off x="6400800" y="-1066800"/>
            <a:ext cx="3886200" cy="3886200"/>
            <a:chOff x="6400800" y="-990600"/>
            <a:chExt cx="3886200" cy="3886200"/>
          </a:xfrm>
        </p:grpSpPr>
        <p:sp>
          <p:nvSpPr>
            <p:cNvPr id="9" name="شمس 8"/>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10" name="مستطيل 9">
              <a:hlinkClick r:id="rId8" action="ppaction://hlinksldjump"/>
            </p:cNvPr>
            <p:cNvSpPr/>
            <p:nvPr/>
          </p:nvSpPr>
          <p:spPr>
            <a:xfrm rot="20629884">
              <a:off x="7299195" y="712409"/>
              <a:ext cx="1939954" cy="707886"/>
            </a:xfrm>
            <a:prstGeom prst="rect">
              <a:avLst/>
            </a:prstGeom>
            <a:noFill/>
          </p:spPr>
          <p:txBody>
            <a:bodyPr wrap="none">
              <a:spAutoFit/>
            </a:bodyPr>
            <a:lstStyle/>
            <a:p>
              <a:pPr algn="ctr" fontAlgn="auto">
                <a:spcBef>
                  <a:spcPts val="0"/>
                </a:spcBef>
                <a:spcAft>
                  <a:spcPts val="0"/>
                </a:spcAft>
                <a:defRPr/>
              </a:pPr>
              <a:r>
                <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استكشاف</a:t>
              </a:r>
            </a:p>
          </p:txBody>
        </p:sp>
      </p:grpSp>
      <p:grpSp>
        <p:nvGrpSpPr>
          <p:cNvPr id="12294" name="مجموعة 18"/>
          <p:cNvGrpSpPr>
            <a:grpSpLocks/>
          </p:cNvGrpSpPr>
          <p:nvPr/>
        </p:nvGrpSpPr>
        <p:grpSpPr bwMode="auto">
          <a:xfrm>
            <a:off x="76200" y="76200"/>
            <a:ext cx="2590800" cy="1600200"/>
            <a:chOff x="152400" y="5105400"/>
            <a:chExt cx="2590800" cy="1600200"/>
          </a:xfrm>
        </p:grpSpPr>
        <p:sp>
          <p:nvSpPr>
            <p:cNvPr id="12" name="وسيلة شرح على شكل سحابة 11"/>
            <p:cNvSpPr/>
            <p:nvPr/>
          </p:nvSpPr>
          <p:spPr>
            <a:xfrm>
              <a:off x="152400" y="5105400"/>
              <a:ext cx="2590800" cy="1600200"/>
            </a:xfrm>
            <a:prstGeom prst="cloudCallout">
              <a:avLst>
                <a:gd name="adj1" fmla="val 62255"/>
                <a:gd name="adj2" fmla="val 50595"/>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sp>
          <p:nvSpPr>
            <p:cNvPr id="13" name="مستطيل 12">
              <a:hlinkClick r:id="" action="ppaction://hlinkshowjump?jump=firstslide"/>
            </p:cNvPr>
            <p:cNvSpPr/>
            <p:nvPr/>
          </p:nvSpPr>
          <p:spPr>
            <a:xfrm rot="523866">
              <a:off x="310609" y="5360645"/>
              <a:ext cx="1569661" cy="1200329"/>
            </a:xfrm>
            <a:prstGeom prst="rect">
              <a:avLst/>
            </a:prstGeom>
            <a:noFill/>
          </p:spPr>
          <p:txBody>
            <a:bodyPr wrap="none">
              <a:spAutoFit/>
            </a:bodyPr>
            <a:lstStyle/>
            <a:p>
              <a:pPr algn="ctr" fontAlgn="auto">
                <a:spcBef>
                  <a:spcPts val="0"/>
                </a:spcBef>
                <a:spcAft>
                  <a:spcPts val="0"/>
                </a:spcAft>
                <a:defRPr/>
              </a:pPr>
              <a:r>
                <a:rPr lang="ar-EG" sz="7200" dirty="0" err="1">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ال</a:t>
              </a:r>
              <a:r>
                <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تهيئة</a:t>
              </a:r>
            </a:p>
          </p:txBody>
        </p:sp>
      </p:grpSp>
      <p:sp>
        <p:nvSpPr>
          <p:cNvPr id="14" name="مستطيل 13"/>
          <p:cNvSpPr/>
          <p:nvPr/>
        </p:nvSpPr>
        <p:spPr>
          <a:xfrm>
            <a:off x="1752600" y="6858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pic>
        <p:nvPicPr>
          <p:cNvPr id="15" name="صورة 14" descr="cartoon_trees_st5 copy.gif"/>
          <p:cNvPicPr>
            <a:picLocks noChangeAspect="1"/>
          </p:cNvPicPr>
          <p:nvPr/>
        </p:nvPicPr>
        <p:blipFill>
          <a:blip r:embed="rId9" cstate="print"/>
          <a:stretch>
            <a:fillRect/>
          </a:stretch>
        </p:blipFill>
        <p:spPr bwMode="auto">
          <a:xfrm>
            <a:off x="6429375" y="4238625"/>
            <a:ext cx="1419225" cy="7905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16" name="زر إجراء: الصفحة الرئيسية 15">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sp>
        <p:nvSpPr>
          <p:cNvPr id="17" name="زر إجراء: الأمام أو التالي 16">
            <a:hlinkClick r:id="rId10" action="ppaction://hlinksldjump" highlightClick="1"/>
          </p:cNvPr>
          <p:cNvSpPr/>
          <p:nvPr/>
        </p:nvSpPr>
        <p:spPr>
          <a:xfrm rot="10800000" flipH="1">
            <a:off x="84582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pic>
        <p:nvPicPr>
          <p:cNvPr id="18" name="صورة 17" descr="cartoon_trees_st5 copy.gif"/>
          <p:cNvPicPr>
            <a:picLocks noChangeAspect="1"/>
          </p:cNvPicPr>
          <p:nvPr/>
        </p:nvPicPr>
        <p:blipFill>
          <a:blip r:embed="rId9" cstate="print"/>
          <a:stretch>
            <a:fillRect/>
          </a:stretch>
        </p:blipFill>
        <p:spPr bwMode="auto">
          <a:xfrm>
            <a:off x="3810000" y="3416300"/>
            <a:ext cx="1419225" cy="7921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19" name="صورة 18" descr="cartoon_trees_st5 copy.gif"/>
          <p:cNvPicPr>
            <a:picLocks noChangeAspect="1"/>
          </p:cNvPicPr>
          <p:nvPr/>
        </p:nvPicPr>
        <p:blipFill>
          <a:blip r:embed="rId9" cstate="print"/>
          <a:stretch>
            <a:fillRect/>
          </a:stretch>
        </p:blipFill>
        <p:spPr bwMode="auto">
          <a:xfrm>
            <a:off x="3886200" y="4314825"/>
            <a:ext cx="1419225" cy="7905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20" name="شكل بيضاوي 19"/>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21" name="مستطيل مستدير الزوايا 20"/>
          <p:cNvSpPr/>
          <p:nvPr/>
        </p:nvSpPr>
        <p:spPr>
          <a:xfrm>
            <a:off x="6629400" y="5148352"/>
            <a:ext cx="1371600" cy="135503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11500" b="1" dirty="0">
                <a:ln w="11430"/>
                <a:solidFill>
                  <a:srgbClr val="0070C0"/>
                </a:solidFill>
                <a:effectLst>
                  <a:outerShdw blurRad="50800" dist="39000" dir="5460000" algn="tl">
                    <a:srgbClr val="000000">
                      <a:alpha val="38000"/>
                    </a:srgbClr>
                  </a:outerShdw>
                </a:effectLst>
              </a:rPr>
              <a:t>1</a:t>
            </a:r>
          </a:p>
        </p:txBody>
      </p:sp>
      <p:sp>
        <p:nvSpPr>
          <p:cNvPr id="25" name="مخطط انسيابي: رابط خارج الصفحة 24"/>
          <p:cNvSpPr/>
          <p:nvPr/>
        </p:nvSpPr>
        <p:spPr>
          <a:xfrm>
            <a:off x="4419600" y="381000"/>
            <a:ext cx="838200" cy="838200"/>
          </a:xfrm>
          <a:prstGeom prst="flowChartOffpageConnector">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6" name="صورة 25" descr="cartoon_trees_st5 copy.gif"/>
          <p:cNvPicPr>
            <a:picLocks noChangeAspect="1"/>
          </p:cNvPicPr>
          <p:nvPr/>
        </p:nvPicPr>
        <p:blipFill>
          <a:blip r:embed="rId9" cstate="print"/>
          <a:stretch>
            <a:fillRect/>
          </a:stretch>
        </p:blipFill>
        <p:spPr bwMode="auto">
          <a:xfrm>
            <a:off x="1219200" y="3416300"/>
            <a:ext cx="1419225" cy="792163"/>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7" name="صورة 26" descr="cartoon_trees_st5 copy.gif"/>
          <p:cNvPicPr>
            <a:picLocks noChangeAspect="1"/>
          </p:cNvPicPr>
          <p:nvPr/>
        </p:nvPicPr>
        <p:blipFill>
          <a:blip r:embed="rId9" cstate="print"/>
          <a:stretch>
            <a:fillRect/>
          </a:stretch>
        </p:blipFill>
        <p:spPr bwMode="auto">
          <a:xfrm>
            <a:off x="1295400" y="4314825"/>
            <a:ext cx="1419225" cy="7905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8" name="صورة 27" descr="cartoon_trees_st5 copy.gif"/>
          <p:cNvPicPr>
            <a:picLocks noChangeAspect="1"/>
          </p:cNvPicPr>
          <p:nvPr/>
        </p:nvPicPr>
        <p:blipFill>
          <a:blip r:embed="rId9" cstate="print"/>
          <a:stretch>
            <a:fillRect/>
          </a:stretch>
        </p:blipFill>
        <p:spPr bwMode="auto">
          <a:xfrm>
            <a:off x="1219200" y="2519363"/>
            <a:ext cx="1419225" cy="790575"/>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29" name="مستطيل مستدير الزوايا 28"/>
          <p:cNvSpPr/>
          <p:nvPr/>
        </p:nvSpPr>
        <p:spPr>
          <a:xfrm>
            <a:off x="4038600" y="5181600"/>
            <a:ext cx="1371600" cy="13557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0" name="مستطيل 29"/>
          <p:cNvSpPr/>
          <p:nvPr/>
        </p:nvSpPr>
        <p:spPr>
          <a:xfrm>
            <a:off x="4191000" y="5029200"/>
            <a:ext cx="1013418" cy="1862048"/>
          </a:xfrm>
          <a:prstGeom prst="rect">
            <a:avLst/>
          </a:prstGeom>
          <a:noFill/>
        </p:spPr>
        <p:txBody>
          <a:bodyPr wrap="none">
            <a:spAutoFit/>
          </a:bodyPr>
          <a:lstStyle/>
          <a:p>
            <a:pPr algn="ctr">
              <a:defRPr/>
            </a:pPr>
            <a:r>
              <a:rPr lang="ar-EG"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ar-SA"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 name="مستطيل مستدير الزوايا 30"/>
          <p:cNvSpPr/>
          <p:nvPr/>
        </p:nvSpPr>
        <p:spPr>
          <a:xfrm>
            <a:off x="1371600" y="5181600"/>
            <a:ext cx="1371600" cy="135503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11500" b="1" dirty="0">
                <a:ln w="11430"/>
                <a:solidFill>
                  <a:srgbClr val="0070C0"/>
                </a:solidFill>
                <a:effectLst>
                  <a:outerShdw blurRad="50800" dist="39000" dir="5460000" algn="tl">
                    <a:srgbClr val="000000">
                      <a:alpha val="38000"/>
                    </a:srgbClr>
                  </a:outerShdw>
                </a:effectLst>
              </a:rPr>
              <a:t>3</a:t>
            </a:r>
          </a:p>
        </p:txBody>
      </p:sp>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70" decel="100000"/>
                                        <p:tgtEl>
                                          <p:spTgt spid="25"/>
                                        </p:tgtEl>
                                      </p:cBhvr>
                                    </p:animEffect>
                                    <p:animScale>
                                      <p:cBhvr>
                                        <p:cTn id="8" dur="770" decel="100000"/>
                                        <p:tgtEl>
                                          <p:spTgt spid="25"/>
                                        </p:tgtEl>
                                      </p:cBhvr>
                                      <p:from x="10000" y="10000"/>
                                      <p:to x="200000" y="450000"/>
                                    </p:animScale>
                                    <p:animScale>
                                      <p:cBhvr>
                                        <p:cTn id="9" dur="1230" accel="100000" fill="hold">
                                          <p:stCondLst>
                                            <p:cond delay="770"/>
                                          </p:stCondLst>
                                        </p:cTn>
                                        <p:tgtEl>
                                          <p:spTgt spid="25"/>
                                        </p:tgtEl>
                                      </p:cBhvr>
                                      <p:from x="200000" y="450000"/>
                                      <p:to x="100000" y="100000"/>
                                    </p:animScale>
                                    <p:set>
                                      <p:cBhvr>
                                        <p:cTn id="10" dur="770" fill="hold"/>
                                        <p:tgtEl>
                                          <p:spTgt spid="25"/>
                                        </p:tgtEl>
                                        <p:attrNameLst>
                                          <p:attrName>ppt_x</p:attrName>
                                        </p:attrNameLst>
                                      </p:cBhvr>
                                      <p:to>
                                        <p:strVal val="(0.5)"/>
                                      </p:to>
                                    </p:set>
                                    <p:anim from="(0.5)" to="(#ppt_x)" calcmode="lin" valueType="num">
                                      <p:cBhvr>
                                        <p:cTn id="11" dur="1230" accel="100000" fill="hold">
                                          <p:stCondLst>
                                            <p:cond delay="770"/>
                                          </p:stCondLst>
                                        </p:cTn>
                                        <p:tgtEl>
                                          <p:spTgt spid="25"/>
                                        </p:tgtEl>
                                        <p:attrNameLst>
                                          <p:attrName>ppt_x</p:attrName>
                                        </p:attrNameLst>
                                      </p:cBhvr>
                                    </p:anim>
                                    <p:set>
                                      <p:cBhvr>
                                        <p:cTn id="12" dur="770" fill="hold"/>
                                        <p:tgtEl>
                                          <p:spTgt spid="25"/>
                                        </p:tgtEl>
                                        <p:attrNameLst>
                                          <p:attrName>ppt_y</p:attrName>
                                        </p:attrNameLst>
                                      </p:cBhvr>
                                      <p:to>
                                        <p:strVal val="(#ppt_y+0.4)"/>
                                      </p:to>
                                    </p:set>
                                    <p:anim from="(#ppt_y+0.4)" to="(#ppt_y)" calcmode="lin" valueType="num">
                                      <p:cBhvr>
                                        <p:cTn id="13" dur="1230" accel="100000" fill="hold">
                                          <p:stCondLst>
                                            <p:cond delay="770"/>
                                          </p:stCondLst>
                                        </p:cTn>
                                        <p:tgtEl>
                                          <p:spTgt spid="2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par>
                          <p:cTn id="14" fill="hold">
                            <p:stCondLst>
                              <p:cond delay="2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style.rotation</p:attrName>
                                        </p:attrNameLst>
                                      </p:cBhvr>
                                      <p:tavLst>
                                        <p:tav tm="0">
                                          <p:val>
                                            <p:fltVal val="720"/>
                                          </p:val>
                                        </p:tav>
                                        <p:tav tm="100000">
                                          <p:val>
                                            <p:fltVal val="0"/>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5"/>
                                            </p:cond>
                                          </p:stCondLst>
                                          <p:endCondLst>
                                            <p:cond evt="onStopAudio" delay="0">
                                              <p:tgtEl>
                                                <p:sldTgt/>
                                              </p:tgtEl>
                                            </p:cond>
                                          </p:endCondLst>
                                        </p:cTn>
                                        <p:tgtEl>
                                          <p:sndTgt r:embed="rId4" name="Notify.wav"/>
                                        </p:tgtEl>
                                      </p:cMediaNode>
                                    </p:audio>
                                  </p:sub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ched_pop.wav"/>
                                        </p:tgtEl>
                                      </p:cMediaNode>
                                    </p:audio>
                                  </p:subTnLst>
                                </p:cTn>
                              </p:par>
                              <p:par>
                                <p:cTn id="28" presetID="35"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style.rotation</p:attrName>
                                        </p:attrNameLst>
                                      </p:cBhvr>
                                      <p:tavLst>
                                        <p:tav tm="0">
                                          <p:val>
                                            <p:fltVal val="720"/>
                                          </p:val>
                                        </p:tav>
                                        <p:tav tm="100000">
                                          <p:val>
                                            <p:fltVal val="0"/>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5" name="cached_pop.wav"/>
                                        </p:tgtEl>
                                      </p:cMediaNode>
                                    </p:audio>
                                  </p:sub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ached_pop.wav"/>
                                        </p:tgtEl>
                                      </p:cMediaNode>
                                    </p:audio>
                                  </p:subTnLst>
                                </p:cTn>
                              </p:par>
                            </p:childTnLst>
                          </p:cTn>
                        </p:par>
                        <p:par>
                          <p:cTn id="41" fill="hold">
                            <p:stCondLst>
                              <p:cond delay="1000"/>
                            </p:stCondLst>
                            <p:childTnLst>
                              <p:par>
                                <p:cTn id="42" presetID="47"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cached_pop.wav"/>
                                        </p:tgtEl>
                                      </p:cMediaNode>
                                    </p:audio>
                                  </p:subTnLst>
                                </p:cTn>
                              </p:par>
                              <p:par>
                                <p:cTn id="47" presetID="35"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anim calcmode="lin" valueType="num">
                                      <p:cBhvr>
                                        <p:cTn id="50" dur="500" fill="hold"/>
                                        <p:tgtEl>
                                          <p:spTgt spid="29"/>
                                        </p:tgtEl>
                                        <p:attrNameLst>
                                          <p:attrName>style.rotation</p:attrName>
                                        </p:attrNameLst>
                                      </p:cBhvr>
                                      <p:tavLst>
                                        <p:tav tm="0">
                                          <p:val>
                                            <p:fltVal val="720"/>
                                          </p:val>
                                        </p:tav>
                                        <p:tav tm="100000">
                                          <p:val>
                                            <p:fltVal val="0"/>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 calcmode="lin" valueType="num">
                                      <p:cBhvr>
                                        <p:cTn id="52" dur="500" fill="hold"/>
                                        <p:tgtEl>
                                          <p:spTgt spid="2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7"/>
                                            </p:cond>
                                          </p:stCondLst>
                                          <p:endCondLst>
                                            <p:cond evt="onStopAudio" delay="0">
                                              <p:tgtEl>
                                                <p:sldTgt/>
                                              </p:tgtEl>
                                            </p:cond>
                                          </p:endCondLst>
                                        </p:cTn>
                                        <p:tgtEl>
                                          <p:sndTgt r:embed="rId5" name="cached_pop.wav"/>
                                        </p:tgtEl>
                                      </p:cMediaNode>
                                    </p:audio>
                                  </p:sub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cached_pop.wav"/>
                                        </p:tgtEl>
                                      </p:cMediaNode>
                                    </p:audio>
                                  </p:subTnLst>
                                </p:cTn>
                              </p:par>
                            </p:childTnLst>
                          </p:cTn>
                        </p:par>
                        <p:par>
                          <p:cTn id="60" fill="hold">
                            <p:stCondLst>
                              <p:cond delay="1000"/>
                            </p:stCondLst>
                            <p:childTnLst>
                              <p:par>
                                <p:cTn id="61" presetID="47"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cached_pop.wav"/>
                                        </p:tgtEl>
                                      </p:cMediaNode>
                                    </p:audio>
                                  </p:subTnLst>
                                </p:cTn>
                              </p:par>
                            </p:childTnLst>
                          </p:cTn>
                        </p:par>
                        <p:par>
                          <p:cTn id="66" fill="hold">
                            <p:stCondLst>
                              <p:cond delay="2000"/>
                            </p:stCondLst>
                            <p:childTnLst>
                              <p:par>
                                <p:cTn id="67" presetID="47"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cached_pop.wav"/>
                                        </p:tgtEl>
                                      </p:cMediaNode>
                                    </p:audio>
                                  </p:subTnLst>
                                </p:cTn>
                              </p:par>
                              <p:par>
                                <p:cTn id="72" presetID="35"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anim calcmode="lin" valueType="num">
                                      <p:cBhvr>
                                        <p:cTn id="75" dur="500" fill="hold"/>
                                        <p:tgtEl>
                                          <p:spTgt spid="31"/>
                                        </p:tgtEl>
                                        <p:attrNameLst>
                                          <p:attrName>style.rotation</p:attrName>
                                        </p:attrNameLst>
                                      </p:cBhvr>
                                      <p:tavLst>
                                        <p:tav tm="0">
                                          <p:val>
                                            <p:fltVal val="720"/>
                                          </p:val>
                                        </p:tav>
                                        <p:tav tm="100000">
                                          <p:val>
                                            <p:fltVal val="0"/>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 calcmode="lin" valueType="num">
                                      <p:cBhvr>
                                        <p:cTn id="77" dur="500" fill="hold"/>
                                        <p:tgtEl>
                                          <p:spTgt spid="3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2"/>
                                            </p:cond>
                                          </p:stCondLst>
                                          <p:endCondLst>
                                            <p:cond evt="onStopAudio" delay="0">
                                              <p:tgtEl>
                                                <p:sldTgt/>
                                              </p:tgtEl>
                                            </p:cond>
                                          </p:endCondLst>
                                        </p:cTn>
                                        <p:tgtEl>
                                          <p:sndTgt r:embed="rId5" name="cached_pop.wav"/>
                                        </p:tgtEl>
                                      </p:cMediaNode>
                                    </p:audio>
                                  </p:subTnLst>
                                </p:cTn>
                              </p:par>
                            </p:childTnLst>
                          </p:cTn>
                        </p:par>
                      </p:childTnLst>
                    </p:cTn>
                  </p:par>
                  <p:par>
                    <p:cTn id="78" fill="hold">
                      <p:stCondLst>
                        <p:cond delay="indefinite"/>
                      </p:stCondLst>
                      <p:childTnLst>
                        <p:par>
                          <p:cTn id="79" fill="hold">
                            <p:stCondLst>
                              <p:cond delay="0"/>
                            </p:stCondLst>
                            <p:childTnLst>
                              <p:par>
                                <p:cTn id="80" presetID="37"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900" decel="100000" fill="hold"/>
                                        <p:tgtEl>
                                          <p:spTgt spid="30"/>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6"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5800" y="-457200"/>
            <a:ext cx="7696200" cy="7848600"/>
          </a:xfrm>
          <a:prstGeom prst="roundRect">
            <a:avLst/>
          </a:prstGeom>
          <a:solidFill>
            <a:schemeClr val="tx2">
              <a:lumMod val="20000"/>
              <a:lumOff val="80000"/>
              <a:alpha val="52941"/>
            </a:scheme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5" name="دبوس زينة 4"/>
          <p:cNvSpPr/>
          <p:nvPr/>
        </p:nvSpPr>
        <p:spPr>
          <a:xfrm rot="21130664">
            <a:off x="2967219" y="1068311"/>
            <a:ext cx="3469653" cy="1289650"/>
          </a:xfrm>
          <a:prstGeom prst="plaque">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W1 THAGHR 04 036" pitchFamily="2" charset="-78"/>
              </a:rPr>
              <a:t>اكتب العدد المناسب في الفراغ</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W1 THAGHR 04 036" pitchFamily="2" charset="-78"/>
            </a:endParaRPr>
          </a:p>
        </p:txBody>
      </p:sp>
      <p:sp>
        <p:nvSpPr>
          <p:cNvPr id="6" name="زر إجراء: الأمام أو التالي 5">
            <a:hlinkClick r:id="rId8" action="ppaction://hlinksldjump" highlightClick="1"/>
          </p:cNvPr>
          <p:cNvSpPr/>
          <p:nvPr/>
        </p:nvSpPr>
        <p:spPr>
          <a:xfrm rot="10800000">
            <a:off x="1524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grpSp>
        <p:nvGrpSpPr>
          <p:cNvPr id="13317" name="مجموعة 15"/>
          <p:cNvGrpSpPr>
            <a:grpSpLocks/>
          </p:cNvGrpSpPr>
          <p:nvPr/>
        </p:nvGrpSpPr>
        <p:grpSpPr bwMode="auto">
          <a:xfrm>
            <a:off x="6400800" y="-1066800"/>
            <a:ext cx="3886200" cy="3886200"/>
            <a:chOff x="6400800" y="-990600"/>
            <a:chExt cx="3886200" cy="3886200"/>
          </a:xfrm>
        </p:grpSpPr>
        <p:sp>
          <p:nvSpPr>
            <p:cNvPr id="8" name="شمس 7"/>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9" name="مستطيل 8">
              <a:hlinkClick r:id="rId9" action="ppaction://hlinksldjump"/>
            </p:cNvPr>
            <p:cNvSpPr/>
            <p:nvPr/>
          </p:nvSpPr>
          <p:spPr>
            <a:xfrm rot="20629884">
              <a:off x="7299195" y="712409"/>
              <a:ext cx="1939954" cy="707886"/>
            </a:xfrm>
            <a:prstGeom prst="rect">
              <a:avLst/>
            </a:prstGeom>
            <a:noFill/>
          </p:spPr>
          <p:txBody>
            <a:bodyPr wrap="none">
              <a:spAutoFit/>
            </a:bodyPr>
            <a:lstStyle/>
            <a:p>
              <a:pPr algn="ctr" fontAlgn="auto">
                <a:spcBef>
                  <a:spcPts val="0"/>
                </a:spcBef>
                <a:spcAft>
                  <a:spcPts val="0"/>
                </a:spcAft>
                <a:defRPr/>
              </a:pPr>
              <a:r>
                <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استكشاف</a:t>
              </a:r>
            </a:p>
          </p:txBody>
        </p:sp>
      </p:grpSp>
      <p:grpSp>
        <p:nvGrpSpPr>
          <p:cNvPr id="13318" name="مجموعة 18"/>
          <p:cNvGrpSpPr>
            <a:grpSpLocks/>
          </p:cNvGrpSpPr>
          <p:nvPr/>
        </p:nvGrpSpPr>
        <p:grpSpPr bwMode="auto">
          <a:xfrm>
            <a:off x="76200" y="76200"/>
            <a:ext cx="2590800" cy="1600200"/>
            <a:chOff x="152400" y="5105400"/>
            <a:chExt cx="2590800" cy="1600200"/>
          </a:xfrm>
        </p:grpSpPr>
        <p:sp>
          <p:nvSpPr>
            <p:cNvPr id="11" name="وسيلة شرح على شكل سحابة 10"/>
            <p:cNvSpPr/>
            <p:nvPr/>
          </p:nvSpPr>
          <p:spPr>
            <a:xfrm>
              <a:off x="152400" y="5105400"/>
              <a:ext cx="2590800" cy="1600200"/>
            </a:xfrm>
            <a:prstGeom prst="cloudCallout">
              <a:avLst>
                <a:gd name="adj1" fmla="val 62255"/>
                <a:gd name="adj2" fmla="val 50595"/>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sp>
          <p:nvSpPr>
            <p:cNvPr id="12" name="مستطيل 11">
              <a:hlinkClick r:id="" action="ppaction://hlinkshowjump?jump=firstslide"/>
            </p:cNvPr>
            <p:cNvSpPr/>
            <p:nvPr/>
          </p:nvSpPr>
          <p:spPr>
            <a:xfrm rot="523866">
              <a:off x="310609" y="5360645"/>
              <a:ext cx="1569661" cy="1200329"/>
            </a:xfrm>
            <a:prstGeom prst="rect">
              <a:avLst/>
            </a:prstGeom>
            <a:noFill/>
          </p:spPr>
          <p:txBody>
            <a:bodyPr wrap="none">
              <a:spAutoFit/>
            </a:bodyPr>
            <a:lstStyle/>
            <a:p>
              <a:pPr algn="ctr" fontAlgn="auto">
                <a:spcBef>
                  <a:spcPts val="0"/>
                </a:spcBef>
                <a:spcAft>
                  <a:spcPts val="0"/>
                </a:spcAft>
                <a:defRPr/>
              </a:pPr>
              <a:r>
                <a:rPr lang="ar-EG" sz="7200" dirty="0" err="1">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ال</a:t>
              </a:r>
              <a:r>
                <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تهيئة</a:t>
              </a:r>
            </a:p>
          </p:txBody>
        </p:sp>
      </p:grpSp>
      <p:sp>
        <p:nvSpPr>
          <p:cNvPr id="13" name="مستطيل 12"/>
          <p:cNvSpPr/>
          <p:nvPr/>
        </p:nvSpPr>
        <p:spPr>
          <a:xfrm>
            <a:off x="1752600" y="6858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pic>
        <p:nvPicPr>
          <p:cNvPr id="14" name="صورة 13" descr="cartoon_trees_st5 copy.gif"/>
          <p:cNvPicPr>
            <a:picLocks noChangeAspect="1"/>
          </p:cNvPicPr>
          <p:nvPr/>
        </p:nvPicPr>
        <p:blipFill>
          <a:blip r:embed="rId10" cstate="print"/>
          <a:stretch>
            <a:fillRect/>
          </a:stretch>
        </p:blipFill>
        <p:spPr bwMode="auto">
          <a:xfrm>
            <a:off x="7315200" y="32004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15" name="زر إجراء: الصفحة الرئيسية 14">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sp>
        <p:nvSpPr>
          <p:cNvPr id="16" name="زر إجراء: الأمام أو التالي 15">
            <a:hlinkClick r:id="rId11" action="ppaction://hlinksldjump" highlightClick="1"/>
          </p:cNvPr>
          <p:cNvSpPr/>
          <p:nvPr/>
        </p:nvSpPr>
        <p:spPr>
          <a:xfrm rot="10800000" flipH="1">
            <a:off x="84582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20" name="مستطيل مستدير الزوايا 19"/>
          <p:cNvSpPr/>
          <p:nvPr/>
        </p:nvSpPr>
        <p:spPr>
          <a:xfrm>
            <a:off x="6629400" y="5148263"/>
            <a:ext cx="1371600" cy="13557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ar-EG" sz="11500" b="1" dirty="0">
              <a:ln w="11430"/>
              <a:solidFill>
                <a:srgbClr val="0070C0"/>
              </a:solidFill>
              <a:effectLst>
                <a:outerShdw blurRad="50800" dist="39000" dir="5460000" algn="tl">
                  <a:srgbClr val="000000">
                    <a:alpha val="38000"/>
                  </a:srgbClr>
                </a:outerShdw>
              </a:effectLst>
            </a:endParaRPr>
          </a:p>
        </p:txBody>
      </p:sp>
      <p:sp>
        <p:nvSpPr>
          <p:cNvPr id="21" name="مخطط انسيابي: رابط خارج الصفحة 20"/>
          <p:cNvSpPr/>
          <p:nvPr/>
        </p:nvSpPr>
        <p:spPr>
          <a:xfrm>
            <a:off x="4267200" y="381000"/>
            <a:ext cx="838200" cy="838200"/>
          </a:xfrm>
          <a:prstGeom prst="flowChartOffpageConnector">
            <a:avLst/>
          </a:prstGeom>
          <a:solidFill>
            <a:srgbClr val="F3219E"/>
          </a:solidFill>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مستطيل مستدير الزوايا 24"/>
          <p:cNvSpPr/>
          <p:nvPr/>
        </p:nvSpPr>
        <p:spPr>
          <a:xfrm>
            <a:off x="4038600" y="5181600"/>
            <a:ext cx="1371600" cy="135503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11500" b="1" dirty="0">
                <a:ln w="11430"/>
                <a:solidFill>
                  <a:srgbClr val="0070C0"/>
                </a:solidFill>
                <a:effectLst>
                  <a:outerShdw blurRad="50800" dist="39000" dir="5460000" algn="tl">
                    <a:srgbClr val="000000">
                      <a:alpha val="38000"/>
                    </a:srgbClr>
                  </a:outerShdw>
                </a:effectLst>
              </a:rPr>
              <a:t>7</a:t>
            </a:r>
          </a:p>
        </p:txBody>
      </p:sp>
      <p:sp>
        <p:nvSpPr>
          <p:cNvPr id="26" name="مستطيل 25"/>
          <p:cNvSpPr/>
          <p:nvPr/>
        </p:nvSpPr>
        <p:spPr>
          <a:xfrm>
            <a:off x="6781800" y="4995952"/>
            <a:ext cx="1013419" cy="1862048"/>
          </a:xfrm>
          <a:prstGeom prst="rect">
            <a:avLst/>
          </a:prstGeom>
          <a:noFill/>
        </p:spPr>
        <p:txBody>
          <a:bodyPr wrap="none">
            <a:spAutoFit/>
          </a:bodyPr>
          <a:lstStyle/>
          <a:p>
            <a:pPr algn="ctr">
              <a:defRPr/>
            </a:pPr>
            <a:r>
              <a:rPr lang="ar-EG"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ar-SA"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مستطيل مستدير الزوايا 26"/>
          <p:cNvSpPr/>
          <p:nvPr/>
        </p:nvSpPr>
        <p:spPr>
          <a:xfrm>
            <a:off x="1371600" y="5181600"/>
            <a:ext cx="1371600" cy="135503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11500" b="1" dirty="0">
                <a:ln w="11430"/>
                <a:solidFill>
                  <a:srgbClr val="0070C0"/>
                </a:solidFill>
                <a:effectLst>
                  <a:outerShdw blurRad="50800" dist="39000" dir="5460000" algn="tl">
                    <a:srgbClr val="000000">
                      <a:alpha val="38000"/>
                    </a:srgbClr>
                  </a:outerShdw>
                </a:effectLst>
              </a:rPr>
              <a:t>8</a:t>
            </a:r>
          </a:p>
        </p:txBody>
      </p:sp>
      <p:pic>
        <p:nvPicPr>
          <p:cNvPr id="28" name="صورة 27" descr="cartoon_trees_st5 copy.gif"/>
          <p:cNvPicPr>
            <a:picLocks noChangeAspect="1"/>
          </p:cNvPicPr>
          <p:nvPr/>
        </p:nvPicPr>
        <p:blipFill>
          <a:blip r:embed="rId10" cstate="print"/>
          <a:stretch>
            <a:fillRect/>
          </a:stretch>
        </p:blipFill>
        <p:spPr bwMode="auto">
          <a:xfrm>
            <a:off x="6656388" y="32004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9" name="صورة 28" descr="cartoon_trees_st5 copy.gif"/>
          <p:cNvPicPr>
            <a:picLocks noChangeAspect="1"/>
          </p:cNvPicPr>
          <p:nvPr/>
        </p:nvPicPr>
        <p:blipFill>
          <a:blip r:embed="rId10" cstate="print"/>
          <a:stretch>
            <a:fillRect/>
          </a:stretch>
        </p:blipFill>
        <p:spPr bwMode="auto">
          <a:xfrm>
            <a:off x="7342188" y="38100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0" name="صورة 29" descr="cartoon_trees_st5 copy.gif"/>
          <p:cNvPicPr>
            <a:picLocks noChangeAspect="1"/>
          </p:cNvPicPr>
          <p:nvPr/>
        </p:nvPicPr>
        <p:blipFill>
          <a:blip r:embed="rId10" cstate="print"/>
          <a:stretch>
            <a:fillRect/>
          </a:stretch>
        </p:blipFill>
        <p:spPr bwMode="auto">
          <a:xfrm>
            <a:off x="6681788" y="38100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1" name="صورة 30" descr="cartoon_trees_st5 copy.gif"/>
          <p:cNvPicPr>
            <a:picLocks noChangeAspect="1"/>
          </p:cNvPicPr>
          <p:nvPr/>
        </p:nvPicPr>
        <p:blipFill>
          <a:blip r:embed="rId10" cstate="print"/>
          <a:stretch>
            <a:fillRect/>
          </a:stretch>
        </p:blipFill>
        <p:spPr bwMode="auto">
          <a:xfrm>
            <a:off x="7364413" y="44196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2" name="صورة 31" descr="cartoon_trees_st5 copy.gif"/>
          <p:cNvPicPr>
            <a:picLocks noChangeAspect="1"/>
          </p:cNvPicPr>
          <p:nvPr/>
        </p:nvPicPr>
        <p:blipFill>
          <a:blip r:embed="rId10" cstate="print"/>
          <a:stretch>
            <a:fillRect/>
          </a:stretch>
        </p:blipFill>
        <p:spPr bwMode="auto">
          <a:xfrm>
            <a:off x="6705600" y="44196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3" name="صورة 32" descr="cartoon_trees_st5 copy.gif"/>
          <p:cNvPicPr>
            <a:picLocks noChangeAspect="1"/>
          </p:cNvPicPr>
          <p:nvPr/>
        </p:nvPicPr>
        <p:blipFill>
          <a:blip r:embed="rId10" cstate="print"/>
          <a:stretch>
            <a:fillRect/>
          </a:stretch>
        </p:blipFill>
        <p:spPr bwMode="auto">
          <a:xfrm>
            <a:off x="4697413" y="32004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4" name="صورة 33" descr="cartoon_trees_st5 copy.gif"/>
          <p:cNvPicPr>
            <a:picLocks noChangeAspect="1"/>
          </p:cNvPicPr>
          <p:nvPr/>
        </p:nvPicPr>
        <p:blipFill>
          <a:blip r:embed="rId10" cstate="print"/>
          <a:stretch>
            <a:fillRect/>
          </a:stretch>
        </p:blipFill>
        <p:spPr bwMode="auto">
          <a:xfrm>
            <a:off x="4038600" y="32004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5" name="صورة 34" descr="cartoon_trees_st5 copy.gif"/>
          <p:cNvPicPr>
            <a:picLocks noChangeAspect="1"/>
          </p:cNvPicPr>
          <p:nvPr/>
        </p:nvPicPr>
        <p:blipFill>
          <a:blip r:embed="rId10" cstate="print"/>
          <a:stretch>
            <a:fillRect/>
          </a:stretch>
        </p:blipFill>
        <p:spPr bwMode="auto">
          <a:xfrm>
            <a:off x="4724400" y="38100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6" name="صورة 35" descr="cartoon_trees_st5 copy.gif"/>
          <p:cNvPicPr>
            <a:picLocks noChangeAspect="1"/>
          </p:cNvPicPr>
          <p:nvPr/>
        </p:nvPicPr>
        <p:blipFill>
          <a:blip r:embed="rId10" cstate="print"/>
          <a:stretch>
            <a:fillRect/>
          </a:stretch>
        </p:blipFill>
        <p:spPr bwMode="auto">
          <a:xfrm>
            <a:off x="4065588" y="38100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7" name="صورة 36" descr="cartoon_trees_st5 copy.gif"/>
          <p:cNvPicPr>
            <a:picLocks noChangeAspect="1"/>
          </p:cNvPicPr>
          <p:nvPr/>
        </p:nvPicPr>
        <p:blipFill>
          <a:blip r:embed="rId10" cstate="print"/>
          <a:stretch>
            <a:fillRect/>
          </a:stretch>
        </p:blipFill>
        <p:spPr bwMode="auto">
          <a:xfrm>
            <a:off x="4748213" y="44196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8" name="صورة 37" descr="cartoon_trees_st5 copy.gif"/>
          <p:cNvPicPr>
            <a:picLocks noChangeAspect="1"/>
          </p:cNvPicPr>
          <p:nvPr/>
        </p:nvPicPr>
        <p:blipFill>
          <a:blip r:embed="rId10" cstate="print"/>
          <a:stretch>
            <a:fillRect/>
          </a:stretch>
        </p:blipFill>
        <p:spPr bwMode="auto">
          <a:xfrm>
            <a:off x="4087813" y="44196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39" name="صورة 38" descr="cartoon_trees_st5 copy.gif"/>
          <p:cNvPicPr>
            <a:picLocks noChangeAspect="1"/>
          </p:cNvPicPr>
          <p:nvPr/>
        </p:nvPicPr>
        <p:blipFill>
          <a:blip r:embed="rId10" cstate="print"/>
          <a:stretch>
            <a:fillRect/>
          </a:stretch>
        </p:blipFill>
        <p:spPr bwMode="auto">
          <a:xfrm>
            <a:off x="2030413" y="32004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0" name="صورة 39" descr="cartoon_trees_st5 copy.gif"/>
          <p:cNvPicPr>
            <a:picLocks noChangeAspect="1"/>
          </p:cNvPicPr>
          <p:nvPr/>
        </p:nvPicPr>
        <p:blipFill>
          <a:blip r:embed="rId10" cstate="print"/>
          <a:stretch>
            <a:fillRect/>
          </a:stretch>
        </p:blipFill>
        <p:spPr bwMode="auto">
          <a:xfrm>
            <a:off x="1371600" y="32004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1" name="صورة 40" descr="cartoon_trees_st5 copy.gif"/>
          <p:cNvPicPr>
            <a:picLocks noChangeAspect="1"/>
          </p:cNvPicPr>
          <p:nvPr/>
        </p:nvPicPr>
        <p:blipFill>
          <a:blip r:embed="rId10" cstate="print"/>
          <a:stretch>
            <a:fillRect/>
          </a:stretch>
        </p:blipFill>
        <p:spPr bwMode="auto">
          <a:xfrm>
            <a:off x="2057400" y="38100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2" name="صورة 41" descr="cartoon_trees_st5 copy.gif"/>
          <p:cNvPicPr>
            <a:picLocks noChangeAspect="1"/>
          </p:cNvPicPr>
          <p:nvPr/>
        </p:nvPicPr>
        <p:blipFill>
          <a:blip r:embed="rId10" cstate="print"/>
          <a:stretch>
            <a:fillRect/>
          </a:stretch>
        </p:blipFill>
        <p:spPr bwMode="auto">
          <a:xfrm>
            <a:off x="1398588" y="38100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3" name="صورة 42" descr="cartoon_trees_st5 copy.gif"/>
          <p:cNvPicPr>
            <a:picLocks noChangeAspect="1"/>
          </p:cNvPicPr>
          <p:nvPr/>
        </p:nvPicPr>
        <p:blipFill>
          <a:blip r:embed="rId10" cstate="print"/>
          <a:stretch>
            <a:fillRect/>
          </a:stretch>
        </p:blipFill>
        <p:spPr bwMode="auto">
          <a:xfrm>
            <a:off x="2081213" y="44196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4" name="صورة 43" descr="cartoon_trees_st5 copy.gif"/>
          <p:cNvPicPr>
            <a:picLocks noChangeAspect="1"/>
          </p:cNvPicPr>
          <p:nvPr/>
        </p:nvPicPr>
        <p:blipFill>
          <a:blip r:embed="rId10" cstate="print"/>
          <a:stretch>
            <a:fillRect/>
          </a:stretch>
        </p:blipFill>
        <p:spPr bwMode="auto">
          <a:xfrm>
            <a:off x="1420813" y="44196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5" name="صورة 44" descr="cartoon_trees_st5 copy.gif"/>
          <p:cNvPicPr>
            <a:picLocks noChangeAspect="1"/>
          </p:cNvPicPr>
          <p:nvPr/>
        </p:nvPicPr>
        <p:blipFill>
          <a:blip r:embed="rId10" cstate="print"/>
          <a:stretch>
            <a:fillRect/>
          </a:stretch>
        </p:blipFill>
        <p:spPr bwMode="auto">
          <a:xfrm>
            <a:off x="2030413" y="2590800"/>
            <a:ext cx="660400"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6" name="صورة 45" descr="cartoon_trees_st5 copy.gif"/>
          <p:cNvPicPr>
            <a:picLocks noChangeAspect="1"/>
          </p:cNvPicPr>
          <p:nvPr/>
        </p:nvPicPr>
        <p:blipFill>
          <a:blip r:embed="rId10" cstate="print"/>
          <a:stretch>
            <a:fillRect/>
          </a:stretch>
        </p:blipFill>
        <p:spPr bwMode="auto">
          <a:xfrm>
            <a:off x="1371600" y="2590800"/>
            <a:ext cx="658813" cy="609600"/>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47" name="صورة 46" descr="cartoon_trees_st5 copy.gif"/>
          <p:cNvPicPr>
            <a:picLocks noChangeAspect="1"/>
          </p:cNvPicPr>
          <p:nvPr/>
        </p:nvPicPr>
        <p:blipFill>
          <a:blip r:embed="rId10" cstate="print"/>
          <a:stretch>
            <a:fillRect/>
          </a:stretch>
        </p:blipFill>
        <p:spPr bwMode="auto">
          <a:xfrm>
            <a:off x="4675188" y="2590800"/>
            <a:ext cx="658812" cy="609600"/>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70" decel="100000"/>
                                        <p:tgtEl>
                                          <p:spTgt spid="21"/>
                                        </p:tgtEl>
                                      </p:cBhvr>
                                    </p:animEffect>
                                    <p:animScale>
                                      <p:cBhvr>
                                        <p:cTn id="8" dur="770" decel="100000"/>
                                        <p:tgtEl>
                                          <p:spTgt spid="21"/>
                                        </p:tgtEl>
                                      </p:cBhvr>
                                      <p:from x="10000" y="10000"/>
                                      <p:to x="200000" y="450000"/>
                                    </p:animScale>
                                    <p:animScale>
                                      <p:cBhvr>
                                        <p:cTn id="9" dur="1230" accel="100000" fill="hold">
                                          <p:stCondLst>
                                            <p:cond delay="770"/>
                                          </p:stCondLst>
                                        </p:cTn>
                                        <p:tgtEl>
                                          <p:spTgt spid="21"/>
                                        </p:tgtEl>
                                      </p:cBhvr>
                                      <p:from x="200000" y="450000"/>
                                      <p:to x="100000" y="100000"/>
                                    </p:animScale>
                                    <p:set>
                                      <p:cBhvr>
                                        <p:cTn id="10" dur="770" fill="hold"/>
                                        <p:tgtEl>
                                          <p:spTgt spid="21"/>
                                        </p:tgtEl>
                                        <p:attrNameLst>
                                          <p:attrName>ppt_x</p:attrName>
                                        </p:attrNameLst>
                                      </p:cBhvr>
                                      <p:to>
                                        <p:strVal val="(0.5)"/>
                                      </p:to>
                                    </p:set>
                                    <p:anim from="(0.5)" to="(#ppt_x)" calcmode="lin" valueType="num">
                                      <p:cBhvr>
                                        <p:cTn id="11" dur="1230" accel="100000" fill="hold">
                                          <p:stCondLst>
                                            <p:cond delay="770"/>
                                          </p:stCondLst>
                                        </p:cTn>
                                        <p:tgtEl>
                                          <p:spTgt spid="21"/>
                                        </p:tgtEl>
                                        <p:attrNameLst>
                                          <p:attrName>ppt_x</p:attrName>
                                        </p:attrNameLst>
                                      </p:cBhvr>
                                    </p:anim>
                                    <p:set>
                                      <p:cBhvr>
                                        <p:cTn id="12" dur="770" fill="hold"/>
                                        <p:tgtEl>
                                          <p:spTgt spid="21"/>
                                        </p:tgtEl>
                                        <p:attrNameLst>
                                          <p:attrName>ppt_y</p:attrName>
                                        </p:attrNameLst>
                                      </p:cBhvr>
                                      <p:to>
                                        <p:strVal val="(#ppt_y+0.4)"/>
                                      </p:to>
                                    </p:set>
                                    <p:anim from="(#ppt_y+0.4)" to="(#ppt_y)" calcmode="lin" valueType="num">
                                      <p:cBhvr>
                                        <p:cTn id="13" dur="1230" accel="100000" fill="hold">
                                          <p:stCondLst>
                                            <p:cond delay="770"/>
                                          </p:stCondLst>
                                        </p:cTn>
                                        <p:tgtEl>
                                          <p:spTgt spid="21"/>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par>
                          <p:cTn id="14" fill="hold">
                            <p:stCondLst>
                              <p:cond delay="2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style.rotation</p:attrName>
                                        </p:attrNameLst>
                                      </p:cBhvr>
                                      <p:tavLst>
                                        <p:tav tm="0">
                                          <p:val>
                                            <p:fltVal val="720"/>
                                          </p:val>
                                        </p:tav>
                                        <p:tav tm="100000">
                                          <p:val>
                                            <p:fltVal val="0"/>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5"/>
                                            </p:cond>
                                          </p:stCondLst>
                                          <p:endCondLst>
                                            <p:cond evt="onStopAudio" delay="0">
                                              <p:tgtEl>
                                                <p:sldTgt/>
                                              </p:tgtEl>
                                            </p:cond>
                                          </p:endCondLst>
                                        </p:cTn>
                                        <p:tgtEl>
                                          <p:sndTgt r:embed="rId4" name="Notify.wav"/>
                                        </p:tgtEl>
                                      </p:cMediaNode>
                                    </p:audio>
                                  </p:sub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1195 - tada failed.wav"/>
                                        </p:tgtEl>
                                      </p:cMediaNode>
                                    </p:audio>
                                  </p:subTnLst>
                                </p:cTn>
                              </p:par>
                              <p:par>
                                <p:cTn id="27" presetID="47"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1195 - tada failed.wav"/>
                                        </p:tgtEl>
                                      </p:cMediaNode>
                                    </p:audio>
                                  </p:subTnLst>
                                </p:cTn>
                              </p:par>
                              <p:par>
                                <p:cTn id="32" presetID="47"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1195 - tada failed.wav"/>
                                        </p:tgtEl>
                                      </p:cMediaNode>
                                    </p:audio>
                                  </p:subTnLst>
                                </p:cTn>
                              </p:par>
                              <p:par>
                                <p:cTn id="37" presetID="47"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1195 - tada failed.wav"/>
                                        </p:tgtEl>
                                      </p:cMediaNode>
                                    </p:audio>
                                  </p:subTnLst>
                                </p:cTn>
                              </p:par>
                              <p:par>
                                <p:cTn id="42" presetID="47"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1195 - tada failed.wav"/>
                                        </p:tgtEl>
                                      </p:cMediaNode>
                                    </p:audio>
                                  </p:subTnLst>
                                </p:cTn>
                              </p:par>
                              <p:par>
                                <p:cTn id="47" presetID="47"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1195 - tada failed.wav"/>
                                        </p:tgtEl>
                                      </p:cMediaNode>
                                    </p:audio>
                                  </p:subTnLst>
                                </p:cTn>
                              </p:par>
                            </p:childTnLst>
                          </p:cTn>
                        </p:par>
                        <p:par>
                          <p:cTn id="52" fill="hold">
                            <p:stCondLst>
                              <p:cond delay="3500"/>
                            </p:stCondLst>
                            <p:childTnLst>
                              <p:par>
                                <p:cTn id="53" presetID="35"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anim calcmode="lin" valueType="num">
                                      <p:cBhvr>
                                        <p:cTn id="56" dur="500" fill="hold"/>
                                        <p:tgtEl>
                                          <p:spTgt spid="20"/>
                                        </p:tgtEl>
                                        <p:attrNameLst>
                                          <p:attrName>style.rotation</p:attrName>
                                        </p:attrNameLst>
                                      </p:cBhvr>
                                      <p:tavLst>
                                        <p:tav tm="0">
                                          <p:val>
                                            <p:fltVal val="720"/>
                                          </p:val>
                                        </p:tav>
                                        <p:tav tm="100000">
                                          <p:val>
                                            <p:fltVal val="0"/>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3"/>
                                            </p:cond>
                                          </p:stCondLst>
                                          <p:endCondLst>
                                            <p:cond evt="onStopAudio" delay="0">
                                              <p:tgtEl>
                                                <p:sldTgt/>
                                              </p:tgtEl>
                                            </p:cond>
                                          </p:endCondLst>
                                        </p:cTn>
                                        <p:tgtEl>
                                          <p:sndTgt r:embed="rId6" name="cached_pop.wav"/>
                                        </p:tgtEl>
                                      </p:cMediaNode>
                                    </p:audio>
                                  </p:subTnLst>
                                </p:cTn>
                              </p:par>
                            </p:childTnLst>
                          </p:cTn>
                        </p:par>
                        <p:par>
                          <p:cTn id="59" fill="hold">
                            <p:stCondLst>
                              <p:cond delay="5000"/>
                            </p:stCondLst>
                            <p:childTnLst>
                              <p:par>
                                <p:cTn id="60" presetID="47" presetClass="entr" presetSubtype="0"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1195 - tada failed.wav"/>
                                        </p:tgtEl>
                                      </p:cMediaNode>
                                    </p:audio>
                                  </p:subTnLst>
                                </p:cTn>
                              </p:par>
                              <p:par>
                                <p:cTn id="65" presetID="47"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1195 - tada failed.wav"/>
                                        </p:tgtEl>
                                      </p:cMediaNode>
                                    </p:audio>
                                  </p:subTnLst>
                                </p:cTn>
                              </p:par>
                              <p:par>
                                <p:cTn id="70" presetID="47"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1195 - tada failed.wav"/>
                                        </p:tgtEl>
                                      </p:cMediaNode>
                                    </p:audio>
                                  </p:subTnLst>
                                </p:cTn>
                              </p:par>
                              <p:par>
                                <p:cTn id="75" presetID="47"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1195 - tada failed.wav"/>
                                        </p:tgtEl>
                                      </p:cMediaNode>
                                    </p:audio>
                                  </p:subTnLst>
                                </p:cTn>
                              </p:par>
                              <p:par>
                                <p:cTn id="80" presetID="47"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5" name="1195 - tada failed.wav"/>
                                        </p:tgtEl>
                                      </p:cMediaNode>
                                    </p:audio>
                                  </p:subTnLst>
                                </p:cTn>
                              </p:par>
                              <p:par>
                                <p:cTn id="85" presetID="47"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1000"/>
                                        <p:tgtEl>
                                          <p:spTgt spid="38"/>
                                        </p:tgtEl>
                                      </p:cBhvr>
                                    </p:animEffect>
                                    <p:anim calcmode="lin" valueType="num">
                                      <p:cBhvr>
                                        <p:cTn id="88" dur="1000" fill="hold"/>
                                        <p:tgtEl>
                                          <p:spTgt spid="38"/>
                                        </p:tgtEl>
                                        <p:attrNameLst>
                                          <p:attrName>ppt_x</p:attrName>
                                        </p:attrNameLst>
                                      </p:cBhvr>
                                      <p:tavLst>
                                        <p:tav tm="0">
                                          <p:val>
                                            <p:strVal val="#ppt_x"/>
                                          </p:val>
                                        </p:tav>
                                        <p:tav tm="100000">
                                          <p:val>
                                            <p:strVal val="#ppt_x"/>
                                          </p:val>
                                        </p:tav>
                                      </p:tavLst>
                                    </p:anim>
                                    <p:anim calcmode="lin" valueType="num">
                                      <p:cBhvr>
                                        <p:cTn id="89" dur="1000" fill="hold"/>
                                        <p:tgtEl>
                                          <p:spTgt spid="3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5" name="1195 - tada failed.wav"/>
                                        </p:tgtEl>
                                      </p:cMediaNode>
                                    </p:audio>
                                  </p:subTnLst>
                                </p:cTn>
                              </p:par>
                              <p:par>
                                <p:cTn id="90" presetID="47" presetClass="entr" presetSubtype="0" fill="hold"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1195 - tada failed.wav"/>
                                        </p:tgtEl>
                                      </p:cMediaNode>
                                    </p:audio>
                                  </p:subTnLst>
                                </p:cTn>
                              </p:par>
                            </p:childTnLst>
                          </p:cTn>
                        </p:par>
                        <p:par>
                          <p:cTn id="95" fill="hold">
                            <p:stCondLst>
                              <p:cond delay="6000"/>
                            </p:stCondLst>
                            <p:childTnLst>
                              <p:par>
                                <p:cTn id="96" presetID="35" presetClass="entr" presetSubtype="0"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style.rotation</p:attrName>
                                        </p:attrNameLst>
                                      </p:cBhvr>
                                      <p:tavLst>
                                        <p:tav tm="0">
                                          <p:val>
                                            <p:fltVal val="720"/>
                                          </p:val>
                                        </p:tav>
                                        <p:tav tm="100000">
                                          <p:val>
                                            <p:fltVal val="0"/>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 calcmode="lin" valueType="num">
                                      <p:cBhvr>
                                        <p:cTn id="101" dur="500" fill="hold"/>
                                        <p:tgtEl>
                                          <p:spTgt spid="2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6"/>
                                            </p:cond>
                                          </p:stCondLst>
                                          <p:endCondLst>
                                            <p:cond evt="onStopAudio" delay="0">
                                              <p:tgtEl>
                                                <p:sldTgt/>
                                              </p:tgtEl>
                                            </p:cond>
                                          </p:endCondLst>
                                        </p:cTn>
                                        <p:tgtEl>
                                          <p:sndTgt r:embed="rId6" name="cached_pop.wav"/>
                                        </p:tgtEl>
                                      </p:cMediaNode>
                                    </p:audio>
                                  </p:subTnLst>
                                </p:cTn>
                              </p:par>
                            </p:childTnLst>
                          </p:cTn>
                        </p:par>
                        <p:par>
                          <p:cTn id="102" fill="hold">
                            <p:stCondLst>
                              <p:cond delay="6500"/>
                            </p:stCondLst>
                            <p:childTnLst>
                              <p:par>
                                <p:cTn id="103" presetID="47" presetClass="entr" presetSubtype="0"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5" name="1195 - tada failed.wav"/>
                                        </p:tgtEl>
                                      </p:cMediaNode>
                                    </p:audio>
                                  </p:subTnLst>
                                </p:cTn>
                              </p:par>
                              <p:par>
                                <p:cTn id="108" presetID="47" presetClass="entr" presetSubtype="0" fill="hold"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1000"/>
                                        <p:tgtEl>
                                          <p:spTgt spid="40"/>
                                        </p:tgtEl>
                                      </p:cBhvr>
                                    </p:animEffect>
                                    <p:anim calcmode="lin" valueType="num">
                                      <p:cBhvr>
                                        <p:cTn id="111" dur="1000" fill="hold"/>
                                        <p:tgtEl>
                                          <p:spTgt spid="40"/>
                                        </p:tgtEl>
                                        <p:attrNameLst>
                                          <p:attrName>ppt_x</p:attrName>
                                        </p:attrNameLst>
                                      </p:cBhvr>
                                      <p:tavLst>
                                        <p:tav tm="0">
                                          <p:val>
                                            <p:strVal val="#ppt_x"/>
                                          </p:val>
                                        </p:tav>
                                        <p:tav tm="100000">
                                          <p:val>
                                            <p:strVal val="#ppt_x"/>
                                          </p:val>
                                        </p:tav>
                                      </p:tavLst>
                                    </p:anim>
                                    <p:anim calcmode="lin" valueType="num">
                                      <p:cBhvr>
                                        <p:cTn id="112" dur="1000" fill="hold"/>
                                        <p:tgtEl>
                                          <p:spTgt spid="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5" name="1195 - tada failed.wav"/>
                                        </p:tgtEl>
                                      </p:cMediaNode>
                                    </p:audio>
                                  </p:subTnLst>
                                </p:cTn>
                              </p:par>
                              <p:par>
                                <p:cTn id="113" presetID="47"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000"/>
                                        <p:tgtEl>
                                          <p:spTgt spid="41"/>
                                        </p:tgtEl>
                                      </p:cBhvr>
                                    </p:animEffect>
                                    <p:anim calcmode="lin" valueType="num">
                                      <p:cBhvr>
                                        <p:cTn id="116" dur="1000" fill="hold"/>
                                        <p:tgtEl>
                                          <p:spTgt spid="41"/>
                                        </p:tgtEl>
                                        <p:attrNameLst>
                                          <p:attrName>ppt_x</p:attrName>
                                        </p:attrNameLst>
                                      </p:cBhvr>
                                      <p:tavLst>
                                        <p:tav tm="0">
                                          <p:val>
                                            <p:strVal val="#ppt_x"/>
                                          </p:val>
                                        </p:tav>
                                        <p:tav tm="100000">
                                          <p:val>
                                            <p:strVal val="#ppt_x"/>
                                          </p:val>
                                        </p:tav>
                                      </p:tavLst>
                                    </p:anim>
                                    <p:anim calcmode="lin" valueType="num">
                                      <p:cBhvr>
                                        <p:cTn id="117"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5" name="1195 - tada failed.wav"/>
                                        </p:tgtEl>
                                      </p:cMediaNode>
                                    </p:audio>
                                  </p:subTnLst>
                                </p:cTn>
                              </p:par>
                              <p:par>
                                <p:cTn id="118" presetID="47" presetClass="entr" presetSubtype="0" fill="hold"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0"/>
                                        <p:tgtEl>
                                          <p:spTgt spid="42"/>
                                        </p:tgtEl>
                                      </p:cBhvr>
                                    </p:animEffect>
                                    <p:anim calcmode="lin" valueType="num">
                                      <p:cBhvr>
                                        <p:cTn id="121" dur="1000" fill="hold"/>
                                        <p:tgtEl>
                                          <p:spTgt spid="42"/>
                                        </p:tgtEl>
                                        <p:attrNameLst>
                                          <p:attrName>ppt_x</p:attrName>
                                        </p:attrNameLst>
                                      </p:cBhvr>
                                      <p:tavLst>
                                        <p:tav tm="0">
                                          <p:val>
                                            <p:strVal val="#ppt_x"/>
                                          </p:val>
                                        </p:tav>
                                        <p:tav tm="100000">
                                          <p:val>
                                            <p:strVal val="#ppt_x"/>
                                          </p:val>
                                        </p:tav>
                                      </p:tavLst>
                                    </p:anim>
                                    <p:anim calcmode="lin" valueType="num">
                                      <p:cBhvr>
                                        <p:cTn id="122"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5" name="1195 - tada failed.wav"/>
                                        </p:tgtEl>
                                      </p:cMediaNode>
                                    </p:audio>
                                  </p:subTnLst>
                                </p:cTn>
                              </p:par>
                              <p:par>
                                <p:cTn id="123" presetID="47" presetClass="entr" presetSubtype="0" fill="hold"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1000"/>
                                        <p:tgtEl>
                                          <p:spTgt spid="43"/>
                                        </p:tgtEl>
                                      </p:cBhvr>
                                    </p:animEffect>
                                    <p:anim calcmode="lin" valueType="num">
                                      <p:cBhvr>
                                        <p:cTn id="126" dur="1000" fill="hold"/>
                                        <p:tgtEl>
                                          <p:spTgt spid="43"/>
                                        </p:tgtEl>
                                        <p:attrNameLst>
                                          <p:attrName>ppt_x</p:attrName>
                                        </p:attrNameLst>
                                      </p:cBhvr>
                                      <p:tavLst>
                                        <p:tav tm="0">
                                          <p:val>
                                            <p:strVal val="#ppt_x"/>
                                          </p:val>
                                        </p:tav>
                                        <p:tav tm="100000">
                                          <p:val>
                                            <p:strVal val="#ppt_x"/>
                                          </p:val>
                                        </p:tav>
                                      </p:tavLst>
                                    </p:anim>
                                    <p:anim calcmode="lin" valueType="num">
                                      <p:cBhvr>
                                        <p:cTn id="127" dur="1000" fill="hold"/>
                                        <p:tgtEl>
                                          <p:spTgt spid="4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1195 - tada failed.wav"/>
                                        </p:tgtEl>
                                      </p:cMediaNode>
                                    </p:audio>
                                  </p:subTnLst>
                                </p:cTn>
                              </p:par>
                              <p:par>
                                <p:cTn id="128" presetID="47" presetClass="entr" presetSubtype="0"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5" name="1195 - tada failed.wav"/>
                                        </p:tgtEl>
                                      </p:cMediaNode>
                                    </p:audio>
                                  </p:subTnLst>
                                </p:cTn>
                              </p:par>
                              <p:par>
                                <p:cTn id="133" presetID="47" presetClass="entr" presetSubtype="0" fill="hold"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1000"/>
                                        <p:tgtEl>
                                          <p:spTgt spid="45"/>
                                        </p:tgtEl>
                                      </p:cBhvr>
                                    </p:animEffect>
                                    <p:anim calcmode="lin" valueType="num">
                                      <p:cBhvr>
                                        <p:cTn id="136" dur="1000" fill="hold"/>
                                        <p:tgtEl>
                                          <p:spTgt spid="45"/>
                                        </p:tgtEl>
                                        <p:attrNameLst>
                                          <p:attrName>ppt_x</p:attrName>
                                        </p:attrNameLst>
                                      </p:cBhvr>
                                      <p:tavLst>
                                        <p:tav tm="0">
                                          <p:val>
                                            <p:strVal val="#ppt_x"/>
                                          </p:val>
                                        </p:tav>
                                        <p:tav tm="100000">
                                          <p:val>
                                            <p:strVal val="#ppt_x"/>
                                          </p:val>
                                        </p:tav>
                                      </p:tavLst>
                                    </p:anim>
                                    <p:anim calcmode="lin" valueType="num">
                                      <p:cBhvr>
                                        <p:cTn id="137" dur="1000" fill="hold"/>
                                        <p:tgtEl>
                                          <p:spTgt spid="4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5" name="1195 - tada failed.wav"/>
                                        </p:tgtEl>
                                      </p:cMediaNode>
                                    </p:audio>
                                  </p:subTnLst>
                                </p:cTn>
                              </p:par>
                              <p:par>
                                <p:cTn id="138" presetID="47" presetClass="entr" presetSubtype="0" fill="hold" nodeType="with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1000"/>
                                        <p:tgtEl>
                                          <p:spTgt spid="46"/>
                                        </p:tgtEl>
                                      </p:cBhvr>
                                    </p:animEffect>
                                    <p:anim calcmode="lin" valueType="num">
                                      <p:cBhvr>
                                        <p:cTn id="141" dur="1000" fill="hold"/>
                                        <p:tgtEl>
                                          <p:spTgt spid="46"/>
                                        </p:tgtEl>
                                        <p:attrNameLst>
                                          <p:attrName>ppt_x</p:attrName>
                                        </p:attrNameLst>
                                      </p:cBhvr>
                                      <p:tavLst>
                                        <p:tav tm="0">
                                          <p:val>
                                            <p:strVal val="#ppt_x"/>
                                          </p:val>
                                        </p:tav>
                                        <p:tav tm="100000">
                                          <p:val>
                                            <p:strVal val="#ppt_x"/>
                                          </p:val>
                                        </p:tav>
                                      </p:tavLst>
                                    </p:anim>
                                    <p:anim calcmode="lin" valueType="num">
                                      <p:cBhvr>
                                        <p:cTn id="142" dur="1000" fill="hold"/>
                                        <p:tgtEl>
                                          <p:spTgt spid="4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1195 - tada failed.wav"/>
                                        </p:tgtEl>
                                      </p:cMediaNode>
                                    </p:audio>
                                  </p:subTnLst>
                                </p:cTn>
                              </p:par>
                            </p:childTnLst>
                          </p:cTn>
                        </p:par>
                        <p:par>
                          <p:cTn id="143" fill="hold">
                            <p:stCondLst>
                              <p:cond delay="7500"/>
                            </p:stCondLst>
                            <p:childTnLst>
                              <p:par>
                                <p:cTn id="144" presetID="35" presetClass="entr" presetSubtype="0" fill="hold" nodeType="after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fade">
                                      <p:cBhvr>
                                        <p:cTn id="146" dur="500"/>
                                        <p:tgtEl>
                                          <p:spTgt spid="27"/>
                                        </p:tgtEl>
                                      </p:cBhvr>
                                    </p:animEffect>
                                    <p:anim calcmode="lin" valueType="num">
                                      <p:cBhvr>
                                        <p:cTn id="147" dur="500" fill="hold"/>
                                        <p:tgtEl>
                                          <p:spTgt spid="27"/>
                                        </p:tgtEl>
                                        <p:attrNameLst>
                                          <p:attrName>style.rotation</p:attrName>
                                        </p:attrNameLst>
                                      </p:cBhvr>
                                      <p:tavLst>
                                        <p:tav tm="0">
                                          <p:val>
                                            <p:fltVal val="720"/>
                                          </p:val>
                                        </p:tav>
                                        <p:tav tm="100000">
                                          <p:val>
                                            <p:fltVal val="0"/>
                                          </p:val>
                                        </p:tav>
                                      </p:tavLst>
                                    </p:anim>
                                    <p:anim calcmode="lin" valueType="num">
                                      <p:cBhvr>
                                        <p:cTn id="148" dur="500" fill="hold"/>
                                        <p:tgtEl>
                                          <p:spTgt spid="27"/>
                                        </p:tgtEl>
                                        <p:attrNameLst>
                                          <p:attrName>ppt_h</p:attrName>
                                        </p:attrNameLst>
                                      </p:cBhvr>
                                      <p:tavLst>
                                        <p:tav tm="0">
                                          <p:val>
                                            <p:fltVal val="0"/>
                                          </p:val>
                                        </p:tav>
                                        <p:tav tm="100000">
                                          <p:val>
                                            <p:strVal val="#ppt_h"/>
                                          </p:val>
                                        </p:tav>
                                      </p:tavLst>
                                    </p:anim>
                                    <p:anim calcmode="lin" valueType="num">
                                      <p:cBhvr>
                                        <p:cTn id="149" dur="500" fill="hold"/>
                                        <p:tgtEl>
                                          <p:spTgt spid="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44"/>
                                            </p:cond>
                                          </p:stCondLst>
                                          <p:endCondLst>
                                            <p:cond evt="onStopAudio" delay="0">
                                              <p:tgtEl>
                                                <p:sldTgt/>
                                              </p:tgtEl>
                                            </p:cond>
                                          </p:endCondLst>
                                        </p:cTn>
                                        <p:tgtEl>
                                          <p:sndTgt r:embed="rId6" name="cached_pop.wav"/>
                                        </p:tgtEl>
                                      </p:cMediaNode>
                                    </p:audio>
                                  </p:subTnLst>
                                </p:cTn>
                              </p:par>
                            </p:childTnLst>
                          </p:cTn>
                        </p:par>
                      </p:childTnLst>
                    </p:cTn>
                  </p:par>
                  <p:par>
                    <p:cTn id="150" fill="hold">
                      <p:stCondLst>
                        <p:cond delay="indefinite"/>
                      </p:stCondLst>
                      <p:childTnLst>
                        <p:par>
                          <p:cTn id="151" fill="hold">
                            <p:stCondLst>
                              <p:cond delay="0"/>
                            </p:stCondLst>
                            <p:childTnLst>
                              <p:par>
                                <p:cTn id="152" presetID="37" presetClass="entr" presetSubtype="0" fill="hold" nodeType="clickEffect">
                                  <p:stCondLst>
                                    <p:cond delay="0"/>
                                  </p:stCondLst>
                                  <p:childTnLst>
                                    <p:set>
                                      <p:cBhvr>
                                        <p:cTn id="153" dur="1" fill="hold">
                                          <p:stCondLst>
                                            <p:cond delay="0"/>
                                          </p:stCondLst>
                                        </p:cTn>
                                        <p:tgtEl>
                                          <p:spTgt spid="26"/>
                                        </p:tgtEl>
                                        <p:attrNameLst>
                                          <p:attrName>style.visibility</p:attrName>
                                        </p:attrNameLst>
                                      </p:cBhvr>
                                      <p:to>
                                        <p:strVal val="visible"/>
                                      </p:to>
                                    </p:set>
                                    <p:animEffect transition="in" filter="fade">
                                      <p:cBhvr>
                                        <p:cTn id="154" dur="1000"/>
                                        <p:tgtEl>
                                          <p:spTgt spid="26"/>
                                        </p:tgtEl>
                                      </p:cBhvr>
                                    </p:animEffect>
                                    <p:anim calcmode="lin" valueType="num">
                                      <p:cBhvr>
                                        <p:cTn id="155" dur="1000" fill="hold"/>
                                        <p:tgtEl>
                                          <p:spTgt spid="26"/>
                                        </p:tgtEl>
                                        <p:attrNameLst>
                                          <p:attrName>ppt_x</p:attrName>
                                        </p:attrNameLst>
                                      </p:cBhvr>
                                      <p:tavLst>
                                        <p:tav tm="0">
                                          <p:val>
                                            <p:strVal val="#ppt_x"/>
                                          </p:val>
                                        </p:tav>
                                        <p:tav tm="100000">
                                          <p:val>
                                            <p:strVal val="#ppt_x"/>
                                          </p:val>
                                        </p:tav>
                                      </p:tavLst>
                                    </p:anim>
                                    <p:anim calcmode="lin" valueType="num">
                                      <p:cBhvr>
                                        <p:cTn id="156" dur="900" decel="100000" fill="hold"/>
                                        <p:tgtEl>
                                          <p:spTgt spid="26"/>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7"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rot="21339657">
            <a:off x="1472095" y="466008"/>
            <a:ext cx="3716082" cy="2215991"/>
          </a:xfrm>
          <a:prstGeom prst="rect">
            <a:avLst/>
          </a:prstGeom>
          <a:noFill/>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EG" sz="138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mn-lt"/>
                <a:cs typeface="W1 0004." pitchFamily="2" charset="-78"/>
              </a:rPr>
              <a:t>الأعداد</a:t>
            </a:r>
            <a:endParaRPr lang="ar-SA" sz="138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mn-lt"/>
              <a:cs typeface="W1 0004." pitchFamily="2" charset="-78"/>
            </a:endParaRPr>
          </a:p>
        </p:txBody>
      </p:sp>
      <p:sp>
        <p:nvSpPr>
          <p:cNvPr id="13" name="وسيلة شرح على شكل سحابة 12"/>
          <p:cNvSpPr/>
          <p:nvPr/>
        </p:nvSpPr>
        <p:spPr>
          <a:xfrm rot="21052410">
            <a:off x="6168577" y="2843483"/>
            <a:ext cx="1843676" cy="1515693"/>
          </a:xfrm>
          <a:prstGeom prst="cloudCallout">
            <a:avLst>
              <a:gd name="adj1" fmla="val -72417"/>
              <a:gd name="adj2" fmla="val -13498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solidFill>
              <a:srgbClr val="00FFFF"/>
            </a:solidFill>
          </a:ln>
          <a:effectLst>
            <a:outerShdw blurRad="50800" dist="38100" dir="10800000" algn="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W1 0004." pitchFamily="2" charset="-78"/>
              </a:rPr>
              <a:t>حتى</a:t>
            </a:r>
            <a:endParaRPr lang="ar-SA"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W1 0004." pitchFamily="2" charset="-78"/>
            </a:endParaRPr>
          </a:p>
        </p:txBody>
      </p:sp>
      <p:sp>
        <p:nvSpPr>
          <p:cNvPr id="14" name="مستطيل 13"/>
          <p:cNvSpPr/>
          <p:nvPr/>
        </p:nvSpPr>
        <p:spPr>
          <a:xfrm rot="406174">
            <a:off x="3289563" y="4062549"/>
            <a:ext cx="1794961" cy="1618973"/>
          </a:xfrm>
          <a:prstGeom prst="rect">
            <a:avLst/>
          </a:prstGeom>
          <a:noFill/>
          <a:ln>
            <a:noFill/>
          </a:ln>
          <a:effectLst>
            <a:outerShdw blurRad="50800" dist="38100" algn="l" rotWithShape="0">
              <a:prstClr val="black">
                <a:alpha val="40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ar-EG" sz="239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W1 0004." pitchFamily="2" charset="-78"/>
              </a:rPr>
              <a:t>20</a:t>
            </a:r>
            <a:endParaRPr lang="ar-SA" sz="239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W1 0004." pitchFamily="2" charset="-78"/>
            </a:endParaRPr>
          </a:p>
        </p:txBody>
      </p:sp>
      <p:grpSp>
        <p:nvGrpSpPr>
          <p:cNvPr id="3077" name="مجموعة 17"/>
          <p:cNvGrpSpPr>
            <a:grpSpLocks/>
          </p:cNvGrpSpPr>
          <p:nvPr/>
        </p:nvGrpSpPr>
        <p:grpSpPr bwMode="auto">
          <a:xfrm rot="-8322391">
            <a:off x="-179388" y="5372100"/>
            <a:ext cx="2063751" cy="1687513"/>
            <a:chOff x="133438" y="4852856"/>
            <a:chExt cx="2381162" cy="1946122"/>
          </a:xfrm>
        </p:grpSpPr>
        <p:pic>
          <p:nvPicPr>
            <p:cNvPr id="3078" name="صورة 15" descr="gjhgjhg.gif"/>
            <p:cNvPicPr>
              <a:picLocks noChangeAspect="1"/>
            </p:cNvPicPr>
            <p:nvPr/>
          </p:nvPicPr>
          <p:blipFill>
            <a:blip r:embed="rId6" cstate="print"/>
            <a:srcRect/>
            <a:stretch>
              <a:fillRect/>
            </a:stretch>
          </p:blipFill>
          <p:spPr bwMode="auto">
            <a:xfrm>
              <a:off x="228600" y="5230090"/>
              <a:ext cx="2286000" cy="1246909"/>
            </a:xfrm>
            <a:prstGeom prst="rect">
              <a:avLst/>
            </a:prstGeom>
            <a:noFill/>
            <a:ln w="9525">
              <a:noFill/>
              <a:miter lim="800000"/>
              <a:headEnd/>
              <a:tailEnd/>
            </a:ln>
          </p:spPr>
        </p:pic>
        <p:sp>
          <p:nvSpPr>
            <p:cNvPr id="17" name="مستطيل 7">
              <a:hlinkClick r:id="rId7" action="ppaction://hlinksldjump"/>
            </p:cNvPr>
            <p:cNvSpPr/>
            <p:nvPr/>
          </p:nvSpPr>
          <p:spPr bwMode="auto">
            <a:xfrm rot="10042094">
              <a:off x="133438" y="4852856"/>
              <a:ext cx="2282393" cy="1946122"/>
            </a:xfrm>
            <a:prstGeom prst="cloud">
              <a:avLst/>
            </a:prstGeom>
            <a:noFill/>
          </p:spPr>
          <p:txBody>
            <a:bodyPr>
              <a:spAutoFit/>
            </a:bodyPr>
            <a:lstStyle/>
            <a:p>
              <a:pPr algn="ctr" fontAlgn="auto">
                <a:spcBef>
                  <a:spcPts val="0"/>
                </a:spcBef>
                <a:spcAft>
                  <a:spcPts val="0"/>
                </a:spcAft>
                <a:defRPr/>
              </a:pPr>
              <a:r>
                <a:rPr lang="ar-SA" sz="6600" b="1" dirty="0">
                  <a:ln w="19050">
                    <a:solidFill>
                      <a:sysClr val="windowText" lastClr="000000"/>
                    </a:solidFill>
                    <a:prstDash val="solid"/>
                  </a:ln>
                  <a:solidFill>
                    <a:srgbClr val="FFFF00"/>
                  </a:solidFill>
                  <a:effectLst>
                    <a:outerShdw blurRad="41275" dist="20320" dir="1800000" algn="tl" rotWithShape="0">
                      <a:srgbClr val="000000">
                        <a:alpha val="40000"/>
                      </a:srgbClr>
                    </a:outerShdw>
                  </a:effectLst>
                  <a:latin typeface="+mn-lt"/>
                  <a:cs typeface="W1 THAGHR 04 036" pitchFamily="2" charset="-78"/>
                </a:rPr>
                <a:t>تهيئة</a:t>
              </a:r>
            </a:p>
          </p:txBody>
        </p:sp>
      </p:grpSp>
    </p:spTree>
  </p:cSld>
  <p:clrMapOvr>
    <a:masterClrMapping/>
  </p:clrMapOvr>
  <p:transition>
    <p:pull dir="ld"/>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0068 - applause.wav"/>
                                        </p:tgtEl>
                                      </p:cMediaNode>
                                    </p:audio>
                                  </p:sub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مستدير الزوايا 10"/>
          <p:cNvSpPr/>
          <p:nvPr/>
        </p:nvSpPr>
        <p:spPr>
          <a:xfrm>
            <a:off x="685800" y="-457200"/>
            <a:ext cx="7696200" cy="7848600"/>
          </a:xfrm>
          <a:prstGeom prst="roundRect">
            <a:avLst/>
          </a:prstGeom>
          <a:solidFill>
            <a:srgbClr val="FFFF00">
              <a:alpha val="52941"/>
            </a:srgb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pic>
        <p:nvPicPr>
          <p:cNvPr id="12307" name="Picture 19"/>
          <p:cNvPicPr>
            <a:picLocks noChangeAspect="1" noChangeArrowheads="1"/>
          </p:cNvPicPr>
          <p:nvPr/>
        </p:nvPicPr>
        <p:blipFill>
          <a:blip r:embed="rId7" cstate="print"/>
          <a:srcRect/>
          <a:stretch>
            <a:fillRect/>
          </a:stretch>
        </p:blipFill>
        <p:spPr bwMode="auto">
          <a:xfrm>
            <a:off x="1295400" y="1981200"/>
            <a:ext cx="6661150" cy="3962400"/>
          </a:xfrm>
          <a:prstGeom prst="rect">
            <a:avLst/>
          </a:prstGeom>
          <a:noFill/>
          <a:ln w="9525">
            <a:noFill/>
            <a:miter lim="800000"/>
            <a:headEnd/>
            <a:tailEnd/>
          </a:ln>
        </p:spPr>
      </p:pic>
      <p:sp>
        <p:nvSpPr>
          <p:cNvPr id="16" name="شبه منحرف 15"/>
          <p:cNvSpPr/>
          <p:nvPr/>
        </p:nvSpPr>
        <p:spPr>
          <a:xfrm>
            <a:off x="1600200" y="6019800"/>
            <a:ext cx="5867400" cy="685800"/>
          </a:xfrm>
          <a:prstGeom prst="trapezoid">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W1 THAGHR 04 036" pitchFamily="2" charset="-78"/>
              </a:rPr>
              <a:t>البيضاء</a:t>
            </a:r>
            <a:endPar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W1 THAGHR 04 036" pitchFamily="2" charset="-78"/>
            </a:endParaRPr>
          </a:p>
        </p:txBody>
      </p:sp>
      <p:grpSp>
        <p:nvGrpSpPr>
          <p:cNvPr id="4101" name="مجموعة 22"/>
          <p:cNvGrpSpPr>
            <a:grpSpLocks/>
          </p:cNvGrpSpPr>
          <p:nvPr/>
        </p:nvGrpSpPr>
        <p:grpSpPr bwMode="auto">
          <a:xfrm>
            <a:off x="6400800" y="-1066800"/>
            <a:ext cx="3886200" cy="3886200"/>
            <a:chOff x="6400800" y="-990600"/>
            <a:chExt cx="3886200" cy="3886200"/>
          </a:xfrm>
        </p:grpSpPr>
        <p:sp>
          <p:nvSpPr>
            <p:cNvPr id="24" name="شمس 23"/>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25" name="مستطيل 24">
              <a:hlinkClick r:id="" action="ppaction://hlinkshowjump?jump=firstslide"/>
            </p:cNvPr>
            <p:cNvSpPr/>
            <p:nvPr/>
          </p:nvSpPr>
          <p:spPr>
            <a:xfrm rot="20629884">
              <a:off x="7597353" y="712409"/>
              <a:ext cx="1343638" cy="707886"/>
            </a:xfrm>
            <a:prstGeom prst="rect">
              <a:avLst/>
            </a:prstGeom>
            <a:noFill/>
          </p:spPr>
          <p:txBody>
            <a:bodyPr wrap="none">
              <a:spAutoFit/>
            </a:bodyPr>
            <a:lstStyle/>
            <a:p>
              <a:pPr algn="ctr" fontAlgn="auto">
                <a:spcBef>
                  <a:spcPts val="0"/>
                </a:spcBef>
                <a:spcAft>
                  <a:spcPts val="0"/>
                </a:spcAft>
                <a:defRPr/>
              </a:pPr>
              <a:r>
                <a:rPr lang="ar-EG"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أ</a:t>
              </a:r>
              <a:r>
                <a:rPr lang="ar-S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ستكشف</a:t>
              </a:r>
              <a:endPar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endParaRPr>
            </a:p>
          </p:txBody>
        </p:sp>
      </p:grpSp>
      <p:sp>
        <p:nvSpPr>
          <p:cNvPr id="21" name="مستطيل 20"/>
          <p:cNvSpPr/>
          <p:nvPr/>
        </p:nvSpPr>
        <p:spPr>
          <a:xfrm>
            <a:off x="8341948" y="10668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sp>
        <p:nvSpPr>
          <p:cNvPr id="29" name="زر إجراء: الصفحة الرئيسية 28">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sp>
        <p:nvSpPr>
          <p:cNvPr id="32" name="شكل بيضاوي 31"/>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15" name="مستطيل مستدير الزوايا 14"/>
          <p:cNvSpPr/>
          <p:nvPr/>
        </p:nvSpPr>
        <p:spPr>
          <a:xfrm>
            <a:off x="3581400" y="1458992"/>
            <a:ext cx="4343400" cy="578882"/>
          </a:xfrm>
          <a:prstGeom prst="round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rPr>
              <a:t>أي </a:t>
            </a:r>
            <a:r>
              <a:rPr lang="ar-EG"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rPr>
              <a:t>الدمى </a:t>
            </a: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rPr>
              <a:t>عددها أكبر؛ البيضاء، </a:t>
            </a: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rPr>
              <a:t>أ</a:t>
            </a:r>
            <a:r>
              <a:rPr lang="ar-EG"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rPr>
              <a:t>م </a:t>
            </a: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rPr>
              <a:t>البنية؟ </a:t>
            </a:r>
            <a:endPar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W1 THAGHR 04 036" pitchFamily="2" charset="-78"/>
            </a:endParaRPr>
          </a:p>
        </p:txBody>
      </p:sp>
    </p:spTree>
  </p:cSld>
  <p:clrMapOvr>
    <a:masterClrMapping/>
  </p:clrMapOvr>
  <p:transition>
    <p:pull dir="ld"/>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0068 - applause.wav"/>
                                        </p:tgtEl>
                                      </p:cMediaNode>
                                    </p:audio>
                                  </p:subTnLst>
                                </p:cTn>
                              </p:par>
                            </p:childTnLst>
                          </p:cTn>
                        </p:par>
                        <p:par>
                          <p:cTn id="16" fill="hold">
                            <p:stCondLst>
                              <p:cond delay="2000"/>
                            </p:stCondLst>
                            <p:childTnLst>
                              <p:par>
                                <p:cTn id="17" presetID="35"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style.rotation</p:attrName>
                                        </p:attrNameLst>
                                      </p:cBhvr>
                                      <p:tavLst>
                                        <p:tav tm="0">
                                          <p:val>
                                            <p:fltVal val="720"/>
                                          </p:val>
                                        </p:tav>
                                        <p:tav tm="100000">
                                          <p:val>
                                            <p:fltVal val="0"/>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5" name="0094 - baby talk.wav"/>
                                        </p:tgtEl>
                                      </p:cMediaNode>
                                    </p:audio>
                                  </p:subTnLst>
                                </p:cTn>
                              </p:par>
                              <p:par>
                                <p:cTn id="23" presetID="35" presetClass="entr" presetSubtype="0" fill="hold" nodeType="withEffect">
                                  <p:stCondLst>
                                    <p:cond delay="0"/>
                                  </p:stCondLst>
                                  <p:childTnLst>
                                    <p:set>
                                      <p:cBhvr>
                                        <p:cTn id="24" dur="1" fill="hold">
                                          <p:stCondLst>
                                            <p:cond delay="0"/>
                                          </p:stCondLst>
                                        </p:cTn>
                                        <p:tgtEl>
                                          <p:spTgt spid="12307"/>
                                        </p:tgtEl>
                                        <p:attrNameLst>
                                          <p:attrName>style.visibility</p:attrName>
                                        </p:attrNameLst>
                                      </p:cBhvr>
                                      <p:to>
                                        <p:strVal val="visible"/>
                                      </p:to>
                                    </p:set>
                                    <p:animEffect transition="in" filter="fade">
                                      <p:cBhvr>
                                        <p:cTn id="25" dur="1000"/>
                                        <p:tgtEl>
                                          <p:spTgt spid="12307"/>
                                        </p:tgtEl>
                                      </p:cBhvr>
                                    </p:animEffect>
                                    <p:anim calcmode="lin" valueType="num">
                                      <p:cBhvr>
                                        <p:cTn id="26" dur="1000" fill="hold"/>
                                        <p:tgtEl>
                                          <p:spTgt spid="12307"/>
                                        </p:tgtEl>
                                        <p:attrNameLst>
                                          <p:attrName>style.rotation</p:attrName>
                                        </p:attrNameLst>
                                      </p:cBhvr>
                                      <p:tavLst>
                                        <p:tav tm="0">
                                          <p:val>
                                            <p:fltVal val="720"/>
                                          </p:val>
                                        </p:tav>
                                        <p:tav tm="100000">
                                          <p:val>
                                            <p:fltVal val="0"/>
                                          </p:val>
                                        </p:tav>
                                      </p:tavLst>
                                    </p:anim>
                                    <p:anim calcmode="lin" valueType="num">
                                      <p:cBhvr>
                                        <p:cTn id="27" dur="1000" fill="hold"/>
                                        <p:tgtEl>
                                          <p:spTgt spid="12307"/>
                                        </p:tgtEl>
                                        <p:attrNameLst>
                                          <p:attrName>ppt_h</p:attrName>
                                        </p:attrNameLst>
                                      </p:cBhvr>
                                      <p:tavLst>
                                        <p:tav tm="0">
                                          <p:val>
                                            <p:fltVal val="0"/>
                                          </p:val>
                                        </p:tav>
                                        <p:tav tm="100000">
                                          <p:val>
                                            <p:strVal val="#ppt_h"/>
                                          </p:val>
                                        </p:tav>
                                      </p:tavLst>
                                    </p:anim>
                                    <p:anim calcmode="lin" valueType="num">
                                      <p:cBhvr>
                                        <p:cTn id="28" dur="1000" fill="hold"/>
                                        <p:tgtEl>
                                          <p:spTgt spid="12307"/>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نفجار 2 1"/>
          <p:cNvSpPr/>
          <p:nvPr/>
        </p:nvSpPr>
        <p:spPr>
          <a:xfrm>
            <a:off x="2133600" y="76200"/>
            <a:ext cx="5791200" cy="3581400"/>
          </a:xfrm>
          <a:prstGeom prst="irregularSeal2">
            <a:avLst/>
          </a:prstGeom>
          <a:solidFill>
            <a:srgbClr val="F3219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3" name="مربع نص 2"/>
          <p:cNvSpPr txBox="1"/>
          <p:nvPr/>
        </p:nvSpPr>
        <p:spPr>
          <a:xfrm>
            <a:off x="2667000" y="1219200"/>
            <a:ext cx="3581400" cy="1323439"/>
          </a:xfrm>
          <a:prstGeom prst="rect">
            <a:avLst/>
          </a:prstGeom>
          <a:noFill/>
        </p:spPr>
        <p:txBody>
          <a:bodyPr rtlCol="1">
            <a:spAutoFit/>
          </a:bodyPr>
          <a:lstStyle/>
          <a:p>
            <a:pPr>
              <a:defRPr/>
            </a:pPr>
            <a:r>
              <a:rPr lang="ar-EG"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المفرادت</a:t>
            </a:r>
            <a:endParaRPr lang="ar-EG" sz="8000" dirty="0"/>
          </a:p>
        </p:txBody>
      </p:sp>
      <p:sp>
        <p:nvSpPr>
          <p:cNvPr id="4" name="مربع نص 3"/>
          <p:cNvSpPr txBox="1"/>
          <p:nvPr/>
        </p:nvSpPr>
        <p:spPr>
          <a:xfrm>
            <a:off x="7239000" y="3657600"/>
            <a:ext cx="1143000" cy="1016000"/>
          </a:xfrm>
          <a:prstGeom prst="rect">
            <a:avLst/>
          </a:prstGeom>
          <a:solidFill>
            <a:schemeClr val="dk1">
              <a:alpha val="35000"/>
            </a:schemeClr>
          </a:solidFill>
        </p:spPr>
        <p:style>
          <a:lnRef idx="3">
            <a:schemeClr val="lt1"/>
          </a:lnRef>
          <a:fillRef idx="1">
            <a:schemeClr val="dk1"/>
          </a:fillRef>
          <a:effectRef idx="1">
            <a:schemeClr val="dk1"/>
          </a:effectRef>
          <a:fontRef idx="minor">
            <a:schemeClr val="lt1"/>
          </a:fontRef>
        </p:style>
        <p:txBody>
          <a:bodyPr rtlCol="1">
            <a:spAutoFit/>
          </a:bodyPr>
          <a:lstStyle/>
          <a:p>
            <a:pPr algn="ctr">
              <a:defRPr/>
            </a:pPr>
            <a:r>
              <a:rPr lang="ar-EG" sz="6000" dirty="0">
                <a:solidFill>
                  <a:srgbClr val="FFFF00"/>
                </a:solidFill>
              </a:rPr>
              <a:t>قبل</a:t>
            </a:r>
          </a:p>
        </p:txBody>
      </p:sp>
      <p:sp>
        <p:nvSpPr>
          <p:cNvPr id="5" name="مربع نص 4"/>
          <p:cNvSpPr txBox="1"/>
          <p:nvPr/>
        </p:nvSpPr>
        <p:spPr>
          <a:xfrm>
            <a:off x="4495800" y="3581400"/>
            <a:ext cx="1143000" cy="1016000"/>
          </a:xfrm>
          <a:prstGeom prst="rect">
            <a:avLst/>
          </a:prstGeom>
          <a:solidFill>
            <a:schemeClr val="dk1">
              <a:alpha val="35000"/>
            </a:schemeClr>
          </a:solidFill>
        </p:spPr>
        <p:style>
          <a:lnRef idx="3">
            <a:schemeClr val="lt1"/>
          </a:lnRef>
          <a:fillRef idx="1">
            <a:schemeClr val="dk1"/>
          </a:fillRef>
          <a:effectRef idx="1">
            <a:schemeClr val="dk1"/>
          </a:effectRef>
          <a:fontRef idx="minor">
            <a:schemeClr val="lt1"/>
          </a:fontRef>
        </p:style>
        <p:txBody>
          <a:bodyPr rtlCol="1">
            <a:spAutoFit/>
          </a:bodyPr>
          <a:lstStyle/>
          <a:p>
            <a:pPr algn="ctr">
              <a:defRPr/>
            </a:pPr>
            <a:r>
              <a:rPr lang="ar-EG" sz="6000" dirty="0">
                <a:solidFill>
                  <a:srgbClr val="FFFF00"/>
                </a:solidFill>
              </a:rPr>
              <a:t>بعد</a:t>
            </a:r>
          </a:p>
        </p:txBody>
      </p:sp>
      <p:sp>
        <p:nvSpPr>
          <p:cNvPr id="6" name="مربع نص 5"/>
          <p:cNvSpPr txBox="1"/>
          <p:nvPr/>
        </p:nvSpPr>
        <p:spPr>
          <a:xfrm>
            <a:off x="6324600" y="5384800"/>
            <a:ext cx="1143000" cy="1016000"/>
          </a:xfrm>
          <a:prstGeom prst="rect">
            <a:avLst/>
          </a:prstGeom>
          <a:solidFill>
            <a:schemeClr val="dk1">
              <a:alpha val="35000"/>
            </a:schemeClr>
          </a:solidFill>
        </p:spPr>
        <p:style>
          <a:lnRef idx="3">
            <a:schemeClr val="lt1"/>
          </a:lnRef>
          <a:fillRef idx="1">
            <a:schemeClr val="dk1"/>
          </a:fillRef>
          <a:effectRef idx="1">
            <a:schemeClr val="dk1"/>
          </a:effectRef>
          <a:fontRef idx="minor">
            <a:schemeClr val="lt1"/>
          </a:fontRef>
        </p:style>
        <p:txBody>
          <a:bodyPr rtlCol="1">
            <a:spAutoFit/>
          </a:bodyPr>
          <a:lstStyle/>
          <a:p>
            <a:pPr algn="ctr">
              <a:defRPr/>
            </a:pPr>
            <a:r>
              <a:rPr lang="ar-EG" sz="6000" dirty="0">
                <a:solidFill>
                  <a:srgbClr val="FFFF00"/>
                </a:solidFill>
              </a:rPr>
              <a:t>بين</a:t>
            </a:r>
          </a:p>
        </p:txBody>
      </p:sp>
      <p:sp>
        <p:nvSpPr>
          <p:cNvPr id="7" name="مربع نص 6"/>
          <p:cNvSpPr txBox="1"/>
          <p:nvPr/>
        </p:nvSpPr>
        <p:spPr>
          <a:xfrm>
            <a:off x="457200" y="5461000"/>
            <a:ext cx="4343400" cy="1016000"/>
          </a:xfrm>
          <a:prstGeom prst="rect">
            <a:avLst/>
          </a:prstGeom>
          <a:solidFill>
            <a:schemeClr val="dk1">
              <a:alpha val="35000"/>
            </a:schemeClr>
          </a:solidFill>
        </p:spPr>
        <p:style>
          <a:lnRef idx="3">
            <a:schemeClr val="lt1"/>
          </a:lnRef>
          <a:fillRef idx="1">
            <a:schemeClr val="dk1"/>
          </a:fillRef>
          <a:effectRef idx="1">
            <a:schemeClr val="dk1"/>
          </a:effectRef>
          <a:fontRef idx="minor">
            <a:schemeClr val="lt1"/>
          </a:fontRef>
        </p:style>
        <p:txBody>
          <a:bodyPr rtlCol="1">
            <a:spAutoFit/>
          </a:bodyPr>
          <a:lstStyle/>
          <a:p>
            <a:pPr algn="ctr">
              <a:defRPr/>
            </a:pPr>
            <a:r>
              <a:rPr lang="ar-EG" sz="6000" dirty="0">
                <a:solidFill>
                  <a:srgbClr val="FFFF00"/>
                </a:solidFill>
              </a:rPr>
              <a:t>خط الأعداد</a:t>
            </a:r>
          </a:p>
        </p:txBody>
      </p:sp>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cp_restu.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cp_restu.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80">
                                          <p:stCondLst>
                                            <p:cond delay="0"/>
                                          </p:stCondLst>
                                        </p:cTn>
                                        <p:tgtEl>
                                          <p:spTgt spid="6"/>
                                        </p:tgtEl>
                                      </p:cBhvr>
                                    </p:animEffect>
                                    <p:anim calcmode="lin" valueType="num">
                                      <p:cBhvr>
                                        <p:cTn id="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gtEl>
                                      </p:cBhvr>
                                      <p:to x="100000" y="60000"/>
                                    </p:animScale>
                                    <p:animScale>
                                      <p:cBhvr>
                                        <p:cTn id="58" dur="166" decel="50000">
                                          <p:stCondLst>
                                            <p:cond delay="676"/>
                                          </p:stCondLst>
                                        </p:cTn>
                                        <p:tgtEl>
                                          <p:spTgt spid="6"/>
                                        </p:tgtEl>
                                      </p:cBhvr>
                                      <p:to x="100000" y="100000"/>
                                    </p:animScale>
                                    <p:animScale>
                                      <p:cBhvr>
                                        <p:cTn id="59" dur="26">
                                          <p:stCondLst>
                                            <p:cond delay="1312"/>
                                          </p:stCondLst>
                                        </p:cTn>
                                        <p:tgtEl>
                                          <p:spTgt spid="6"/>
                                        </p:tgtEl>
                                      </p:cBhvr>
                                      <p:to x="100000" y="80000"/>
                                    </p:animScale>
                                    <p:animScale>
                                      <p:cBhvr>
                                        <p:cTn id="60" dur="166" decel="50000">
                                          <p:stCondLst>
                                            <p:cond delay="1338"/>
                                          </p:stCondLst>
                                        </p:cTn>
                                        <p:tgtEl>
                                          <p:spTgt spid="6"/>
                                        </p:tgtEl>
                                      </p:cBhvr>
                                      <p:to x="100000" y="100000"/>
                                    </p:animScale>
                                    <p:animScale>
                                      <p:cBhvr>
                                        <p:cTn id="61" dur="26">
                                          <p:stCondLst>
                                            <p:cond delay="1642"/>
                                          </p:stCondLst>
                                        </p:cTn>
                                        <p:tgtEl>
                                          <p:spTgt spid="6"/>
                                        </p:tgtEl>
                                      </p:cBhvr>
                                      <p:to x="100000" y="90000"/>
                                    </p:animScale>
                                    <p:animScale>
                                      <p:cBhvr>
                                        <p:cTn id="62" dur="166" decel="50000">
                                          <p:stCondLst>
                                            <p:cond delay="1668"/>
                                          </p:stCondLst>
                                        </p:cTn>
                                        <p:tgtEl>
                                          <p:spTgt spid="6"/>
                                        </p:tgtEl>
                                      </p:cBhvr>
                                      <p:to x="100000" y="100000"/>
                                    </p:animScale>
                                    <p:animScale>
                                      <p:cBhvr>
                                        <p:cTn id="63" dur="26">
                                          <p:stCondLst>
                                            <p:cond delay="1808"/>
                                          </p:stCondLst>
                                        </p:cTn>
                                        <p:tgtEl>
                                          <p:spTgt spid="6"/>
                                        </p:tgtEl>
                                      </p:cBhvr>
                                      <p:to x="100000" y="95000"/>
                                    </p:animScale>
                                    <p:animScale>
                                      <p:cBhvr>
                                        <p:cTn id="64" dur="166" decel="50000">
                                          <p:stCondLst>
                                            <p:cond delay="1834"/>
                                          </p:stCondLst>
                                        </p:cTn>
                                        <p:tgtEl>
                                          <p:spTgt spid="6"/>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4" name="cp_restu.wav"/>
                                        </p:tgtEl>
                                      </p:cMediaNode>
                                    </p:audio>
                                  </p:sub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80">
                                          <p:stCondLst>
                                            <p:cond delay="0"/>
                                          </p:stCondLst>
                                        </p:cTn>
                                        <p:tgtEl>
                                          <p:spTgt spid="7"/>
                                        </p:tgtEl>
                                      </p:cBhvr>
                                    </p:animEffect>
                                    <p:anim calcmode="lin" valueType="num">
                                      <p:cBhvr>
                                        <p:cTn id="7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5" dur="26">
                                          <p:stCondLst>
                                            <p:cond delay="650"/>
                                          </p:stCondLst>
                                        </p:cTn>
                                        <p:tgtEl>
                                          <p:spTgt spid="7"/>
                                        </p:tgtEl>
                                      </p:cBhvr>
                                      <p:to x="100000" y="60000"/>
                                    </p:animScale>
                                    <p:animScale>
                                      <p:cBhvr>
                                        <p:cTn id="76" dur="166" decel="50000">
                                          <p:stCondLst>
                                            <p:cond delay="676"/>
                                          </p:stCondLst>
                                        </p:cTn>
                                        <p:tgtEl>
                                          <p:spTgt spid="7"/>
                                        </p:tgtEl>
                                      </p:cBhvr>
                                      <p:to x="100000" y="100000"/>
                                    </p:animScale>
                                    <p:animScale>
                                      <p:cBhvr>
                                        <p:cTn id="77" dur="26">
                                          <p:stCondLst>
                                            <p:cond delay="1312"/>
                                          </p:stCondLst>
                                        </p:cTn>
                                        <p:tgtEl>
                                          <p:spTgt spid="7"/>
                                        </p:tgtEl>
                                      </p:cBhvr>
                                      <p:to x="100000" y="80000"/>
                                    </p:animScale>
                                    <p:animScale>
                                      <p:cBhvr>
                                        <p:cTn id="78" dur="166" decel="50000">
                                          <p:stCondLst>
                                            <p:cond delay="1338"/>
                                          </p:stCondLst>
                                        </p:cTn>
                                        <p:tgtEl>
                                          <p:spTgt spid="7"/>
                                        </p:tgtEl>
                                      </p:cBhvr>
                                      <p:to x="100000" y="100000"/>
                                    </p:animScale>
                                    <p:animScale>
                                      <p:cBhvr>
                                        <p:cTn id="79" dur="26">
                                          <p:stCondLst>
                                            <p:cond delay="1642"/>
                                          </p:stCondLst>
                                        </p:cTn>
                                        <p:tgtEl>
                                          <p:spTgt spid="7"/>
                                        </p:tgtEl>
                                      </p:cBhvr>
                                      <p:to x="100000" y="90000"/>
                                    </p:animScale>
                                    <p:animScale>
                                      <p:cBhvr>
                                        <p:cTn id="80" dur="166" decel="50000">
                                          <p:stCondLst>
                                            <p:cond delay="1668"/>
                                          </p:stCondLst>
                                        </p:cTn>
                                        <p:tgtEl>
                                          <p:spTgt spid="7"/>
                                        </p:tgtEl>
                                      </p:cBhvr>
                                      <p:to x="100000" y="100000"/>
                                    </p:animScale>
                                    <p:animScale>
                                      <p:cBhvr>
                                        <p:cTn id="81" dur="26">
                                          <p:stCondLst>
                                            <p:cond delay="1808"/>
                                          </p:stCondLst>
                                        </p:cTn>
                                        <p:tgtEl>
                                          <p:spTgt spid="7"/>
                                        </p:tgtEl>
                                      </p:cBhvr>
                                      <p:to x="100000" y="95000"/>
                                    </p:animScale>
                                    <p:animScale>
                                      <p:cBhvr>
                                        <p:cTn id="82" dur="166" decel="50000">
                                          <p:stCondLst>
                                            <p:cond delay="1834"/>
                                          </p:stCondLst>
                                        </p:cTn>
                                        <p:tgtEl>
                                          <p:spTgt spid="7"/>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4" name="cp_res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a:spLocks noChangeArrowheads="1"/>
          </p:cNvSpPr>
          <p:nvPr/>
        </p:nvSpPr>
        <p:spPr bwMode="auto">
          <a:xfrm>
            <a:off x="1219200" y="1100138"/>
            <a:ext cx="7315200" cy="2862262"/>
          </a:xfrm>
          <a:prstGeom prst="rect">
            <a:avLst/>
          </a:prstGeom>
          <a:solidFill>
            <a:srgbClr val="FFFF00"/>
          </a:solidFill>
          <a:ln w="9525">
            <a:noFill/>
            <a:miter lim="800000"/>
            <a:headEnd/>
            <a:tailEnd/>
          </a:ln>
        </p:spPr>
        <p:txBody>
          <a:bodyPr>
            <a:spAutoFit/>
          </a:bodyPr>
          <a:lstStyle/>
          <a:p>
            <a:r>
              <a:rPr lang="ar-EG" sz="3600"/>
              <a:t>أسرتي العزيزة </a:t>
            </a:r>
          </a:p>
          <a:p>
            <a:r>
              <a:rPr lang="ar-EG" sz="3600"/>
              <a:t>أبدأ اليوم دراسة الفصل الخامس، وأتعلم فيه عد الأعداد حتى 20 وقراءتها وكتابتها، والمقارنة بينها وترتيبها، وهذا نشاط يمكن أن ننفذه معا. </a:t>
            </a:r>
          </a:p>
          <a:p>
            <a:pPr algn="l"/>
            <a:r>
              <a:rPr lang="ar-EG" sz="3600"/>
              <a:t>مع وافر الحب، ابنكم \ ابنتكم</a:t>
            </a:r>
          </a:p>
        </p:txBody>
      </p:sp>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762000" y="1581150"/>
            <a:ext cx="7620000" cy="4438650"/>
          </a:xfrm>
          <a:prstGeom prst="flowChartPunchedTape">
            <a:avLst/>
          </a:prstGeom>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800" dirty="0"/>
              <a:t>اطلب إلى طفلك أن يكون مجموعتين كل منهما  تحوي أقلاما ومساطر، أو غير ذلك... بحيث يكون عددها ضمن العدد 20، اطلب إليه أن يكتب عدد العناصر في كل منهما، ثم اطلب إليه أن يقارن بينهما ليحدد المجموعتين اللتين لهما العدد نفسه من العناصر، وأي المجموعتين أكبر وأيهما أصغر. كرر النشاط مع أعداد مختلفة ضمن 20.</a:t>
            </a:r>
          </a:p>
        </p:txBody>
      </p:sp>
      <p:sp>
        <p:nvSpPr>
          <p:cNvPr id="6" name="مربع نص 5"/>
          <p:cNvSpPr txBox="1"/>
          <p:nvPr/>
        </p:nvSpPr>
        <p:spPr>
          <a:xfrm rot="21181230">
            <a:off x="5072066" y="1637880"/>
            <a:ext cx="2057400" cy="830997"/>
          </a:xfrm>
          <a:prstGeom prst="rect">
            <a:avLst/>
          </a:prstGeom>
          <a:noFill/>
        </p:spPr>
        <p:txBody>
          <a:bodyPr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EG"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نشاط</a:t>
            </a:r>
          </a:p>
        </p:txBody>
      </p:sp>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fmla="#ppt_w*sin(2.5*pi*$)">
                                          <p:val>
                                            <p:fltVal val="0"/>
                                          </p:val>
                                        </p:tav>
                                        <p:tav tm="100000">
                                          <p:val>
                                            <p:fltVal val="1"/>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5800" y="-457200"/>
            <a:ext cx="7696200" cy="7848600"/>
          </a:xfrm>
          <a:prstGeom prst="roundRect">
            <a:avLst/>
          </a:prstGeom>
          <a:solidFill>
            <a:schemeClr val="tx2">
              <a:lumMod val="20000"/>
              <a:lumOff val="80000"/>
              <a:alpha val="52941"/>
            </a:scheme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5" name="مستطيل ذو زوايا قطرية مخدوشة 4"/>
          <p:cNvSpPr/>
          <p:nvPr/>
        </p:nvSpPr>
        <p:spPr>
          <a:xfrm rot="21130664">
            <a:off x="2222991" y="1233618"/>
            <a:ext cx="4646618" cy="892731"/>
          </a:xfrm>
          <a:prstGeom prst="snip2DiagRect">
            <a:avLst>
              <a:gd name="adj1" fmla="val 0"/>
              <a:gd name="adj2" fmla="val 20897"/>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ar-EG" sz="4000" b="1" dirty="0">
                <a:ln w="1905"/>
                <a:solidFill>
                  <a:srgbClr val="F3219E"/>
                </a:solidFill>
                <a:effectLst>
                  <a:innerShdw blurRad="69850" dist="43180" dir="5400000">
                    <a:srgbClr val="000000">
                      <a:alpha val="65000"/>
                    </a:srgbClr>
                  </a:innerShdw>
                </a:effectLst>
                <a:cs typeface="W1 THAGHR 04 036" pitchFamily="2" charset="-78"/>
              </a:rPr>
              <a:t>عِد الجزرات، واكتب عددها</a:t>
            </a:r>
            <a:endParaRPr lang="ar-SA" sz="4000" b="1" dirty="0">
              <a:ln w="1905"/>
              <a:solidFill>
                <a:srgbClr val="F3219E"/>
              </a:solidFill>
              <a:effectLst>
                <a:innerShdw blurRad="69850" dist="43180" dir="5400000">
                  <a:srgbClr val="000000">
                    <a:alpha val="65000"/>
                  </a:srgbClr>
                </a:innerShdw>
              </a:effectLst>
              <a:cs typeface="W1 THAGHR 04 036" pitchFamily="2" charset="-78"/>
            </a:endParaRPr>
          </a:p>
        </p:txBody>
      </p:sp>
      <p:sp>
        <p:nvSpPr>
          <p:cNvPr id="12" name="سهم للأسفل 11"/>
          <p:cNvSpPr/>
          <p:nvPr/>
        </p:nvSpPr>
        <p:spPr>
          <a:xfrm>
            <a:off x="4267200" y="685800"/>
            <a:ext cx="838200" cy="838200"/>
          </a:xfrm>
          <a:prstGeom prst="downArrow">
            <a:avLst/>
          </a:prstGeom>
          <a:solidFill>
            <a:srgbClr val="F3219E"/>
          </a:solidFill>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SA" sz="4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زر إجراء: الأمام أو التالي 20">
            <a:hlinkClick r:id="rId8" action="ppaction://hlinksldjump" highlightClick="1"/>
          </p:cNvPr>
          <p:cNvSpPr/>
          <p:nvPr/>
        </p:nvSpPr>
        <p:spPr>
          <a:xfrm rot="10800000">
            <a:off x="1524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grpSp>
        <p:nvGrpSpPr>
          <p:cNvPr id="8198" name="مجموعة 24"/>
          <p:cNvGrpSpPr>
            <a:grpSpLocks/>
          </p:cNvGrpSpPr>
          <p:nvPr/>
        </p:nvGrpSpPr>
        <p:grpSpPr bwMode="auto">
          <a:xfrm>
            <a:off x="6400800" y="-1066800"/>
            <a:ext cx="3886200" cy="3886200"/>
            <a:chOff x="6400800" y="-990600"/>
            <a:chExt cx="3886200" cy="3886200"/>
          </a:xfrm>
        </p:grpSpPr>
        <p:sp>
          <p:nvSpPr>
            <p:cNvPr id="26" name="شمس 25"/>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27" name="مستطيل 26">
              <a:hlinkClick r:id="rId9" action="ppaction://hlinksldjump"/>
            </p:cNvPr>
            <p:cNvSpPr/>
            <p:nvPr/>
          </p:nvSpPr>
          <p:spPr>
            <a:xfrm rot="20629884">
              <a:off x="7299195" y="712409"/>
              <a:ext cx="1939954" cy="707886"/>
            </a:xfrm>
            <a:prstGeom prst="rect">
              <a:avLst/>
            </a:prstGeom>
            <a:noFill/>
          </p:spPr>
          <p:txBody>
            <a:bodyPr wrap="none">
              <a:spAutoFit/>
            </a:bodyPr>
            <a:lstStyle/>
            <a:p>
              <a:pPr algn="ctr" fontAlgn="auto">
                <a:spcBef>
                  <a:spcPts val="0"/>
                </a:spcBef>
                <a:spcAft>
                  <a:spcPts val="0"/>
                </a:spcAft>
                <a:defRPr/>
              </a:pPr>
              <a:r>
                <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استكشاف</a:t>
              </a:r>
            </a:p>
          </p:txBody>
        </p:sp>
      </p:grpSp>
      <p:grpSp>
        <p:nvGrpSpPr>
          <p:cNvPr id="8199" name="مجموعة 33"/>
          <p:cNvGrpSpPr>
            <a:grpSpLocks/>
          </p:cNvGrpSpPr>
          <p:nvPr/>
        </p:nvGrpSpPr>
        <p:grpSpPr bwMode="auto">
          <a:xfrm>
            <a:off x="-76200" y="76200"/>
            <a:ext cx="2971800" cy="1600200"/>
            <a:chOff x="152400" y="5105400"/>
            <a:chExt cx="2590800" cy="1600200"/>
          </a:xfrm>
        </p:grpSpPr>
        <p:sp>
          <p:nvSpPr>
            <p:cNvPr id="35" name="وسيلة شرح على شكل سحابة 34"/>
            <p:cNvSpPr/>
            <p:nvPr/>
          </p:nvSpPr>
          <p:spPr>
            <a:xfrm>
              <a:off x="152400" y="5105400"/>
              <a:ext cx="2590800" cy="1600200"/>
            </a:xfrm>
            <a:prstGeom prst="cloudCallout">
              <a:avLst>
                <a:gd name="adj1" fmla="val 63726"/>
                <a:gd name="adj2" fmla="val 39881"/>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sp>
          <p:nvSpPr>
            <p:cNvPr id="36" name="مستطيل 35">
              <a:hlinkClick r:id="" action="ppaction://hlinkshowjump?jump=firstslide"/>
            </p:cNvPr>
            <p:cNvSpPr/>
            <p:nvPr/>
          </p:nvSpPr>
          <p:spPr>
            <a:xfrm rot="523866">
              <a:off x="386715" y="5295006"/>
              <a:ext cx="1585805" cy="1200329"/>
            </a:xfrm>
            <a:prstGeom prst="rect">
              <a:avLst/>
            </a:prstGeom>
            <a:noFill/>
          </p:spPr>
          <p:txBody>
            <a:bodyPr>
              <a:spAutoFit/>
            </a:bodyPr>
            <a:lstStyle/>
            <a:p>
              <a:pPr algn="ctr" fontAlgn="auto">
                <a:spcBef>
                  <a:spcPts val="0"/>
                </a:spcBef>
                <a:spcAft>
                  <a:spcPts val="0"/>
                </a:spcAft>
                <a:defRPr/>
              </a:pPr>
              <a:r>
                <a:rPr lang="ar-EG" sz="7200" dirty="0" err="1">
                  <a:ln w="28575">
                    <a:solidFill>
                      <a:srgbClr val="F3219E"/>
                    </a:solidFill>
                    <a:prstDash val="solid"/>
                  </a:ln>
                  <a:solidFill>
                    <a:srgbClr val="FFFF00"/>
                  </a:solidFill>
                  <a:effectLst>
                    <a:outerShdw blurRad="41275" dist="20320" dir="1800000" algn="tl" rotWithShape="0">
                      <a:srgbClr val="000000">
                        <a:alpha val="40000"/>
                      </a:srgbClr>
                    </a:outerShdw>
                  </a:effectLst>
                  <a:latin typeface="+mn-lt"/>
                  <a:cs typeface="W1 THAGHR 04 036" pitchFamily="2" charset="-78"/>
                </a:rPr>
                <a:t>ال</a:t>
              </a:r>
              <a:r>
                <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latin typeface="+mn-lt"/>
                  <a:cs typeface="W1 THAGHR 04 036" pitchFamily="2" charset="-78"/>
                </a:rPr>
                <a:t>تهيئة</a:t>
              </a:r>
            </a:p>
          </p:txBody>
        </p:sp>
      </p:grpSp>
      <p:sp>
        <p:nvSpPr>
          <p:cNvPr id="32" name="مستطيل 31"/>
          <p:cNvSpPr/>
          <p:nvPr/>
        </p:nvSpPr>
        <p:spPr>
          <a:xfrm>
            <a:off x="1941148" y="4572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sp>
        <p:nvSpPr>
          <p:cNvPr id="37" name="زر إجراء: الصفحة الرئيسية 36">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pic>
        <p:nvPicPr>
          <p:cNvPr id="25" name="صورة 24" descr="gren1fsh.gif"/>
          <p:cNvPicPr>
            <a:picLocks noChangeAspect="1"/>
          </p:cNvPicPr>
          <p:nvPr/>
        </p:nvPicPr>
        <p:blipFill>
          <a:blip r:embed="rId10" cstate="print"/>
          <a:stretch>
            <a:fillRect/>
          </a:stretch>
        </p:blipFill>
        <p:spPr>
          <a:xfrm>
            <a:off x="6704013" y="2441575"/>
            <a:ext cx="839787" cy="1444625"/>
          </a:xfrm>
          <a:prstGeom prst="rect">
            <a:avLst/>
          </a:prstGeom>
          <a:effectLst>
            <a:outerShdw blurRad="50800" dist="38100" dir="10800000" algn="r" rotWithShape="0">
              <a:prstClr val="black">
                <a:alpha val="40000"/>
              </a:prstClr>
            </a:outerShdw>
          </a:effectLst>
        </p:spPr>
      </p:pic>
      <p:pic>
        <p:nvPicPr>
          <p:cNvPr id="24" name="صورة 23" descr="gren1fsh.gif"/>
          <p:cNvPicPr>
            <a:picLocks noChangeAspect="1"/>
          </p:cNvPicPr>
          <p:nvPr/>
        </p:nvPicPr>
        <p:blipFill>
          <a:blip r:embed="rId10" cstate="print"/>
          <a:stretch>
            <a:fillRect/>
          </a:stretch>
        </p:blipFill>
        <p:spPr>
          <a:xfrm>
            <a:off x="5637213" y="2441575"/>
            <a:ext cx="839787" cy="1444625"/>
          </a:xfrm>
          <a:prstGeom prst="rect">
            <a:avLst/>
          </a:prstGeom>
          <a:effectLst>
            <a:outerShdw blurRad="50800" dist="38100" dir="10800000" algn="r" rotWithShape="0">
              <a:prstClr val="black">
                <a:alpha val="40000"/>
              </a:prstClr>
            </a:outerShdw>
          </a:effectLst>
        </p:spPr>
      </p:pic>
      <p:pic>
        <p:nvPicPr>
          <p:cNvPr id="29" name="صورة 28" descr="gren1fsh.gif"/>
          <p:cNvPicPr>
            <a:picLocks noChangeAspect="1"/>
          </p:cNvPicPr>
          <p:nvPr/>
        </p:nvPicPr>
        <p:blipFill>
          <a:blip r:embed="rId10" cstate="print"/>
          <a:stretch>
            <a:fillRect/>
          </a:stretch>
        </p:blipFill>
        <p:spPr>
          <a:xfrm>
            <a:off x="4570413" y="2441575"/>
            <a:ext cx="839787" cy="1444625"/>
          </a:xfrm>
          <a:prstGeom prst="rect">
            <a:avLst/>
          </a:prstGeom>
          <a:effectLst>
            <a:outerShdw blurRad="50800" dist="38100" dir="10800000" algn="r" rotWithShape="0">
              <a:prstClr val="black">
                <a:alpha val="40000"/>
              </a:prstClr>
            </a:outerShdw>
          </a:effectLst>
        </p:spPr>
      </p:pic>
      <p:pic>
        <p:nvPicPr>
          <p:cNvPr id="30" name="صورة 29" descr="gren1fsh.gif"/>
          <p:cNvPicPr>
            <a:picLocks noChangeAspect="1"/>
          </p:cNvPicPr>
          <p:nvPr/>
        </p:nvPicPr>
        <p:blipFill>
          <a:blip r:embed="rId10" cstate="print"/>
          <a:stretch>
            <a:fillRect/>
          </a:stretch>
        </p:blipFill>
        <p:spPr>
          <a:xfrm>
            <a:off x="3503613" y="2441575"/>
            <a:ext cx="839787" cy="1444625"/>
          </a:xfrm>
          <a:prstGeom prst="rect">
            <a:avLst/>
          </a:prstGeom>
          <a:effectLst>
            <a:outerShdw blurRad="50800" dist="38100" dir="10800000" algn="r" rotWithShape="0">
              <a:prstClr val="black">
                <a:alpha val="40000"/>
              </a:prstClr>
            </a:outerShdw>
          </a:effectLst>
        </p:spPr>
      </p:pic>
      <p:pic>
        <p:nvPicPr>
          <p:cNvPr id="31" name="صورة 30" descr="gren1fsh.gif"/>
          <p:cNvPicPr>
            <a:picLocks noChangeAspect="1"/>
          </p:cNvPicPr>
          <p:nvPr/>
        </p:nvPicPr>
        <p:blipFill>
          <a:blip r:embed="rId10" cstate="print"/>
          <a:stretch>
            <a:fillRect/>
          </a:stretch>
        </p:blipFill>
        <p:spPr>
          <a:xfrm>
            <a:off x="2436813" y="2441575"/>
            <a:ext cx="839787" cy="1444625"/>
          </a:xfrm>
          <a:prstGeom prst="rect">
            <a:avLst/>
          </a:prstGeom>
          <a:effectLst>
            <a:outerShdw blurRad="50800" dist="38100" dir="10800000" algn="r" rotWithShape="0">
              <a:prstClr val="black">
                <a:alpha val="40000"/>
              </a:prstClr>
            </a:outerShdw>
          </a:effectLst>
        </p:spPr>
      </p:pic>
      <p:pic>
        <p:nvPicPr>
          <p:cNvPr id="41" name="صورة 40" descr="gren1fsh.gif"/>
          <p:cNvPicPr>
            <a:picLocks noChangeAspect="1"/>
          </p:cNvPicPr>
          <p:nvPr/>
        </p:nvPicPr>
        <p:blipFill>
          <a:blip r:embed="rId10" cstate="print"/>
          <a:stretch>
            <a:fillRect/>
          </a:stretch>
        </p:blipFill>
        <p:spPr>
          <a:xfrm>
            <a:off x="6704013" y="3889375"/>
            <a:ext cx="839787" cy="1444625"/>
          </a:xfrm>
          <a:prstGeom prst="rect">
            <a:avLst/>
          </a:prstGeom>
          <a:effectLst>
            <a:outerShdw blurRad="50800" dist="38100" dir="10800000" algn="r" rotWithShape="0">
              <a:prstClr val="black">
                <a:alpha val="40000"/>
              </a:prstClr>
            </a:outerShdw>
          </a:effectLst>
        </p:spPr>
      </p:pic>
      <p:pic>
        <p:nvPicPr>
          <p:cNvPr id="42" name="صورة 41" descr="gren1fsh.gif"/>
          <p:cNvPicPr>
            <a:picLocks noChangeAspect="1"/>
          </p:cNvPicPr>
          <p:nvPr/>
        </p:nvPicPr>
        <p:blipFill>
          <a:blip r:embed="rId10" cstate="print"/>
          <a:stretch>
            <a:fillRect/>
          </a:stretch>
        </p:blipFill>
        <p:spPr>
          <a:xfrm>
            <a:off x="5637213" y="3889375"/>
            <a:ext cx="839787" cy="1444625"/>
          </a:xfrm>
          <a:prstGeom prst="rect">
            <a:avLst/>
          </a:prstGeom>
          <a:effectLst>
            <a:outerShdw blurRad="50800" dist="38100" dir="10800000" algn="r" rotWithShape="0">
              <a:prstClr val="black">
                <a:alpha val="40000"/>
              </a:prstClr>
            </a:outerShdw>
          </a:effectLst>
        </p:spPr>
      </p:pic>
      <p:pic>
        <p:nvPicPr>
          <p:cNvPr id="43" name="صورة 42" descr="gren1fsh.gif"/>
          <p:cNvPicPr>
            <a:picLocks noChangeAspect="1"/>
          </p:cNvPicPr>
          <p:nvPr/>
        </p:nvPicPr>
        <p:blipFill>
          <a:blip r:embed="rId10" cstate="print"/>
          <a:stretch>
            <a:fillRect/>
          </a:stretch>
        </p:blipFill>
        <p:spPr>
          <a:xfrm>
            <a:off x="4570413" y="3889375"/>
            <a:ext cx="839787" cy="1444625"/>
          </a:xfrm>
          <a:prstGeom prst="rect">
            <a:avLst/>
          </a:prstGeom>
          <a:effectLst>
            <a:outerShdw blurRad="50800" dist="38100" dir="10800000" algn="r" rotWithShape="0">
              <a:prstClr val="black">
                <a:alpha val="40000"/>
              </a:prstClr>
            </a:outerShdw>
          </a:effectLst>
        </p:spPr>
      </p:pic>
      <p:pic>
        <p:nvPicPr>
          <p:cNvPr id="44" name="صورة 43" descr="gren1fsh.gif"/>
          <p:cNvPicPr>
            <a:picLocks noChangeAspect="1"/>
          </p:cNvPicPr>
          <p:nvPr/>
        </p:nvPicPr>
        <p:blipFill>
          <a:blip r:embed="rId10" cstate="print"/>
          <a:stretch>
            <a:fillRect/>
          </a:stretch>
        </p:blipFill>
        <p:spPr>
          <a:xfrm>
            <a:off x="3503613" y="3889375"/>
            <a:ext cx="839787" cy="1444625"/>
          </a:xfrm>
          <a:prstGeom prst="rect">
            <a:avLst/>
          </a:prstGeom>
          <a:effectLst>
            <a:outerShdw blurRad="50800" dist="38100" dir="10800000" algn="r" rotWithShape="0">
              <a:prstClr val="black">
                <a:alpha val="40000"/>
              </a:prstClr>
            </a:outerShdw>
          </a:effectLst>
        </p:spPr>
      </p:pic>
      <p:pic>
        <p:nvPicPr>
          <p:cNvPr id="45" name="صورة 44" descr="gren1fsh.gif"/>
          <p:cNvPicPr>
            <a:picLocks noChangeAspect="1"/>
          </p:cNvPicPr>
          <p:nvPr/>
        </p:nvPicPr>
        <p:blipFill>
          <a:blip r:embed="rId10" cstate="print"/>
          <a:stretch>
            <a:fillRect/>
          </a:stretch>
        </p:blipFill>
        <p:spPr>
          <a:xfrm>
            <a:off x="2436813" y="3889375"/>
            <a:ext cx="839787" cy="1444625"/>
          </a:xfrm>
          <a:prstGeom prst="rect">
            <a:avLst/>
          </a:prstGeom>
          <a:effectLst>
            <a:outerShdw blurRad="50800" dist="38100" dir="10800000" algn="r" rotWithShape="0">
              <a:prstClr val="black">
                <a:alpha val="40000"/>
              </a:prstClr>
            </a:outerShdw>
          </a:effectLst>
        </p:spPr>
      </p:pic>
      <p:sp>
        <p:nvSpPr>
          <p:cNvPr id="46" name="مستطيل مستدير الزوايا 45"/>
          <p:cNvSpPr/>
          <p:nvPr/>
        </p:nvSpPr>
        <p:spPr>
          <a:xfrm>
            <a:off x="914400" y="5257800"/>
            <a:ext cx="1600200" cy="14319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46"/>
          <p:cNvSpPr/>
          <p:nvPr/>
        </p:nvSpPr>
        <p:spPr>
          <a:xfrm>
            <a:off x="762000" y="5029200"/>
            <a:ext cx="1842172" cy="1862048"/>
          </a:xfrm>
          <a:prstGeom prst="rect">
            <a:avLst/>
          </a:prstGeom>
          <a:noFill/>
        </p:spPr>
        <p:txBody>
          <a:bodyPr wrap="none">
            <a:spAutoFit/>
          </a:bodyPr>
          <a:lstStyle/>
          <a:p>
            <a:pPr algn="ctr">
              <a:defRPr/>
            </a:pPr>
            <a:r>
              <a:rPr lang="ar-EG"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ar-SA"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ld"/>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14" fill="hold">
                            <p:stCondLst>
                              <p:cond delay="2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style.rotation</p:attrName>
                                        </p:attrNameLst>
                                      </p:cBhvr>
                                      <p:tavLst>
                                        <p:tav tm="0">
                                          <p:val>
                                            <p:fltVal val="720"/>
                                          </p:val>
                                        </p:tav>
                                        <p:tav tm="100000">
                                          <p:val>
                                            <p:fltVal val="0"/>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5"/>
                                            </p:cond>
                                          </p:stCondLst>
                                          <p:endCondLst>
                                            <p:cond evt="onStopAudio" delay="0">
                                              <p:tgtEl>
                                                <p:sldTgt/>
                                              </p:tgtEl>
                                            </p:cond>
                                          </p:endCondLst>
                                        </p:cTn>
                                        <p:tgtEl>
                                          <p:sndTgt r:embed="rId5" name="1195 - tada failed.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ox(in)">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6" name="son notify.wav"/>
                                        </p:tgtEl>
                                      </p:cMediaNode>
                                    </p:audio>
                                  </p:subTnLst>
                                </p:cTn>
                              </p:par>
                              <p:par>
                                <p:cTn id="26" presetID="4"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subTnLst>
                                    <p:audio>
                                      <p:cMediaNode>
                                        <p:cTn display="0" masterRel="sameClick">
                                          <p:stCondLst>
                                            <p:cond evt="begin" delay="0">
                                              <p:tn val="26"/>
                                            </p:cond>
                                          </p:stCondLst>
                                          <p:endCondLst>
                                            <p:cond evt="onStopAudio" delay="0">
                                              <p:tgtEl>
                                                <p:sldTgt/>
                                              </p:tgtEl>
                                            </p:cond>
                                          </p:endCondLst>
                                        </p:cTn>
                                        <p:tgtEl>
                                          <p:sndTgt r:embed="rId6" name="son notify.wav"/>
                                        </p:tgtEl>
                                      </p:cMediaNode>
                                    </p:audio>
                                  </p:subTnLst>
                                </p:cTn>
                              </p:par>
                              <p:par>
                                <p:cTn id="29" presetID="4"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500"/>
                                        <p:tgtEl>
                                          <p:spTgt spid="29"/>
                                        </p:tgtEl>
                                      </p:cBhvr>
                                    </p:animEffect>
                                  </p:childTnLst>
                                  <p:subTnLst>
                                    <p:audio>
                                      <p:cMediaNode>
                                        <p:cTn display="0" masterRel="sameClick">
                                          <p:stCondLst>
                                            <p:cond evt="begin" delay="0">
                                              <p:tn val="29"/>
                                            </p:cond>
                                          </p:stCondLst>
                                          <p:endCondLst>
                                            <p:cond evt="onStopAudio" delay="0">
                                              <p:tgtEl>
                                                <p:sldTgt/>
                                              </p:tgtEl>
                                            </p:cond>
                                          </p:endCondLst>
                                        </p:cTn>
                                        <p:tgtEl>
                                          <p:sndTgt r:embed="rId6" name="son notify.wav"/>
                                        </p:tgtEl>
                                      </p:cMediaNode>
                                    </p:audio>
                                  </p:subTnLst>
                                </p:cTn>
                              </p:par>
                              <p:par>
                                <p:cTn id="32" presetID="4"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subTnLst>
                                    <p:audio>
                                      <p:cMediaNode>
                                        <p:cTn display="0" masterRel="sameClick">
                                          <p:stCondLst>
                                            <p:cond evt="begin" delay="0">
                                              <p:tn val="32"/>
                                            </p:cond>
                                          </p:stCondLst>
                                          <p:endCondLst>
                                            <p:cond evt="onStopAudio" delay="0">
                                              <p:tgtEl>
                                                <p:sldTgt/>
                                              </p:tgtEl>
                                            </p:cond>
                                          </p:endCondLst>
                                        </p:cTn>
                                        <p:tgtEl>
                                          <p:sndTgt r:embed="rId6" name="son notify.wav"/>
                                        </p:tgtEl>
                                      </p:cMediaNode>
                                    </p:audio>
                                  </p:subTnLst>
                                </p:cTn>
                              </p:par>
                              <p:par>
                                <p:cTn id="35" presetID="4"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subTnLst>
                                    <p:audio>
                                      <p:cMediaNode>
                                        <p:cTn display="0" masterRel="sameClick">
                                          <p:stCondLst>
                                            <p:cond evt="begin" delay="0">
                                              <p:tn val="35"/>
                                            </p:cond>
                                          </p:stCondLst>
                                          <p:endCondLst>
                                            <p:cond evt="onStopAudio" delay="0">
                                              <p:tgtEl>
                                                <p:sldTgt/>
                                              </p:tgtEl>
                                            </p:cond>
                                          </p:endCondLst>
                                        </p:cTn>
                                        <p:tgtEl>
                                          <p:sndTgt r:embed="rId6" name="son notify.wav"/>
                                        </p:tgtEl>
                                      </p:cMediaNode>
                                    </p:audio>
                                  </p:subTnLst>
                                </p:cTn>
                              </p:par>
                              <p:par>
                                <p:cTn id="38" presetID="4" presetClass="entr" presetSubtype="16"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ox(in)">
                                      <p:cBhvr>
                                        <p:cTn id="40" dur="500"/>
                                        <p:tgtEl>
                                          <p:spTgt spid="41"/>
                                        </p:tgtEl>
                                      </p:cBhvr>
                                    </p:animEffect>
                                  </p:childTnLst>
                                  <p:subTnLst>
                                    <p:audio>
                                      <p:cMediaNode>
                                        <p:cTn display="0" masterRel="sameClick">
                                          <p:stCondLst>
                                            <p:cond evt="begin" delay="0">
                                              <p:tn val="38"/>
                                            </p:cond>
                                          </p:stCondLst>
                                          <p:endCondLst>
                                            <p:cond evt="onStopAudio" delay="0">
                                              <p:tgtEl>
                                                <p:sldTgt/>
                                              </p:tgtEl>
                                            </p:cond>
                                          </p:endCondLst>
                                        </p:cTn>
                                        <p:tgtEl>
                                          <p:sndTgt r:embed="rId6" name="son notify.wav"/>
                                        </p:tgtEl>
                                      </p:cMediaNode>
                                    </p:audio>
                                  </p:subTnLst>
                                </p:cTn>
                              </p:par>
                              <p:par>
                                <p:cTn id="41" presetID="4" presetClass="entr" presetSubtype="16"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ox(in)">
                                      <p:cBhvr>
                                        <p:cTn id="43" dur="500"/>
                                        <p:tgtEl>
                                          <p:spTgt spid="42"/>
                                        </p:tgtEl>
                                      </p:cBhvr>
                                    </p:animEffect>
                                  </p:childTnLst>
                                  <p:subTnLst>
                                    <p:audio>
                                      <p:cMediaNode>
                                        <p:cTn display="0" masterRel="sameClick">
                                          <p:stCondLst>
                                            <p:cond evt="begin" delay="0">
                                              <p:tn val="41"/>
                                            </p:cond>
                                          </p:stCondLst>
                                          <p:endCondLst>
                                            <p:cond evt="onStopAudio" delay="0">
                                              <p:tgtEl>
                                                <p:sldTgt/>
                                              </p:tgtEl>
                                            </p:cond>
                                          </p:endCondLst>
                                        </p:cTn>
                                        <p:tgtEl>
                                          <p:sndTgt r:embed="rId6" name="son notify.wav"/>
                                        </p:tgtEl>
                                      </p:cMediaNode>
                                    </p:audio>
                                  </p:subTnLst>
                                </p:cTn>
                              </p:par>
                              <p:par>
                                <p:cTn id="44" presetID="4" presetClass="entr" presetSubtype="16"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ox(in)">
                                      <p:cBhvr>
                                        <p:cTn id="46" dur="500"/>
                                        <p:tgtEl>
                                          <p:spTgt spid="43"/>
                                        </p:tgtEl>
                                      </p:cBhvr>
                                    </p:animEffect>
                                  </p:childTnLst>
                                  <p:subTnLst>
                                    <p:audio>
                                      <p:cMediaNode>
                                        <p:cTn display="0" masterRel="sameClick">
                                          <p:stCondLst>
                                            <p:cond evt="begin" delay="0">
                                              <p:tn val="44"/>
                                            </p:cond>
                                          </p:stCondLst>
                                          <p:endCondLst>
                                            <p:cond evt="onStopAudio" delay="0">
                                              <p:tgtEl>
                                                <p:sldTgt/>
                                              </p:tgtEl>
                                            </p:cond>
                                          </p:endCondLst>
                                        </p:cTn>
                                        <p:tgtEl>
                                          <p:sndTgt r:embed="rId6" name="son notify.wav"/>
                                        </p:tgtEl>
                                      </p:cMediaNode>
                                    </p:audio>
                                  </p:subTnLst>
                                </p:cTn>
                              </p:par>
                              <p:par>
                                <p:cTn id="47" presetID="4" presetClass="entr" presetSubtype="16"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ox(in)">
                                      <p:cBhvr>
                                        <p:cTn id="49" dur="500"/>
                                        <p:tgtEl>
                                          <p:spTgt spid="44"/>
                                        </p:tgtEl>
                                      </p:cBhvr>
                                    </p:animEffect>
                                  </p:childTnLst>
                                  <p:subTnLst>
                                    <p:audio>
                                      <p:cMediaNode>
                                        <p:cTn display="0" masterRel="sameClick">
                                          <p:stCondLst>
                                            <p:cond evt="begin" delay="0">
                                              <p:tn val="47"/>
                                            </p:cond>
                                          </p:stCondLst>
                                          <p:endCondLst>
                                            <p:cond evt="onStopAudio" delay="0">
                                              <p:tgtEl>
                                                <p:sldTgt/>
                                              </p:tgtEl>
                                            </p:cond>
                                          </p:endCondLst>
                                        </p:cTn>
                                        <p:tgtEl>
                                          <p:sndTgt r:embed="rId6" name="son notify.wav"/>
                                        </p:tgtEl>
                                      </p:cMediaNode>
                                    </p:audio>
                                  </p:subTnLst>
                                </p:cTn>
                              </p:par>
                              <p:par>
                                <p:cTn id="50" presetID="4"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ox(in)">
                                      <p:cBhvr>
                                        <p:cTn id="52" dur="500"/>
                                        <p:tgtEl>
                                          <p:spTgt spid="45"/>
                                        </p:tgtEl>
                                      </p:cBhvr>
                                    </p:animEffect>
                                  </p:childTnLst>
                                  <p:subTnLst>
                                    <p:audio>
                                      <p:cMediaNode>
                                        <p:cTn display="0" masterRel="sameClick">
                                          <p:stCondLst>
                                            <p:cond evt="begin" delay="0">
                                              <p:tn val="50"/>
                                            </p:cond>
                                          </p:stCondLst>
                                          <p:endCondLst>
                                            <p:cond evt="onStopAudio" delay="0">
                                              <p:tgtEl>
                                                <p:sldTgt/>
                                              </p:tgtEl>
                                            </p:cond>
                                          </p:endCondLst>
                                        </p:cTn>
                                        <p:tgtEl>
                                          <p:sndTgt r:embed="rId6" name="son notify.wav"/>
                                        </p:tgtEl>
                                      </p:cMediaNode>
                                    </p:audio>
                                  </p:subTnLst>
                                </p:cTn>
                              </p:par>
                              <p:par>
                                <p:cTn id="53" presetID="35"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anim calcmode="lin" valueType="num">
                                      <p:cBhvr>
                                        <p:cTn id="56" dur="500" fill="hold"/>
                                        <p:tgtEl>
                                          <p:spTgt spid="46"/>
                                        </p:tgtEl>
                                        <p:attrNameLst>
                                          <p:attrName>style.rotation</p:attrName>
                                        </p:attrNameLst>
                                      </p:cBhvr>
                                      <p:tavLst>
                                        <p:tav tm="0">
                                          <p:val>
                                            <p:fltVal val="720"/>
                                          </p:val>
                                        </p:tav>
                                        <p:tav tm="100000">
                                          <p:val>
                                            <p:fltVal val="0"/>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 calcmode="lin" valueType="num">
                                      <p:cBhvr>
                                        <p:cTn id="58" dur="5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3"/>
                                            </p:cond>
                                          </p:stCondLst>
                                          <p:endCondLst>
                                            <p:cond evt="onStopAudio" delay="0">
                                              <p:tgtEl>
                                                <p:sldTgt/>
                                              </p:tgtEl>
                                            </p:cond>
                                          </p:endCondLst>
                                        </p:cTn>
                                        <p:tgtEl>
                                          <p:sndTgt r:embed="rId6" name="son notify.wav"/>
                                        </p:tgtEl>
                                      </p:cMediaNode>
                                    </p:audio>
                                  </p:sub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900" decel="100000" fill="hold"/>
                                        <p:tgtEl>
                                          <p:spTgt spid="4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7"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5800" y="-457200"/>
            <a:ext cx="7696200" cy="7848600"/>
          </a:xfrm>
          <a:prstGeom prst="roundRect">
            <a:avLst/>
          </a:prstGeom>
          <a:solidFill>
            <a:schemeClr val="tx2">
              <a:lumMod val="20000"/>
              <a:lumOff val="80000"/>
              <a:alpha val="52941"/>
            </a:scheme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5" name="دبوس زينة 4"/>
          <p:cNvSpPr/>
          <p:nvPr/>
        </p:nvSpPr>
        <p:spPr>
          <a:xfrm rot="21130664">
            <a:off x="2967219" y="1068311"/>
            <a:ext cx="3469653" cy="1289650"/>
          </a:xfrm>
          <a:prstGeom prst="plaque">
            <a:avLst/>
          </a:prstGeom>
          <a:ln/>
          <a:effectLst>
            <a:outerShdw blurRad="508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ar-EG" sz="4400" b="1" dirty="0">
                <a:ln w="1905"/>
                <a:solidFill>
                  <a:srgbClr val="0070C0"/>
                </a:solidFill>
                <a:effectLst>
                  <a:innerShdw blurRad="69850" dist="43180" dir="5400000">
                    <a:srgbClr val="000000">
                      <a:alpha val="65000"/>
                    </a:srgbClr>
                  </a:innerShdw>
                </a:effectLst>
                <a:cs typeface="W1 THAGHR 04 036" pitchFamily="2" charset="-78"/>
              </a:rPr>
              <a:t>عِد حبات الفلفل، واكتب العدد</a:t>
            </a:r>
            <a:endParaRPr lang="ar-SA" sz="4400" b="1" dirty="0">
              <a:ln w="1905"/>
              <a:solidFill>
                <a:srgbClr val="0070C0"/>
              </a:solidFill>
              <a:effectLst>
                <a:innerShdw blurRad="69850" dist="43180" dir="5400000">
                  <a:srgbClr val="000000">
                    <a:alpha val="65000"/>
                  </a:srgbClr>
                </a:innerShdw>
              </a:effectLst>
              <a:cs typeface="W1 THAGHR 04 036" pitchFamily="2" charset="-78"/>
            </a:endParaRPr>
          </a:p>
        </p:txBody>
      </p:sp>
      <p:sp>
        <p:nvSpPr>
          <p:cNvPr id="6" name="مخطط انسيابي: رابط خارج الصفحة 5"/>
          <p:cNvSpPr/>
          <p:nvPr/>
        </p:nvSpPr>
        <p:spPr>
          <a:xfrm>
            <a:off x="4419600" y="304800"/>
            <a:ext cx="838200" cy="838200"/>
          </a:xfrm>
          <a:prstGeom prst="flowChartOffpageConnector">
            <a:avLst/>
          </a:prstGeom>
          <a:solidFill>
            <a:srgbClr val="7FED9C"/>
          </a:solidFill>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4400" dirty="0">
                <a:ln w="18415" cmpd="sng">
                  <a:solidFill>
                    <a:srgbClr val="FFFFFF"/>
                  </a:solidFill>
                  <a:prstDash val="solid"/>
                </a:ln>
                <a:solidFill>
                  <a:srgbClr val="FFFFFF"/>
                </a:solidFill>
                <a:effectLst>
                  <a:outerShdw blurRad="50800" dist="38100" dir="10800000" algn="r" rotWithShape="0">
                    <a:prstClr val="black">
                      <a:alpha val="40000"/>
                    </a:prstClr>
                  </a:outerShdw>
                </a:effectLst>
              </a:rPr>
              <a:t>2</a:t>
            </a:r>
            <a:endParaRPr lang="ar-SA" sz="4400" dirty="0">
              <a:ln w="18415" cmpd="sng">
                <a:solidFill>
                  <a:srgbClr val="FFFFFF"/>
                </a:solidFill>
                <a:prstDash val="solid"/>
              </a:ln>
              <a:solidFill>
                <a:srgbClr val="FFFFFF"/>
              </a:solidFill>
              <a:effectLst>
                <a:outerShdw blurRad="50800" dist="38100" dir="10800000" algn="r" rotWithShape="0">
                  <a:prstClr val="black">
                    <a:alpha val="40000"/>
                  </a:prstClr>
                </a:outerShdw>
              </a:effectLst>
            </a:endParaRPr>
          </a:p>
        </p:txBody>
      </p:sp>
      <p:sp>
        <p:nvSpPr>
          <p:cNvPr id="15" name="زر إجراء: الأمام أو التالي 14">
            <a:hlinkClick r:id="rId9" action="ppaction://hlinksldjump" highlightClick="1"/>
          </p:cNvPr>
          <p:cNvSpPr/>
          <p:nvPr/>
        </p:nvSpPr>
        <p:spPr>
          <a:xfrm rot="10800000">
            <a:off x="1524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grpSp>
        <p:nvGrpSpPr>
          <p:cNvPr id="9222" name="مجموعة 15"/>
          <p:cNvGrpSpPr>
            <a:grpSpLocks/>
          </p:cNvGrpSpPr>
          <p:nvPr/>
        </p:nvGrpSpPr>
        <p:grpSpPr bwMode="auto">
          <a:xfrm>
            <a:off x="6400800" y="-1066800"/>
            <a:ext cx="3886200" cy="3886200"/>
            <a:chOff x="6400800" y="-990600"/>
            <a:chExt cx="3886200" cy="3886200"/>
          </a:xfrm>
        </p:grpSpPr>
        <p:sp>
          <p:nvSpPr>
            <p:cNvPr id="17" name="شمس 16"/>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18" name="مستطيل 17">
              <a:hlinkClick r:id="rId10" action="ppaction://hlinksldjump"/>
            </p:cNvPr>
            <p:cNvSpPr/>
            <p:nvPr/>
          </p:nvSpPr>
          <p:spPr>
            <a:xfrm rot="20629884">
              <a:off x="7299195" y="712409"/>
              <a:ext cx="1939954" cy="707886"/>
            </a:xfrm>
            <a:prstGeom prst="rect">
              <a:avLst/>
            </a:prstGeom>
            <a:noFill/>
          </p:spPr>
          <p:txBody>
            <a:bodyPr wrap="none">
              <a:spAutoFit/>
            </a:bodyPr>
            <a:lstStyle/>
            <a:p>
              <a:pPr algn="ctr" fontAlgn="auto">
                <a:spcBef>
                  <a:spcPts val="0"/>
                </a:spcBef>
                <a:spcAft>
                  <a:spcPts val="0"/>
                </a:spcAft>
                <a:defRPr/>
              </a:pPr>
              <a:r>
                <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استكشاف</a:t>
              </a:r>
            </a:p>
          </p:txBody>
        </p:sp>
      </p:grpSp>
      <p:grpSp>
        <p:nvGrpSpPr>
          <p:cNvPr id="9223" name="مجموعة 18"/>
          <p:cNvGrpSpPr>
            <a:grpSpLocks/>
          </p:cNvGrpSpPr>
          <p:nvPr/>
        </p:nvGrpSpPr>
        <p:grpSpPr bwMode="auto">
          <a:xfrm>
            <a:off x="76200" y="76200"/>
            <a:ext cx="2590800" cy="1600200"/>
            <a:chOff x="152400" y="5105400"/>
            <a:chExt cx="2590800" cy="1600200"/>
          </a:xfrm>
        </p:grpSpPr>
        <p:sp>
          <p:nvSpPr>
            <p:cNvPr id="20" name="وسيلة شرح على شكل سحابة 19"/>
            <p:cNvSpPr/>
            <p:nvPr/>
          </p:nvSpPr>
          <p:spPr>
            <a:xfrm>
              <a:off x="152400" y="5105400"/>
              <a:ext cx="2590800" cy="1600200"/>
            </a:xfrm>
            <a:prstGeom prst="cloudCallout">
              <a:avLst>
                <a:gd name="adj1" fmla="val 62255"/>
                <a:gd name="adj2" fmla="val 50595"/>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sp>
          <p:nvSpPr>
            <p:cNvPr id="21" name="مستطيل 20">
              <a:hlinkClick r:id="" action="ppaction://hlinkshowjump?jump=firstslide"/>
            </p:cNvPr>
            <p:cNvSpPr/>
            <p:nvPr/>
          </p:nvSpPr>
          <p:spPr>
            <a:xfrm rot="523866">
              <a:off x="310609" y="5360645"/>
              <a:ext cx="1569661" cy="1200329"/>
            </a:xfrm>
            <a:prstGeom prst="rect">
              <a:avLst/>
            </a:prstGeom>
            <a:noFill/>
          </p:spPr>
          <p:txBody>
            <a:bodyPr wrap="none">
              <a:spAutoFit/>
            </a:bodyPr>
            <a:lstStyle/>
            <a:p>
              <a:pPr algn="ctr" fontAlgn="auto">
                <a:spcBef>
                  <a:spcPts val="0"/>
                </a:spcBef>
                <a:spcAft>
                  <a:spcPts val="0"/>
                </a:spcAft>
                <a:defRPr/>
              </a:pPr>
              <a:r>
                <a:rPr lang="ar-EG" sz="7200" dirty="0" err="1">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ال</a:t>
              </a:r>
              <a:r>
                <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تهيئة</a:t>
              </a:r>
            </a:p>
          </p:txBody>
        </p:sp>
      </p:grpSp>
      <p:sp>
        <p:nvSpPr>
          <p:cNvPr id="22" name="مستطيل 21"/>
          <p:cNvSpPr/>
          <p:nvPr/>
        </p:nvSpPr>
        <p:spPr>
          <a:xfrm>
            <a:off x="1752600" y="6858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pic>
        <p:nvPicPr>
          <p:cNvPr id="24" name="صورة 23" descr="cartoon_trees_st5 copy.gif"/>
          <p:cNvPicPr>
            <a:picLocks noChangeAspect="1"/>
          </p:cNvPicPr>
          <p:nvPr/>
        </p:nvPicPr>
        <p:blipFill>
          <a:blip r:embed="rId11" cstate="print"/>
          <a:stretch>
            <a:fillRect/>
          </a:stretch>
        </p:blipFill>
        <p:spPr bwMode="auto">
          <a:xfrm>
            <a:off x="5334000"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25" name="زر إجراء: الصفحة الرئيسية 24">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sp>
        <p:nvSpPr>
          <p:cNvPr id="26" name="زر إجراء: الأمام أو التالي 25">
            <a:hlinkClick r:id="rId12" action="ppaction://hlinksldjump" highlightClick="1"/>
          </p:cNvPr>
          <p:cNvSpPr/>
          <p:nvPr/>
        </p:nvSpPr>
        <p:spPr>
          <a:xfrm rot="10800000" flipH="1">
            <a:off x="84582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pic>
        <p:nvPicPr>
          <p:cNvPr id="27" name="صورة 26" descr="cartoon_trees_st5 copy.gif"/>
          <p:cNvPicPr>
            <a:picLocks noChangeAspect="1"/>
          </p:cNvPicPr>
          <p:nvPr/>
        </p:nvPicPr>
        <p:blipFill>
          <a:blip r:embed="rId11" cstate="print"/>
          <a:stretch>
            <a:fillRect/>
          </a:stretch>
        </p:blipFill>
        <p:spPr bwMode="auto">
          <a:xfrm>
            <a:off x="3878263" y="2819400"/>
            <a:ext cx="1417637" cy="1976438"/>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8" name="صورة 27" descr="cartoon_trees_st5 copy.gif"/>
          <p:cNvPicPr>
            <a:picLocks noChangeAspect="1"/>
          </p:cNvPicPr>
          <p:nvPr/>
        </p:nvPicPr>
        <p:blipFill>
          <a:blip r:embed="rId11" cstate="print"/>
          <a:stretch>
            <a:fillRect/>
          </a:stretch>
        </p:blipFill>
        <p:spPr bwMode="auto">
          <a:xfrm>
            <a:off x="2438400"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6" name="مستطيل مستدير الزوايا 35"/>
          <p:cNvSpPr/>
          <p:nvPr/>
        </p:nvSpPr>
        <p:spPr>
          <a:xfrm>
            <a:off x="1219200" y="4910138"/>
            <a:ext cx="1600200" cy="14319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7" name="مستطيل 36"/>
          <p:cNvSpPr/>
          <p:nvPr/>
        </p:nvSpPr>
        <p:spPr>
          <a:xfrm>
            <a:off x="1501182" y="4724400"/>
            <a:ext cx="1013418" cy="1862048"/>
          </a:xfrm>
          <a:prstGeom prst="rect">
            <a:avLst/>
          </a:prstGeom>
          <a:noFill/>
        </p:spPr>
        <p:txBody>
          <a:bodyPr wrap="none">
            <a:spAutoFit/>
          </a:bodyPr>
          <a:lstStyle/>
          <a:p>
            <a:pPr algn="ctr">
              <a:defRPr/>
            </a:pPr>
            <a:r>
              <a:rPr lang="ar-EG"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ar-SA"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ld"/>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14" fill="hold">
                            <p:stCondLst>
                              <p:cond delay="2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style.rotation</p:attrName>
                                        </p:attrNameLst>
                                      </p:cBhvr>
                                      <p:tavLst>
                                        <p:tav tm="0">
                                          <p:val>
                                            <p:fltVal val="720"/>
                                          </p:val>
                                        </p:tav>
                                        <p:tav tm="100000">
                                          <p:val>
                                            <p:fltVal val="0"/>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5"/>
                                            </p:cond>
                                          </p:stCondLst>
                                          <p:endCondLst>
                                            <p:cond evt="onStopAudio" delay="0">
                                              <p:tgtEl>
                                                <p:sldTgt/>
                                              </p:tgtEl>
                                            </p:cond>
                                          </p:endCondLst>
                                        </p:cTn>
                                        <p:tgtEl>
                                          <p:sndTgt r:embed="rId5" name="Notify.wav"/>
                                        </p:tgtEl>
                                      </p:cMediaNode>
                                    </p:audio>
                                  </p:sub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Extra_Life_Blob.wav"/>
                                        </p:tgtEl>
                                      </p:cMediaNode>
                                    </p:audio>
                                  </p:subTnLst>
                                </p:cTn>
                              </p:par>
                            </p:childTnLst>
                          </p:cTn>
                        </p:par>
                        <p:par>
                          <p:cTn id="28" fill="hold">
                            <p:stCondLst>
                              <p:cond delay="1000"/>
                            </p:stCondLst>
                            <p:childTnLst>
                              <p:par>
                                <p:cTn id="29" presetID="47"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Extra_Life_Blob.wav"/>
                                        </p:tgtEl>
                                      </p:cMediaNode>
                                    </p:audio>
                                  </p:sub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Extra_Life_Blob.wav"/>
                                        </p:tgtEl>
                                      </p:cMediaNode>
                                    </p:audio>
                                  </p:subTnLst>
                                </p:cTn>
                              </p:par>
                              <p:par>
                                <p:cTn id="40" presetID="35"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anim calcmode="lin" valueType="num">
                                      <p:cBhvr>
                                        <p:cTn id="43" dur="500" fill="hold"/>
                                        <p:tgtEl>
                                          <p:spTgt spid="36"/>
                                        </p:tgtEl>
                                        <p:attrNameLst>
                                          <p:attrName>style.rotation</p:attrName>
                                        </p:attrNameLst>
                                      </p:cBhvr>
                                      <p:tavLst>
                                        <p:tav tm="0">
                                          <p:val>
                                            <p:fltVal val="720"/>
                                          </p:val>
                                        </p:tav>
                                        <p:tav tm="100000">
                                          <p:val>
                                            <p:fltVal val="0"/>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 calcmode="lin" valueType="num">
                                      <p:cBhvr>
                                        <p:cTn id="45" dur="500" fill="hold"/>
                                        <p:tgtEl>
                                          <p:spTgt spid="3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7" name="cached_pop.wav"/>
                                        </p:tgtEl>
                                      </p:cMediaNode>
                                    </p:audio>
                                  </p:sub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900" decel="100000" fill="hold"/>
                                        <p:tgtEl>
                                          <p:spTgt spid="3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8"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85800" y="-457200"/>
            <a:ext cx="7696200" cy="7848600"/>
          </a:xfrm>
          <a:prstGeom prst="roundRect">
            <a:avLst/>
          </a:prstGeom>
          <a:solidFill>
            <a:schemeClr val="tx2">
              <a:lumMod val="20000"/>
              <a:lumOff val="80000"/>
              <a:alpha val="52941"/>
            </a:schemeClr>
          </a:solidFill>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SA"/>
          </a:p>
        </p:txBody>
      </p:sp>
      <p:sp>
        <p:nvSpPr>
          <p:cNvPr id="5" name="دبوس زينة 4"/>
          <p:cNvSpPr/>
          <p:nvPr/>
        </p:nvSpPr>
        <p:spPr>
          <a:xfrm rot="21130664">
            <a:off x="2967219" y="1068311"/>
            <a:ext cx="3469653" cy="1289650"/>
          </a:xfrm>
          <a:prstGeom prst="plaque">
            <a:avLst/>
          </a:prstGeom>
          <a:ln/>
          <a:effectLst>
            <a:outerShdw blurRad="508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ar-EG" sz="4400" b="1" dirty="0">
                <a:ln w="1905"/>
                <a:solidFill>
                  <a:srgbClr val="0070C0"/>
                </a:solidFill>
                <a:effectLst>
                  <a:innerShdw blurRad="69850" dist="43180" dir="5400000">
                    <a:srgbClr val="000000">
                      <a:alpha val="65000"/>
                    </a:srgbClr>
                  </a:innerShdw>
                </a:effectLst>
                <a:cs typeface="W1 THAGHR 04 036" pitchFamily="2" charset="-78"/>
              </a:rPr>
              <a:t>عِد حبات الفلفل، واكتب العدد</a:t>
            </a:r>
            <a:endParaRPr lang="ar-SA" sz="4400" b="1" dirty="0">
              <a:ln w="1905"/>
              <a:solidFill>
                <a:srgbClr val="0070C0"/>
              </a:solidFill>
              <a:effectLst>
                <a:innerShdw blurRad="69850" dist="43180" dir="5400000">
                  <a:srgbClr val="000000">
                    <a:alpha val="65000"/>
                  </a:srgbClr>
                </a:innerShdw>
              </a:effectLst>
              <a:cs typeface="W1 THAGHR 04 036" pitchFamily="2" charset="-78"/>
            </a:endParaRPr>
          </a:p>
        </p:txBody>
      </p:sp>
      <p:sp>
        <p:nvSpPr>
          <p:cNvPr id="6" name="مخطط انسيابي: رابط خارج الصفحة 5"/>
          <p:cNvSpPr/>
          <p:nvPr/>
        </p:nvSpPr>
        <p:spPr>
          <a:xfrm>
            <a:off x="4419600" y="304800"/>
            <a:ext cx="838200" cy="838200"/>
          </a:xfrm>
          <a:prstGeom prst="flowChartOffpageConnector">
            <a:avLst/>
          </a:prstGeom>
          <a:solidFill>
            <a:srgbClr val="7FED9C"/>
          </a:solidFill>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4400" dirty="0">
                <a:ln w="18415" cmpd="sng">
                  <a:solidFill>
                    <a:srgbClr val="FFFFFF"/>
                  </a:solidFill>
                  <a:prstDash val="solid"/>
                </a:ln>
                <a:solidFill>
                  <a:srgbClr val="FFFFFF"/>
                </a:solidFill>
                <a:effectLst>
                  <a:outerShdw blurRad="50800" dist="38100" dir="10800000" algn="r" rotWithShape="0">
                    <a:prstClr val="black">
                      <a:alpha val="40000"/>
                    </a:prstClr>
                  </a:outerShdw>
                </a:effectLst>
              </a:rPr>
              <a:t>2</a:t>
            </a:r>
            <a:endParaRPr lang="ar-SA" sz="4400" dirty="0">
              <a:ln w="18415" cmpd="sng">
                <a:solidFill>
                  <a:srgbClr val="FFFFFF"/>
                </a:solidFill>
                <a:prstDash val="solid"/>
              </a:ln>
              <a:solidFill>
                <a:srgbClr val="FFFFFF"/>
              </a:solidFill>
              <a:effectLst>
                <a:outerShdw blurRad="50800" dist="38100" dir="10800000" algn="r" rotWithShape="0">
                  <a:prstClr val="black">
                    <a:alpha val="40000"/>
                  </a:prstClr>
                </a:outerShdw>
              </a:effectLst>
            </a:endParaRPr>
          </a:p>
        </p:txBody>
      </p:sp>
      <p:sp>
        <p:nvSpPr>
          <p:cNvPr id="7" name="زر إجراء: الأمام أو التالي 6">
            <a:hlinkClick r:id="rId6" action="ppaction://hlinksldjump" highlightClick="1"/>
          </p:cNvPr>
          <p:cNvSpPr/>
          <p:nvPr/>
        </p:nvSpPr>
        <p:spPr>
          <a:xfrm rot="10800000">
            <a:off x="1524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grpSp>
        <p:nvGrpSpPr>
          <p:cNvPr id="10246" name="مجموعة 15"/>
          <p:cNvGrpSpPr>
            <a:grpSpLocks/>
          </p:cNvGrpSpPr>
          <p:nvPr/>
        </p:nvGrpSpPr>
        <p:grpSpPr bwMode="auto">
          <a:xfrm>
            <a:off x="6400800" y="-1066800"/>
            <a:ext cx="3886200" cy="3886200"/>
            <a:chOff x="6400800" y="-990600"/>
            <a:chExt cx="3886200" cy="3886200"/>
          </a:xfrm>
        </p:grpSpPr>
        <p:sp>
          <p:nvSpPr>
            <p:cNvPr id="9" name="شمس 8"/>
            <p:cNvSpPr/>
            <p:nvPr/>
          </p:nvSpPr>
          <p:spPr>
            <a:xfrm>
              <a:off x="6400800" y="-990600"/>
              <a:ext cx="3886200" cy="3886200"/>
            </a:xfrm>
            <a:prstGeom prst="sun">
              <a:avLst/>
            </a:prstGeom>
            <a:gradFill flip="none" rotWithShape="1">
              <a:gsLst>
                <a:gs pos="0">
                  <a:srgbClr val="FFF200">
                    <a:alpha val="0"/>
                  </a:srgbClr>
                </a:gs>
                <a:gs pos="45000">
                  <a:srgbClr val="FF7A00"/>
                </a:gs>
                <a:gs pos="70000">
                  <a:srgbClr val="FF0300"/>
                </a:gs>
                <a:gs pos="100000">
                  <a:srgbClr val="4D0808"/>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W1 THAGHR 04 036" pitchFamily="2" charset="-78"/>
              </a:endParaRPr>
            </a:p>
          </p:txBody>
        </p:sp>
        <p:sp>
          <p:nvSpPr>
            <p:cNvPr id="10" name="مستطيل 9">
              <a:hlinkClick r:id="rId7" action="ppaction://hlinksldjump"/>
            </p:cNvPr>
            <p:cNvSpPr/>
            <p:nvPr/>
          </p:nvSpPr>
          <p:spPr>
            <a:xfrm rot="20629884">
              <a:off x="7299195" y="712409"/>
              <a:ext cx="1939954" cy="707886"/>
            </a:xfrm>
            <a:prstGeom prst="rect">
              <a:avLst/>
            </a:prstGeom>
            <a:noFill/>
          </p:spPr>
          <p:txBody>
            <a:bodyPr wrap="none">
              <a:spAutoFit/>
            </a:bodyPr>
            <a:lstStyle/>
            <a:p>
              <a:pPr algn="ctr" fontAlgn="auto">
                <a:spcBef>
                  <a:spcPts val="0"/>
                </a:spcBef>
                <a:spcAft>
                  <a:spcPts val="0"/>
                </a:spcAft>
                <a:defRPr/>
              </a:pPr>
              <a:r>
                <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THAGHR 04 036" pitchFamily="2" charset="-78"/>
                </a:rPr>
                <a:t>استكشاف</a:t>
              </a:r>
            </a:p>
          </p:txBody>
        </p:sp>
      </p:grpSp>
      <p:grpSp>
        <p:nvGrpSpPr>
          <p:cNvPr id="10247" name="مجموعة 18"/>
          <p:cNvGrpSpPr>
            <a:grpSpLocks/>
          </p:cNvGrpSpPr>
          <p:nvPr/>
        </p:nvGrpSpPr>
        <p:grpSpPr bwMode="auto">
          <a:xfrm>
            <a:off x="76200" y="76200"/>
            <a:ext cx="2590800" cy="2560638"/>
            <a:chOff x="152400" y="5105400"/>
            <a:chExt cx="2590800" cy="2561239"/>
          </a:xfrm>
        </p:grpSpPr>
        <p:sp>
          <p:nvSpPr>
            <p:cNvPr id="12" name="وسيلة شرح على شكل سحابة 11"/>
            <p:cNvSpPr/>
            <p:nvPr/>
          </p:nvSpPr>
          <p:spPr>
            <a:xfrm>
              <a:off x="152400" y="5105400"/>
              <a:ext cx="2590800" cy="1600200"/>
            </a:xfrm>
            <a:prstGeom prst="cloudCallout">
              <a:avLst>
                <a:gd name="adj1" fmla="val 62255"/>
                <a:gd name="adj2" fmla="val 50595"/>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sp>
          <p:nvSpPr>
            <p:cNvPr id="13" name="مستطيل 12">
              <a:hlinkClick r:id="" action="ppaction://hlinkshowjump?jump=firstslide"/>
            </p:cNvPr>
            <p:cNvSpPr/>
            <p:nvPr/>
          </p:nvSpPr>
          <p:spPr>
            <a:xfrm rot="523866">
              <a:off x="242304" y="5358315"/>
              <a:ext cx="1569661" cy="2308324"/>
            </a:xfrm>
            <a:prstGeom prst="rect">
              <a:avLst/>
            </a:prstGeom>
            <a:noFill/>
          </p:spPr>
          <p:txBody>
            <a:bodyPr wrap="none">
              <a:spAutoFit/>
            </a:bodyPr>
            <a:lstStyle/>
            <a:p>
              <a:pPr algn="ctr" fontAlgn="auto">
                <a:spcBef>
                  <a:spcPts val="0"/>
                </a:spcBef>
                <a:spcAft>
                  <a:spcPts val="0"/>
                </a:spcAft>
                <a:defRPr/>
              </a:pPr>
              <a:r>
                <a:rPr lang="ar-EG" sz="7200" dirty="0" err="1">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ال</a:t>
              </a:r>
              <a:r>
                <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cs typeface="W1 THAGHR 04 036" pitchFamily="2" charset="-78"/>
                </a:rPr>
                <a:t>تهيئة</a:t>
              </a:r>
            </a:p>
            <a:p>
              <a:pPr algn="ctr" fontAlgn="auto">
                <a:spcBef>
                  <a:spcPts val="0"/>
                </a:spcBef>
                <a:spcAft>
                  <a:spcPts val="0"/>
                </a:spcAft>
                <a:defRPr/>
              </a:pPr>
              <a:endParaRPr lang="ar-SA" sz="7200" dirty="0">
                <a:ln w="28575">
                  <a:solidFill>
                    <a:srgbClr val="F3219E"/>
                  </a:solidFill>
                  <a:prstDash val="solid"/>
                </a:ln>
                <a:solidFill>
                  <a:srgbClr val="FFFF00"/>
                </a:solidFill>
                <a:effectLst>
                  <a:outerShdw blurRad="41275" dist="20320" dir="1800000" algn="tl" rotWithShape="0">
                    <a:srgbClr val="000000">
                      <a:alpha val="40000"/>
                    </a:srgbClr>
                  </a:outerShdw>
                </a:effectLst>
                <a:latin typeface="+mn-lt"/>
                <a:cs typeface="W1 THAGHR 04 036" pitchFamily="2" charset="-78"/>
              </a:endParaRPr>
            </a:p>
          </p:txBody>
        </p:sp>
      </p:grpSp>
      <p:sp>
        <p:nvSpPr>
          <p:cNvPr id="14" name="مستطيل 13"/>
          <p:cNvSpPr/>
          <p:nvPr/>
        </p:nvSpPr>
        <p:spPr>
          <a:xfrm>
            <a:off x="1752600" y="685800"/>
            <a:ext cx="497252" cy="923330"/>
          </a:xfrm>
          <a:prstGeom prst="rect">
            <a:avLst/>
          </a:prstGeom>
          <a:noFill/>
        </p:spPr>
        <p:txBody>
          <a:bodyPr>
            <a:spAutoFit/>
          </a:bodyPr>
          <a:lstStyle/>
          <a:p>
            <a:pPr algn="ctr" fontAlgn="auto">
              <a:spcBef>
                <a:spcPts val="0"/>
              </a:spcBef>
              <a:spcAft>
                <a:spcPts val="0"/>
              </a:spcAft>
              <a:defRPr/>
            </a:pPr>
            <a:r>
              <a:rPr lang="ar-S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8100000" algn="tr" rotWithShape="0">
                    <a:prstClr val="black">
                      <a:alpha val="40000"/>
                    </a:prstClr>
                  </a:outerShdw>
                </a:effectLst>
                <a:latin typeface="Showcard Gothic" pitchFamily="82" charset="0"/>
                <a:cs typeface="W1 THAGHR 04 036" pitchFamily="2" charset="-78"/>
              </a:rPr>
              <a:t>√</a:t>
            </a:r>
          </a:p>
        </p:txBody>
      </p:sp>
      <p:pic>
        <p:nvPicPr>
          <p:cNvPr id="15" name="صورة 14" descr="cartoon_trees_st5 copy.gif"/>
          <p:cNvPicPr>
            <a:picLocks noChangeAspect="1"/>
          </p:cNvPicPr>
          <p:nvPr/>
        </p:nvPicPr>
        <p:blipFill>
          <a:blip r:embed="rId8" cstate="print"/>
          <a:stretch>
            <a:fillRect/>
          </a:stretch>
        </p:blipFill>
        <p:spPr bwMode="auto">
          <a:xfrm>
            <a:off x="6048375"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16" name="زر إجراء: الصفحة الرئيسية 15">
            <a:hlinkClick r:id="" action="ppaction://hlinkshowjump?jump=firstslide" highlightClick="1"/>
          </p:cNvPr>
          <p:cNvSpPr/>
          <p:nvPr/>
        </p:nvSpPr>
        <p:spPr>
          <a:xfrm>
            <a:off x="152400" y="5638800"/>
            <a:ext cx="381000" cy="3810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endParaRPr lang="ar-SA"/>
          </a:p>
        </p:txBody>
      </p:sp>
      <p:sp>
        <p:nvSpPr>
          <p:cNvPr id="17" name="زر إجراء: الأمام أو التالي 16">
            <a:hlinkClick r:id="rId9" action="ppaction://hlinksldjump" highlightClick="1"/>
          </p:cNvPr>
          <p:cNvSpPr/>
          <p:nvPr/>
        </p:nvSpPr>
        <p:spPr>
          <a:xfrm rot="10800000" flipH="1">
            <a:off x="8458200" y="6324600"/>
            <a:ext cx="457200" cy="381000"/>
          </a:xfrm>
          <a:prstGeom prst="actionButtonForwardNex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SA"/>
          </a:p>
        </p:txBody>
      </p:sp>
      <p:pic>
        <p:nvPicPr>
          <p:cNvPr id="18" name="صورة 17" descr="cartoon_trees_st5 copy.gif"/>
          <p:cNvPicPr>
            <a:picLocks noChangeAspect="1"/>
          </p:cNvPicPr>
          <p:nvPr/>
        </p:nvPicPr>
        <p:blipFill>
          <a:blip r:embed="rId8" cstate="print"/>
          <a:stretch>
            <a:fillRect/>
          </a:stretch>
        </p:blipFill>
        <p:spPr bwMode="auto">
          <a:xfrm>
            <a:off x="4592638"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19" name="صورة 18" descr="cartoon_trees_st5 copy.gif"/>
          <p:cNvPicPr>
            <a:picLocks noChangeAspect="1"/>
          </p:cNvPicPr>
          <p:nvPr/>
        </p:nvPicPr>
        <p:blipFill>
          <a:blip r:embed="rId8" cstate="print"/>
          <a:stretch>
            <a:fillRect/>
          </a:stretch>
        </p:blipFill>
        <p:spPr bwMode="auto">
          <a:xfrm>
            <a:off x="3152775"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21" name="مستطيل مستدير الزوايا 20"/>
          <p:cNvSpPr/>
          <p:nvPr/>
        </p:nvSpPr>
        <p:spPr>
          <a:xfrm>
            <a:off x="1219200" y="4910138"/>
            <a:ext cx="1600200" cy="14319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2" name="مستطيل 21"/>
          <p:cNvSpPr/>
          <p:nvPr/>
        </p:nvSpPr>
        <p:spPr>
          <a:xfrm>
            <a:off x="1501182" y="4724400"/>
            <a:ext cx="1013418" cy="1862048"/>
          </a:xfrm>
          <a:prstGeom prst="rect">
            <a:avLst/>
          </a:prstGeom>
          <a:noFill/>
        </p:spPr>
        <p:txBody>
          <a:bodyPr wrap="none">
            <a:spAutoFit/>
          </a:bodyPr>
          <a:lstStyle/>
          <a:p>
            <a:pPr algn="ctr">
              <a:defRPr/>
            </a:pPr>
            <a:r>
              <a:rPr lang="ar-EG"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ar-SA"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 name="صورة 22" descr="cartoon_trees_st5 copy.gif"/>
          <p:cNvPicPr>
            <a:picLocks noChangeAspect="1"/>
          </p:cNvPicPr>
          <p:nvPr/>
        </p:nvPicPr>
        <p:blipFill>
          <a:blip r:embed="rId8" cstate="print"/>
          <a:stretch>
            <a:fillRect/>
          </a:stretch>
        </p:blipFill>
        <p:spPr bwMode="auto">
          <a:xfrm>
            <a:off x="1676400" y="2819400"/>
            <a:ext cx="1419225" cy="1976438"/>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transition>
    <p:pull dir="l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tra_Life_Blob.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tra_Life_Blob.wav"/>
                                        </p:tgtEl>
                                      </p:cMediaNode>
                                    </p:audio>
                                  </p:sub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tra_Life_Blob.wav"/>
                                        </p:tgtEl>
                                      </p:cMediaNode>
                                    </p:audio>
                                  </p:sub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xtra_Life_Blob.wav"/>
                                        </p:tgtEl>
                                      </p:cMediaNode>
                                    </p:audio>
                                  </p:subTnLst>
                                </p:cTn>
                              </p:par>
                              <p:par>
                                <p:cTn id="28" presetID="35"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style.rotation</p:attrName>
                                        </p:attrNameLst>
                                      </p:cBhvr>
                                      <p:tavLst>
                                        <p:tav tm="0">
                                          <p:val>
                                            <p:fltVal val="720"/>
                                          </p:val>
                                        </p:tav>
                                        <p:tav tm="100000">
                                          <p:val>
                                            <p:fltVal val="0"/>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4" name="cached_pop.wav"/>
                                        </p:tgtEl>
                                      </p:cMediaNode>
                                    </p:audio>
                                  </p:sub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11574</TotalTime>
  <Words>201</Words>
  <Application>Microsoft Office PowerPoint</Application>
  <PresentationFormat>عرض على الشاشة (3:4)‏</PresentationFormat>
  <Paragraphs>63</Paragraphs>
  <Slides>12</Slides>
  <Notes>4</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12</vt:i4>
      </vt:variant>
    </vt:vector>
  </HeadingPairs>
  <TitlesOfParts>
    <vt:vector size="17" baseType="lpstr">
      <vt:lpstr>Arial</vt:lpstr>
      <vt:lpstr>Calibri</vt:lpstr>
      <vt:lpstr>Times New Roman</vt:lpstr>
      <vt:lpstr>W1 THAGHR 04 036</vt: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1ب ف 1</dc:title>
  <dc:subject>استكشاف وتهيئة الفصل الخامس</dc:subject>
  <dc:creator>أ/ بندر الحازمي</dc:creator>
  <cp:keywords>حقيبة إنجاز المعلم والمعلمة</cp:keywords>
  <cp:lastModifiedBy>toshiba</cp:lastModifiedBy>
  <cp:revision>522</cp:revision>
  <dcterms:created xsi:type="dcterms:W3CDTF">2009-07-10T10:51:31Z</dcterms:created>
  <dcterms:modified xsi:type="dcterms:W3CDTF">2014-07-03T11:33:03Z</dcterms:modified>
</cp:coreProperties>
</file>