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1" r:id="rId2"/>
    <p:sldId id="292" r:id="rId3"/>
    <p:sldId id="263" r:id="rId4"/>
    <p:sldId id="293" r:id="rId5"/>
    <p:sldId id="299" r:id="rId6"/>
    <p:sldId id="300" r:id="rId7"/>
    <p:sldId id="305" r:id="rId8"/>
    <p:sldId id="306" r:id="rId9"/>
    <p:sldId id="301" r:id="rId10"/>
    <p:sldId id="302" r:id="rId11"/>
    <p:sldId id="307" r:id="rId12"/>
    <p:sldId id="308" r:id="rId13"/>
    <p:sldId id="303" r:id="rId14"/>
    <p:sldId id="294" r:id="rId15"/>
    <p:sldId id="295" r:id="rId16"/>
    <p:sldId id="296" r:id="rId17"/>
    <p:sldId id="297" r:id="rId18"/>
    <p:sldId id="309" r:id="rId19"/>
    <p:sldId id="310" r:id="rId20"/>
    <p:sldId id="304" r:id="rId21"/>
    <p:sldId id="298" r:id="rId22"/>
    <p:sldId id="312" r:id="rId23"/>
    <p:sldId id="314" r:id="rId24"/>
    <p:sldId id="311" r:id="rId25"/>
    <p:sldId id="313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99FF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92" autoAdjust="0"/>
    <p:restoredTop sz="94660"/>
  </p:normalViewPr>
  <p:slideViewPr>
    <p:cSldViewPr>
      <p:cViewPr varScale="1">
        <p:scale>
          <a:sx n="51" d="100"/>
          <a:sy n="51" d="100"/>
        </p:scale>
        <p:origin x="-9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BA26B-2B8E-4A71-9B65-62B3E5F3A561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24F77-8CCD-49BB-A198-B69A7BA82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33A6E-4420-4A61-9BB4-4A7781911109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3D285-73D9-48E0-89E9-895E0B271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2EB3A-053A-4FCC-86F0-5EF686635C30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ECC02-F09B-444E-A07F-01A6ECB5E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1C31B-6F13-4D32-9F49-BCAC315C84CB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45B52-6A1C-44F3-A41F-435FB49F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EAD04-9C0E-47EE-9286-06E109C1A404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A6373-44E7-4A30-98E6-F6A8013EA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E9345-90C5-4EFD-9357-FDD0DE71EEC0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1717B-0981-41BC-8E13-68244AC48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CBF91-46AC-4EB1-80BF-1FEBBD5702C9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AA6E8-5BAE-4605-95DF-690B95F4A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103CA-280F-4CB7-9B8F-B440E83BD76B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26078-89C4-4E55-895E-503FEB337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1B40E-CE68-4D80-B374-8A2ACFB3769E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BB72B-F455-41E6-B2FB-206B8BFCE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FF46F-2183-43AB-B338-B19544827078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7F699-70C6-4BE8-9431-15CA48D78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3F12D-D277-495C-B205-87C7ED6B0B49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D63C6-B99A-4327-B162-DC839E7E2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3F3F3C-4E72-44B5-9440-73DB03B0A835}" type="datetimeFigureOut">
              <a:rPr lang="en-US"/>
              <a:pPr>
                <a:defRPr/>
              </a:pPr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3E71DF-94AE-41C7-9568-2C76B3268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9.wav"/><Relationship Id="rId7" Type="http://schemas.openxmlformats.org/officeDocument/2006/relationships/image" Target="../media/image14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audio" Target="../media/audio11.wav"/><Relationship Id="rId10" Type="http://schemas.openxmlformats.org/officeDocument/2006/relationships/image" Target="../media/image17.png"/><Relationship Id="rId4" Type="http://schemas.openxmlformats.org/officeDocument/2006/relationships/audio" Target="../media/audio10.wav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9.wav"/><Relationship Id="rId7" Type="http://schemas.openxmlformats.org/officeDocument/2006/relationships/image" Target="../media/image14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audio" Target="../media/audio7.wav"/><Relationship Id="rId10" Type="http://schemas.openxmlformats.org/officeDocument/2006/relationships/image" Target="../media/image19.png"/><Relationship Id="rId4" Type="http://schemas.openxmlformats.org/officeDocument/2006/relationships/audio" Target="../media/audio10.wav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9.wav"/><Relationship Id="rId7" Type="http://schemas.openxmlformats.org/officeDocument/2006/relationships/image" Target="../media/image13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2.wav"/><Relationship Id="rId11" Type="http://schemas.openxmlformats.org/officeDocument/2006/relationships/image" Target="../media/image19.png"/><Relationship Id="rId5" Type="http://schemas.openxmlformats.org/officeDocument/2006/relationships/audio" Target="../media/audio7.wav"/><Relationship Id="rId10" Type="http://schemas.openxmlformats.org/officeDocument/2006/relationships/image" Target="../media/image18.png"/><Relationship Id="rId4" Type="http://schemas.openxmlformats.org/officeDocument/2006/relationships/audio" Target="../media/audio10.wav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9.wav"/><Relationship Id="rId7" Type="http://schemas.openxmlformats.org/officeDocument/2006/relationships/image" Target="../media/image14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audio" Target="../media/audio7.wav"/><Relationship Id="rId10" Type="http://schemas.openxmlformats.org/officeDocument/2006/relationships/image" Target="../media/image21.png"/><Relationship Id="rId4" Type="http://schemas.openxmlformats.org/officeDocument/2006/relationships/audio" Target="../media/audio10.wav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9.wav"/><Relationship Id="rId7" Type="http://schemas.openxmlformats.org/officeDocument/2006/relationships/image" Target="../media/image14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audio" Target="../media/audio7.wav"/><Relationship Id="rId10" Type="http://schemas.openxmlformats.org/officeDocument/2006/relationships/image" Target="../media/image21.png"/><Relationship Id="rId4" Type="http://schemas.openxmlformats.org/officeDocument/2006/relationships/audio" Target="../media/audio10.wav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9.wav"/><Relationship Id="rId7" Type="http://schemas.openxmlformats.org/officeDocument/2006/relationships/image" Target="../media/image14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audio" Target="../media/audio7.wav"/><Relationship Id="rId10" Type="http://schemas.openxmlformats.org/officeDocument/2006/relationships/image" Target="../media/image21.png"/><Relationship Id="rId4" Type="http://schemas.openxmlformats.org/officeDocument/2006/relationships/audio" Target="../media/audio10.wav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CKLC134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2492375"/>
            <a:ext cx="8040688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357313" y="2714625"/>
            <a:ext cx="71088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7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اختبار منتصف الفصل </a:t>
            </a:r>
          </a:p>
          <a:p>
            <a:pPr algn="ctr"/>
            <a:r>
              <a:rPr lang="ar-EG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الدروس 1- 4</a:t>
            </a:r>
            <a:endParaRPr lang="en-US" sz="7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ached_button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CHOOLMO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500188"/>
            <a:ext cx="86439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524750" y="1670050"/>
            <a:ext cx="7191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EG" sz="4400" b="1">
                <a:solidFill>
                  <a:srgbClr val="0000FF"/>
                </a:solidFill>
                <a:latin typeface="Calibri" pitchFamily="34" charset="0"/>
              </a:rPr>
              <a:t>4)</a:t>
            </a:r>
            <a:endParaRPr lang="en-US" sz="44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63" y="2071688"/>
            <a:ext cx="5324475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411139" y="5229200"/>
            <a:ext cx="439310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EG" sz="5400" b="1" dirty="0" smtClean="0">
                <a:solidFill>
                  <a:srgbClr val="C00000"/>
                </a:solidFill>
                <a:latin typeface="Calibri" pitchFamily="34" charset="0"/>
              </a:rPr>
              <a:t>عدد الأوراق 14</a:t>
            </a:r>
            <a:endParaRPr lang="en-US" sz="54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72 - arcade game po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72 - arcade game po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jewel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2"/>
          <p:cNvSpPr/>
          <p:nvPr/>
        </p:nvSpPr>
        <p:spPr>
          <a:xfrm>
            <a:off x="725488" y="2414588"/>
            <a:ext cx="7561262" cy="1657350"/>
          </a:xfrm>
          <a:prstGeom prst="snip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42925" y="2317750"/>
            <a:ext cx="77438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5400" b="1" dirty="0" smtClean="0">
                <a:solidFill>
                  <a:srgbClr val="C00000"/>
                </a:solidFill>
                <a:latin typeface="Calibri" pitchFamily="34" charset="0"/>
              </a:rPr>
              <a:t>ارسم </a:t>
            </a:r>
            <a:r>
              <a:rPr lang="ar-EG" sz="5400" b="1" dirty="0">
                <a:solidFill>
                  <a:srgbClr val="C00000"/>
                </a:solidFill>
                <a:latin typeface="Calibri" pitchFamily="34" charset="0"/>
              </a:rPr>
              <a:t>المزيد للحصول على العدد 17</a:t>
            </a:r>
            <a:endParaRPr lang="en-US" sz="54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jewel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jewel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CHOOLMO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500188"/>
            <a:ext cx="86439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524750" y="1670050"/>
            <a:ext cx="7191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EG" sz="4400" b="1">
                <a:solidFill>
                  <a:srgbClr val="0000FF"/>
                </a:solidFill>
                <a:latin typeface="Calibri" pitchFamily="34" charset="0"/>
              </a:rPr>
              <a:t>4)</a:t>
            </a:r>
            <a:endParaRPr lang="en-US" sz="44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63" y="2071688"/>
            <a:ext cx="5324475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0" y="3143250"/>
            <a:ext cx="4429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8" y="3143250"/>
            <a:ext cx="4429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25" y="3214688"/>
            <a:ext cx="4429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72 - arcade game po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72 - arcade game po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CKLC134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2492375"/>
            <a:ext cx="8040688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357313" y="2714625"/>
            <a:ext cx="71088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7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مراجعة تراكمية</a:t>
            </a:r>
          </a:p>
          <a:p>
            <a:pPr algn="ctr"/>
            <a:r>
              <a:rPr lang="ar-EG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الفصول 1- 5</a:t>
            </a:r>
            <a:endParaRPr lang="en-US" sz="7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accuracy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and Round Single Corner Rectangle 2"/>
          <p:cNvSpPr/>
          <p:nvPr/>
        </p:nvSpPr>
        <p:spPr>
          <a:xfrm>
            <a:off x="539750" y="2276475"/>
            <a:ext cx="7920038" cy="2224095"/>
          </a:xfrm>
          <a:prstGeom prst="snipRoundRect">
            <a:avLst/>
          </a:prstGeom>
          <a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19250" y="2459038"/>
            <a:ext cx="66976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6000" b="1">
                <a:solidFill>
                  <a:srgbClr val="0000FF"/>
                </a:solidFill>
                <a:latin typeface="Calibri" pitchFamily="34" charset="0"/>
              </a:rPr>
              <a:t>حوط الشكل المكمل للنمط</a:t>
            </a:r>
            <a:endParaRPr lang="en-US" sz="60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7" name="Picture 6" descr="000009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20787">
            <a:off x="276225" y="2162175"/>
            <a:ext cx="1443038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  <p:sndAc>
      <p:stSnd>
        <p:snd r:embed="rId2" name="SOUND1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jewel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jewel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s-tex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549275"/>
            <a:ext cx="15128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948488" y="765175"/>
            <a:ext cx="86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4000" b="1">
                <a:solidFill>
                  <a:srgbClr val="0000FF"/>
                </a:solidFill>
                <a:latin typeface="Calibri" pitchFamily="34" charset="0"/>
              </a:rPr>
              <a:t>(1)</a:t>
            </a:r>
            <a:endParaRPr lang="en-US" sz="40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5" name="Picture 4" descr="world_glob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750" y="404813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ross 5"/>
          <p:cNvSpPr/>
          <p:nvPr/>
        </p:nvSpPr>
        <p:spPr>
          <a:xfrm>
            <a:off x="395536" y="1844824"/>
            <a:ext cx="8352928" cy="2870060"/>
          </a:xfrm>
          <a:prstGeom prst="plus">
            <a:avLst>
              <a:gd name="adj" fmla="val 0"/>
            </a:avLst>
          </a:prstGeom>
          <a:blipFill>
            <a:blip r:embed="rId8" cstate="print"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6" name="Rectangle 15"/>
          <p:cNvSpPr/>
          <p:nvPr/>
        </p:nvSpPr>
        <p:spPr>
          <a:xfrm>
            <a:off x="755650" y="2060575"/>
            <a:ext cx="7704138" cy="208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0288" y="2428875"/>
            <a:ext cx="48593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4438" y="2173288"/>
            <a:ext cx="1214437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شكل بيضاوي 17"/>
          <p:cNvSpPr/>
          <p:nvPr/>
        </p:nvSpPr>
        <p:spPr>
          <a:xfrm>
            <a:off x="5572125" y="2571750"/>
            <a:ext cx="1714500" cy="9286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</p:spTree>
  </p:cSld>
  <p:clrMapOvr>
    <a:masterClrMapping/>
  </p:clrMapOvr>
  <p:transition>
    <p:strips/>
    <p:sndAc>
      <p:stSnd>
        <p:snd r:embed="rId2" name="SOUND2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p_qu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p_res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and Round Single Corner Rectangle 2"/>
          <p:cNvSpPr/>
          <p:nvPr/>
        </p:nvSpPr>
        <p:spPr>
          <a:xfrm>
            <a:off x="539750" y="2276475"/>
            <a:ext cx="7920038" cy="2736850"/>
          </a:xfrm>
          <a:prstGeom prst="snipRoundRect">
            <a:avLst/>
          </a:prstGeom>
          <a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47813" y="2673350"/>
            <a:ext cx="66960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4400" b="1" dirty="0">
                <a:solidFill>
                  <a:srgbClr val="0000FF"/>
                </a:solidFill>
                <a:latin typeface="Calibri" pitchFamily="34" charset="0"/>
              </a:rPr>
              <a:t>عد الأشياء في كل صف، ثم اكتب </a:t>
            </a:r>
            <a:r>
              <a:rPr lang="ar-EG" sz="4400" b="1" dirty="0" smtClean="0">
                <a:solidFill>
                  <a:srgbClr val="0000FF"/>
                </a:solidFill>
                <a:latin typeface="Calibri" pitchFamily="34" charset="0"/>
              </a:rPr>
              <a:t>عددها.</a:t>
            </a:r>
            <a:endParaRPr lang="en-US" sz="4400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7" name="Picture 6" descr="000009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20787">
            <a:off x="276225" y="2162175"/>
            <a:ext cx="1443038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  <p:sndAc>
      <p:stSnd>
        <p:snd r:embed="rId2" name="SOUND1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jewel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jewel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s-tex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549275"/>
            <a:ext cx="15128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948488" y="765175"/>
            <a:ext cx="86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4000" b="1">
                <a:solidFill>
                  <a:srgbClr val="0000FF"/>
                </a:solidFill>
                <a:latin typeface="Calibri" pitchFamily="34" charset="0"/>
              </a:rPr>
              <a:t>(2)</a:t>
            </a:r>
            <a:endParaRPr lang="en-US" sz="40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5" name="Picture 4" descr="world_glob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750" y="404813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ross 5"/>
          <p:cNvSpPr/>
          <p:nvPr/>
        </p:nvSpPr>
        <p:spPr>
          <a:xfrm>
            <a:off x="395536" y="2132856"/>
            <a:ext cx="8352928" cy="4225102"/>
          </a:xfrm>
          <a:prstGeom prst="plus">
            <a:avLst>
              <a:gd name="adj" fmla="val 0"/>
            </a:avLst>
          </a:prstGeom>
          <a:blipFill>
            <a:blip r:embed="rId8" cstate="print"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6" name="Rectangle 15"/>
          <p:cNvSpPr/>
          <p:nvPr/>
        </p:nvSpPr>
        <p:spPr>
          <a:xfrm>
            <a:off x="755650" y="2428875"/>
            <a:ext cx="7704138" cy="3349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1938" y="2643188"/>
            <a:ext cx="41433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6188" y="4429125"/>
            <a:ext cx="47148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مربع نص 17"/>
          <p:cNvSpPr txBox="1">
            <a:spLocks noChangeArrowheads="1"/>
          </p:cNvSpPr>
          <p:nvPr/>
        </p:nvSpPr>
        <p:spPr bwMode="auto">
          <a:xfrm>
            <a:off x="2143125" y="2786063"/>
            <a:ext cx="1143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8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" name="مربع نص 18"/>
          <p:cNvSpPr txBox="1">
            <a:spLocks noChangeArrowheads="1"/>
          </p:cNvSpPr>
          <p:nvPr/>
        </p:nvSpPr>
        <p:spPr bwMode="auto">
          <a:xfrm>
            <a:off x="2214563" y="4578350"/>
            <a:ext cx="114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800" b="1">
                <a:solidFill>
                  <a:srgbClr val="FF0000"/>
                </a:solidFill>
              </a:rPr>
              <a:t>7</a:t>
            </a:r>
          </a:p>
        </p:txBody>
      </p:sp>
    </p:spTree>
  </p:cSld>
  <p:clrMapOvr>
    <a:masterClrMapping/>
  </p:clrMapOvr>
  <p:transition>
    <p:strips/>
    <p:sndAc>
      <p:stSnd>
        <p:snd r:embed="rId2" name="SOUND2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p_qu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and Round Single Corner Rectangle 2"/>
          <p:cNvSpPr/>
          <p:nvPr/>
        </p:nvSpPr>
        <p:spPr>
          <a:xfrm>
            <a:off x="539750" y="2276475"/>
            <a:ext cx="7920038" cy="2736850"/>
          </a:xfrm>
          <a:prstGeom prst="snipRoundRect">
            <a:avLst/>
          </a:prstGeom>
          <a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47813" y="2673350"/>
            <a:ext cx="66960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4400" b="1" dirty="0" smtClean="0">
                <a:solidFill>
                  <a:srgbClr val="0000FF"/>
                </a:solidFill>
                <a:latin typeface="Calibri" pitchFamily="34" charset="0"/>
              </a:rPr>
              <a:t> ثم صل </a:t>
            </a:r>
            <a:r>
              <a:rPr lang="ar-EG" sz="4400" b="1" dirty="0">
                <a:solidFill>
                  <a:srgbClr val="0000FF"/>
                </a:solidFill>
                <a:latin typeface="Calibri" pitchFamily="34" charset="0"/>
              </a:rPr>
              <a:t>بين المجموعتين</a:t>
            </a:r>
            <a:endParaRPr lang="en-US" sz="4400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7" name="Picture 6" descr="000009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20787">
            <a:off x="276225" y="2162175"/>
            <a:ext cx="1443038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  <p:sndAc>
      <p:stSnd>
        <p:snd r:embed="rId2" name="SOUND1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jewel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jewel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s-text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3663" y="549275"/>
            <a:ext cx="15128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948488" y="765175"/>
            <a:ext cx="86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4000" b="1">
                <a:solidFill>
                  <a:srgbClr val="0000FF"/>
                </a:solidFill>
                <a:latin typeface="Calibri" pitchFamily="34" charset="0"/>
              </a:rPr>
              <a:t>(2)</a:t>
            </a:r>
            <a:endParaRPr lang="en-US" sz="40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5" name="Picture 4" descr="world_globe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750" y="404813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ross 5"/>
          <p:cNvSpPr/>
          <p:nvPr/>
        </p:nvSpPr>
        <p:spPr>
          <a:xfrm>
            <a:off x="395536" y="2132856"/>
            <a:ext cx="8352928" cy="4225102"/>
          </a:xfrm>
          <a:prstGeom prst="plus">
            <a:avLst>
              <a:gd name="adj" fmla="val 0"/>
            </a:avLst>
          </a:prstGeom>
          <a:blipFill>
            <a:blip r:embed="rId9" cstate="print"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6" name="Rectangle 15"/>
          <p:cNvSpPr/>
          <p:nvPr/>
        </p:nvSpPr>
        <p:spPr>
          <a:xfrm>
            <a:off x="755650" y="2428875"/>
            <a:ext cx="7704138" cy="3349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71938" y="2643188"/>
            <a:ext cx="41433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86188" y="4429125"/>
            <a:ext cx="47148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مربع نص 17"/>
          <p:cNvSpPr txBox="1">
            <a:spLocks noChangeArrowheads="1"/>
          </p:cNvSpPr>
          <p:nvPr/>
        </p:nvSpPr>
        <p:spPr bwMode="auto">
          <a:xfrm>
            <a:off x="2143125" y="2786063"/>
            <a:ext cx="1143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8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" name="مربع نص 18"/>
          <p:cNvSpPr txBox="1">
            <a:spLocks noChangeArrowheads="1"/>
          </p:cNvSpPr>
          <p:nvPr/>
        </p:nvSpPr>
        <p:spPr bwMode="auto">
          <a:xfrm>
            <a:off x="2214563" y="4578350"/>
            <a:ext cx="114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800" b="1">
                <a:solidFill>
                  <a:srgbClr val="FF0000"/>
                </a:solidFill>
              </a:rPr>
              <a:t>7</a:t>
            </a:r>
          </a:p>
        </p:txBody>
      </p:sp>
      <p:cxnSp>
        <p:nvCxnSpPr>
          <p:cNvPr id="21" name="رابط كسهم مستقيم 20"/>
          <p:cNvCxnSpPr/>
          <p:nvPr/>
        </p:nvCxnSpPr>
        <p:spPr>
          <a:xfrm rot="5400000">
            <a:off x="7322344" y="4179094"/>
            <a:ext cx="642938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/>
          <p:nvPr/>
        </p:nvCxnSpPr>
        <p:spPr>
          <a:xfrm rot="5400000">
            <a:off x="6679406" y="4179094"/>
            <a:ext cx="642938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رابط كسهم مستقيم 28"/>
          <p:cNvCxnSpPr/>
          <p:nvPr/>
        </p:nvCxnSpPr>
        <p:spPr>
          <a:xfrm rot="5400000">
            <a:off x="6036469" y="4179094"/>
            <a:ext cx="642938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 rot="5400000">
            <a:off x="5322094" y="4107657"/>
            <a:ext cx="642937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 rot="5400000">
            <a:off x="4607719" y="4179094"/>
            <a:ext cx="642938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 rot="5400000">
            <a:off x="3964781" y="4179094"/>
            <a:ext cx="642938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strips/>
    <p:sndAc>
      <p:stSnd>
        <p:snd r:embed="rId2" name="SOUND2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p_qu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and Round Single Corner Rectangle 2"/>
          <p:cNvSpPr/>
          <p:nvPr/>
        </p:nvSpPr>
        <p:spPr>
          <a:xfrm>
            <a:off x="539750" y="2132856"/>
            <a:ext cx="7561263" cy="2952725"/>
          </a:xfrm>
          <a:prstGeom prst="snip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2947" y="2852936"/>
            <a:ext cx="748945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EG" sz="5400" b="1" dirty="0">
                <a:solidFill>
                  <a:srgbClr val="C00000"/>
                </a:solidFill>
                <a:latin typeface="Calibri" pitchFamily="34" charset="0"/>
              </a:rPr>
              <a:t>عد الأشياء </a:t>
            </a:r>
            <a:r>
              <a:rPr lang="ar-EG" sz="5400" b="1" dirty="0" smtClean="0">
                <a:solidFill>
                  <a:srgbClr val="C00000"/>
                </a:solidFill>
                <a:latin typeface="Calibri" pitchFamily="34" charset="0"/>
              </a:rPr>
              <a:t>الآتية، وانطق عددها </a:t>
            </a:r>
            <a:r>
              <a:rPr lang="ar-EG" sz="5400" b="1" dirty="0">
                <a:solidFill>
                  <a:srgbClr val="C00000"/>
                </a:solidFill>
                <a:latin typeface="Calibri" pitchFamily="34" charset="0"/>
              </a:rPr>
              <a:t>ثم </a:t>
            </a:r>
            <a:r>
              <a:rPr lang="ar-EG" sz="5400" b="1" dirty="0" smtClean="0">
                <a:solidFill>
                  <a:srgbClr val="C00000"/>
                </a:solidFill>
                <a:latin typeface="Calibri" pitchFamily="34" charset="0"/>
              </a:rPr>
              <a:t>اكتبه في المكان المخصص</a:t>
            </a:r>
            <a:endParaRPr lang="en-US" sz="54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7" name="Picture 6" descr="000009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20787">
            <a:off x="276225" y="1657733"/>
            <a:ext cx="1443038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  <p:sndAc>
      <p:stSnd>
        <p:snd r:embed="rId2" name="SOUND1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jewel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jewel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2"/>
          <p:cNvSpPr/>
          <p:nvPr/>
        </p:nvSpPr>
        <p:spPr>
          <a:xfrm>
            <a:off x="539750" y="2276475"/>
            <a:ext cx="7920038" cy="2736850"/>
          </a:xfrm>
          <a:prstGeom prst="snipRoundRect">
            <a:avLst/>
          </a:prstGeom>
          <a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47813" y="2673350"/>
            <a:ext cx="66960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4400" b="1" dirty="0">
                <a:solidFill>
                  <a:srgbClr val="0000FF"/>
                </a:solidFill>
                <a:latin typeface="Calibri" pitchFamily="34" charset="0"/>
              </a:rPr>
              <a:t>عد السمك، </a:t>
            </a:r>
            <a:r>
              <a:rPr lang="ar-EG" sz="4400" b="1" dirty="0" smtClean="0">
                <a:solidFill>
                  <a:srgbClr val="0000FF"/>
                </a:solidFill>
                <a:latin typeface="Calibri" pitchFamily="34" charset="0"/>
              </a:rPr>
              <a:t>ثم </a:t>
            </a:r>
            <a:r>
              <a:rPr lang="ar-EG" sz="4400" b="1" dirty="0">
                <a:solidFill>
                  <a:srgbClr val="0000FF"/>
                </a:solidFill>
                <a:latin typeface="Calibri" pitchFamily="34" charset="0"/>
              </a:rPr>
              <a:t>اكتب </a:t>
            </a:r>
            <a:r>
              <a:rPr lang="ar-EG" sz="4400" b="1" dirty="0" smtClean="0">
                <a:solidFill>
                  <a:srgbClr val="0000FF"/>
                </a:solidFill>
                <a:latin typeface="Calibri" pitchFamily="34" charset="0"/>
              </a:rPr>
              <a:t>عدده</a:t>
            </a:r>
            <a:endParaRPr lang="en-US" sz="4400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jewel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jewel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les-tex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549275"/>
            <a:ext cx="15128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6948488" y="765175"/>
            <a:ext cx="86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4000" b="1">
                <a:solidFill>
                  <a:srgbClr val="0000FF"/>
                </a:solidFill>
                <a:latin typeface="Calibri" pitchFamily="34" charset="0"/>
              </a:rPr>
              <a:t>(3)</a:t>
            </a:r>
            <a:endParaRPr lang="en-US" sz="40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16388" name="Picture 4" descr="world_glob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750" y="404813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ross 5"/>
          <p:cNvSpPr/>
          <p:nvPr/>
        </p:nvSpPr>
        <p:spPr>
          <a:xfrm>
            <a:off x="395536" y="2132856"/>
            <a:ext cx="8352928" cy="4296540"/>
          </a:xfrm>
          <a:prstGeom prst="plus">
            <a:avLst>
              <a:gd name="adj" fmla="val 0"/>
            </a:avLst>
          </a:prstGeom>
          <a:blipFill>
            <a:blip r:embed="rId8" cstate="print"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6" name="Rectangle 15"/>
          <p:cNvSpPr/>
          <p:nvPr/>
        </p:nvSpPr>
        <p:spPr>
          <a:xfrm>
            <a:off x="755650" y="2508250"/>
            <a:ext cx="7704138" cy="3421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16538" y="3052763"/>
            <a:ext cx="2613025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8813" y="2747963"/>
            <a:ext cx="2924175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928688" y="2863850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p:transition>
    <p:strips/>
    <p:sndAc>
      <p:stSnd>
        <p:snd r:embed="rId2" name="SOUND2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p_qu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2"/>
          <p:cNvSpPr/>
          <p:nvPr/>
        </p:nvSpPr>
        <p:spPr>
          <a:xfrm>
            <a:off x="539750" y="2276475"/>
            <a:ext cx="7920038" cy="2736850"/>
          </a:xfrm>
          <a:prstGeom prst="snipRoundRect">
            <a:avLst/>
          </a:prstGeom>
          <a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47813" y="2673350"/>
            <a:ext cx="66960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4400" b="1" dirty="0">
                <a:solidFill>
                  <a:srgbClr val="0000FF"/>
                </a:solidFill>
                <a:latin typeface="Calibri" pitchFamily="34" charset="0"/>
              </a:rPr>
              <a:t>عد </a:t>
            </a:r>
            <a:r>
              <a:rPr lang="ar-EG" sz="4400" b="1" dirty="0" smtClean="0">
                <a:solidFill>
                  <a:srgbClr val="0000FF"/>
                </a:solidFill>
                <a:latin typeface="Calibri" pitchFamily="34" charset="0"/>
              </a:rPr>
              <a:t>نجم </a:t>
            </a:r>
            <a:r>
              <a:rPr lang="ar-EG" sz="4400" b="1" dirty="0">
                <a:solidFill>
                  <a:srgbClr val="0000FF"/>
                </a:solidFill>
                <a:latin typeface="Calibri" pitchFamily="34" charset="0"/>
              </a:rPr>
              <a:t>البحر </a:t>
            </a:r>
            <a:r>
              <a:rPr lang="ar-EG" sz="4400" b="1" dirty="0" smtClean="0">
                <a:solidFill>
                  <a:srgbClr val="0000FF"/>
                </a:solidFill>
                <a:latin typeface="Calibri" pitchFamily="34" charset="0"/>
              </a:rPr>
              <a:t>ثم </a:t>
            </a:r>
            <a:r>
              <a:rPr lang="ar-EG" sz="4400" b="1" dirty="0">
                <a:solidFill>
                  <a:srgbClr val="0000FF"/>
                </a:solidFill>
                <a:latin typeface="Calibri" pitchFamily="34" charset="0"/>
              </a:rPr>
              <a:t>اكتب </a:t>
            </a:r>
            <a:r>
              <a:rPr lang="ar-EG" sz="4400" b="1" dirty="0" smtClean="0">
                <a:solidFill>
                  <a:srgbClr val="0000FF"/>
                </a:solidFill>
                <a:latin typeface="Calibri" pitchFamily="34" charset="0"/>
              </a:rPr>
              <a:t>عدده</a:t>
            </a:r>
            <a:endParaRPr lang="en-US" sz="4400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jewel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jewel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les-tex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549275"/>
            <a:ext cx="15128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6948488" y="765175"/>
            <a:ext cx="86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4000" b="1">
                <a:solidFill>
                  <a:srgbClr val="0000FF"/>
                </a:solidFill>
                <a:latin typeface="Calibri" pitchFamily="34" charset="0"/>
              </a:rPr>
              <a:t>(3)</a:t>
            </a:r>
            <a:endParaRPr lang="en-US" sz="40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16388" name="Picture 4" descr="world_glob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750" y="404813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ross 5"/>
          <p:cNvSpPr/>
          <p:nvPr/>
        </p:nvSpPr>
        <p:spPr>
          <a:xfrm>
            <a:off x="395536" y="2132856"/>
            <a:ext cx="8352928" cy="4296540"/>
          </a:xfrm>
          <a:prstGeom prst="plus">
            <a:avLst>
              <a:gd name="adj" fmla="val 0"/>
            </a:avLst>
          </a:prstGeom>
          <a:blipFill>
            <a:blip r:embed="rId8" cstate="print"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6" name="Rectangle 15"/>
          <p:cNvSpPr/>
          <p:nvPr/>
        </p:nvSpPr>
        <p:spPr>
          <a:xfrm>
            <a:off x="755650" y="2508250"/>
            <a:ext cx="7704138" cy="3421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16538" y="3052763"/>
            <a:ext cx="2613025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8813" y="2747963"/>
            <a:ext cx="2924175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928688" y="2863850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1000125" y="3786188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ransition>
    <p:strips/>
    <p:sndAc>
      <p:stSnd>
        <p:snd r:embed="rId2" name="SOUND2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p_qu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2"/>
          <p:cNvSpPr/>
          <p:nvPr/>
        </p:nvSpPr>
        <p:spPr>
          <a:xfrm>
            <a:off x="539750" y="2276475"/>
            <a:ext cx="7920038" cy="2736850"/>
          </a:xfrm>
          <a:prstGeom prst="snipRoundRect">
            <a:avLst/>
          </a:prstGeom>
          <a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47813" y="2673350"/>
            <a:ext cx="66960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4400" b="1" dirty="0">
                <a:solidFill>
                  <a:srgbClr val="0000FF"/>
                </a:solidFill>
                <a:latin typeface="Calibri" pitchFamily="34" charset="0"/>
              </a:rPr>
              <a:t>عد </a:t>
            </a:r>
            <a:r>
              <a:rPr lang="ar-EG" sz="4400" b="1" dirty="0" smtClean="0">
                <a:solidFill>
                  <a:srgbClr val="0000FF"/>
                </a:solidFill>
                <a:latin typeface="Calibri" pitchFamily="34" charset="0"/>
              </a:rPr>
              <a:t>السرطان </a:t>
            </a:r>
            <a:r>
              <a:rPr lang="ar-EG" sz="4400" b="1" dirty="0">
                <a:solidFill>
                  <a:srgbClr val="0000FF"/>
                </a:solidFill>
                <a:latin typeface="Calibri" pitchFamily="34" charset="0"/>
              </a:rPr>
              <a:t>ثم اكتب </a:t>
            </a:r>
            <a:r>
              <a:rPr lang="ar-EG" sz="4400" b="1" dirty="0" smtClean="0">
                <a:solidFill>
                  <a:srgbClr val="0000FF"/>
                </a:solidFill>
                <a:latin typeface="Calibri" pitchFamily="34" charset="0"/>
              </a:rPr>
              <a:t>عدده</a:t>
            </a:r>
            <a:endParaRPr lang="en-US" sz="4400" dirty="0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jewel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jewel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les-text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549275"/>
            <a:ext cx="15128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6948488" y="765175"/>
            <a:ext cx="86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4000" b="1">
                <a:solidFill>
                  <a:srgbClr val="0000FF"/>
                </a:solidFill>
                <a:latin typeface="Calibri" pitchFamily="34" charset="0"/>
              </a:rPr>
              <a:t>(3)</a:t>
            </a:r>
            <a:endParaRPr lang="en-US" sz="40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16388" name="Picture 4" descr="world_glob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750" y="404813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ross 5"/>
          <p:cNvSpPr/>
          <p:nvPr/>
        </p:nvSpPr>
        <p:spPr>
          <a:xfrm>
            <a:off x="395536" y="2132856"/>
            <a:ext cx="8352928" cy="4296540"/>
          </a:xfrm>
          <a:prstGeom prst="plus">
            <a:avLst>
              <a:gd name="adj" fmla="val 0"/>
            </a:avLst>
          </a:prstGeom>
          <a:blipFill>
            <a:blip r:embed="rId8" cstate="print"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6" name="Rectangle 15"/>
          <p:cNvSpPr/>
          <p:nvPr/>
        </p:nvSpPr>
        <p:spPr>
          <a:xfrm>
            <a:off x="755650" y="2508250"/>
            <a:ext cx="7704138" cy="3421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16538" y="3052763"/>
            <a:ext cx="2613025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8813" y="2747963"/>
            <a:ext cx="2924175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928688" y="2863850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1000125" y="3786188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مربع نص 13"/>
          <p:cNvSpPr txBox="1">
            <a:spLocks noChangeArrowheads="1"/>
          </p:cNvSpPr>
          <p:nvPr/>
        </p:nvSpPr>
        <p:spPr bwMode="auto">
          <a:xfrm>
            <a:off x="928688" y="4792663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000">
                <a:solidFill>
                  <a:srgbClr val="FF0000"/>
                </a:solidFill>
              </a:rPr>
              <a:t>4</a:t>
            </a:r>
          </a:p>
        </p:txBody>
      </p:sp>
    </p:spTree>
  </p:cSld>
  <p:clrMapOvr>
    <a:masterClrMapping/>
  </p:clrMapOvr>
  <p:transition>
    <p:strips/>
    <p:sndAc>
      <p:stSnd>
        <p:snd r:embed="rId2" name="SOUND2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p_que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HOOLMO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1500188"/>
            <a:ext cx="86439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524750" y="1670050"/>
            <a:ext cx="7191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EG" sz="4400" b="1">
                <a:solidFill>
                  <a:srgbClr val="0000FF"/>
                </a:solidFill>
                <a:latin typeface="Calibri" pitchFamily="34" charset="0"/>
              </a:rPr>
              <a:t>1)</a:t>
            </a:r>
            <a:endParaRPr lang="en-US" sz="44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12" name="Picture 11" descr="QUILL_SC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5013325"/>
            <a:ext cx="34575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44850" y="5084763"/>
            <a:ext cx="26130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800" b="1">
                <a:solidFill>
                  <a:srgbClr val="C00000"/>
                </a:solidFill>
                <a:latin typeface="Calibri" pitchFamily="34" charset="0"/>
              </a:rPr>
              <a:t>[  12]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75" y="2143125"/>
            <a:ext cx="542925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  <p:sndAc>
      <p:stSnd>
        <p:snd r:embed="rId2" name="SOUND1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72 - arcade game po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72 - arcade game po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70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70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HOOLMO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00188"/>
            <a:ext cx="896461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524750" y="1670050"/>
            <a:ext cx="7191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EG" sz="4400" b="1">
                <a:solidFill>
                  <a:srgbClr val="0000FF"/>
                </a:solidFill>
                <a:latin typeface="Calibri" pitchFamily="34" charset="0"/>
              </a:rPr>
              <a:t>2)</a:t>
            </a:r>
            <a:endParaRPr lang="en-US" sz="44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12" name="Picture 11" descr="QUILL_SC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5013325"/>
            <a:ext cx="34575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38475" y="5084763"/>
            <a:ext cx="26130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4800" b="1">
                <a:solidFill>
                  <a:srgbClr val="C00000"/>
                </a:solidFill>
                <a:latin typeface="Calibri" pitchFamily="34" charset="0"/>
              </a:rPr>
              <a:t>[  11  ]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88" y="1928813"/>
            <a:ext cx="6072187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  <p:sndAc>
      <p:stSnd>
        <p:snd r:embed="rId2" name="SOUND1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72 - arcade game po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072 - arcade game po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70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70 - 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2"/>
          <p:cNvSpPr/>
          <p:nvPr/>
        </p:nvSpPr>
        <p:spPr>
          <a:xfrm>
            <a:off x="1600187" y="2707754"/>
            <a:ext cx="5544617" cy="1657350"/>
          </a:xfrm>
          <a:prstGeom prst="snip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00583" y="3074764"/>
            <a:ext cx="77438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5400" b="1" dirty="0">
                <a:solidFill>
                  <a:srgbClr val="C00000"/>
                </a:solidFill>
                <a:latin typeface="Calibri" pitchFamily="34" charset="0"/>
              </a:rPr>
              <a:t>عد حبات </a:t>
            </a:r>
            <a:r>
              <a:rPr lang="ar-EG" sz="5400" b="1" dirty="0" smtClean="0">
                <a:solidFill>
                  <a:srgbClr val="C00000"/>
                </a:solidFill>
                <a:latin typeface="Calibri" pitchFamily="34" charset="0"/>
              </a:rPr>
              <a:t>الكرز.</a:t>
            </a:r>
            <a:endParaRPr lang="en-US" sz="54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jewel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jewel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CHOOLMO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500188"/>
            <a:ext cx="86439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524750" y="1670050"/>
            <a:ext cx="7191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EG" sz="4400" b="1">
                <a:solidFill>
                  <a:srgbClr val="0000FF"/>
                </a:solidFill>
                <a:latin typeface="Calibri" pitchFamily="34" charset="0"/>
              </a:rPr>
              <a:t>3)</a:t>
            </a:r>
            <a:endParaRPr lang="en-US" sz="44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7700" y="2000250"/>
            <a:ext cx="565467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87824" y="5301208"/>
            <a:ext cx="3889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EG" sz="4000" b="1" dirty="0" smtClean="0">
                <a:solidFill>
                  <a:srgbClr val="C00000"/>
                </a:solidFill>
                <a:latin typeface="Calibri" pitchFamily="34" charset="0"/>
              </a:rPr>
              <a:t>عدد حبات الكرز 10</a:t>
            </a:r>
            <a:endParaRPr lang="en-US" sz="40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72 - arcade game po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72 - arcade game po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jewel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2"/>
          <p:cNvSpPr/>
          <p:nvPr/>
        </p:nvSpPr>
        <p:spPr>
          <a:xfrm>
            <a:off x="735880" y="2708920"/>
            <a:ext cx="7561263" cy="1657350"/>
          </a:xfrm>
          <a:prstGeom prst="snip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44599" y="2752765"/>
            <a:ext cx="77438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4800" b="1" dirty="0" smtClean="0">
                <a:solidFill>
                  <a:srgbClr val="C00000"/>
                </a:solidFill>
                <a:latin typeface="Calibri" pitchFamily="34" charset="0"/>
              </a:rPr>
              <a:t>ارسم المزيد من حبات الكرز </a:t>
            </a:r>
            <a:r>
              <a:rPr lang="ar-EG" sz="4800" b="1" dirty="0">
                <a:solidFill>
                  <a:srgbClr val="C00000"/>
                </a:solidFill>
                <a:latin typeface="Calibri" pitchFamily="34" charset="0"/>
              </a:rPr>
              <a:t>للحصول على العدد 14</a:t>
            </a:r>
            <a:endParaRPr lang="en-US" sz="48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jewel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jewel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CHOOLMO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500188"/>
            <a:ext cx="86439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524750" y="1670050"/>
            <a:ext cx="7191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EG" sz="4400" b="1">
                <a:solidFill>
                  <a:srgbClr val="0000FF"/>
                </a:solidFill>
                <a:latin typeface="Calibri" pitchFamily="34" charset="0"/>
              </a:rPr>
              <a:t>3)</a:t>
            </a:r>
            <a:endParaRPr lang="en-US" sz="44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7700" y="2000250"/>
            <a:ext cx="565467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1488" y="2286000"/>
            <a:ext cx="3619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50" y="2286000"/>
            <a:ext cx="3619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0" y="3143250"/>
            <a:ext cx="3619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50" y="3143250"/>
            <a:ext cx="3619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72 - arcade game po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072 - arcade game poi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2"/>
          <p:cNvSpPr/>
          <p:nvPr/>
        </p:nvSpPr>
        <p:spPr>
          <a:xfrm>
            <a:off x="725488" y="2414588"/>
            <a:ext cx="7561262" cy="1657350"/>
          </a:xfrm>
          <a:prstGeom prst="snip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42925" y="2317750"/>
            <a:ext cx="77438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EG" sz="5400" b="1" dirty="0">
                <a:solidFill>
                  <a:srgbClr val="C00000"/>
                </a:solidFill>
                <a:latin typeface="Calibri" pitchFamily="34" charset="0"/>
              </a:rPr>
              <a:t>عد </a:t>
            </a:r>
            <a:r>
              <a:rPr lang="ar-EG" sz="5400" b="1" dirty="0" smtClean="0">
                <a:solidFill>
                  <a:srgbClr val="C00000"/>
                </a:solidFill>
                <a:latin typeface="Calibri" pitchFamily="34" charset="0"/>
              </a:rPr>
              <a:t>الأوراق</a:t>
            </a:r>
            <a:endParaRPr lang="en-US" sz="54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jewel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jewelappe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132</Words>
  <Application>Microsoft Office PowerPoint</Application>
  <PresentationFormat>عرض على الشاشة (3:4)‏</PresentationFormat>
  <Paragraphs>41</Paragraphs>
  <Slides>25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رياضة 1ب ف 1</dc:title>
  <dc:subject>اختبار منتصف الفصل + مراجعة تراكمية</dc:subject>
  <dc:creator>أ/ بندر الحازمي</dc:creator>
  <cp:keywords>حقيبة إنجاز المعلم والمعلمة</cp:keywords>
  <cp:lastModifiedBy>toshiba</cp:lastModifiedBy>
  <cp:revision>49</cp:revision>
  <dcterms:created xsi:type="dcterms:W3CDTF">2011-11-06T16:38:24Z</dcterms:created>
  <dcterms:modified xsi:type="dcterms:W3CDTF">2014-07-03T13:03:32Z</dcterms:modified>
</cp:coreProperties>
</file>