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00FF00"/>
    <a:srgbClr val="0000FF"/>
    <a:srgbClr val="99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  <p:transition>
    <p:strips dir="rd"/>
    <p:sndAc>
      <p:stSnd>
        <p:snd r:embed="rId1" name="0984 - safe door clos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6EB1F-0A7D-4DF3-B403-73A3E5BE09C0}" type="datetimeFigureOut">
              <a:rPr lang="ar-EG" smtClean="0"/>
              <a:pPr/>
              <a:t>08/10/1435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DB1FC5-75F4-4F59-B6B8-BF0C52F74764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trips dir="rd"/>
    <p:sndAc>
      <p:stSnd>
        <p:snd r:embed="rId13" name="0984 - safe door closes.wav"/>
      </p:stSnd>
    </p:sndAc>
  </p:transition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audio" Target="../media/audio2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audio" Target="../media/audio8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audio" Target="../media/audio22.wav"/><Relationship Id="rId4" Type="http://schemas.openxmlformats.org/officeDocument/2006/relationships/audio" Target="../media/audio2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gif"/><Relationship Id="rId4" Type="http://schemas.openxmlformats.org/officeDocument/2006/relationships/audio" Target="../media/audio8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9.wav"/><Relationship Id="rId3" Type="http://schemas.openxmlformats.org/officeDocument/2006/relationships/audio" Target="../media/audio4.wav"/><Relationship Id="rId7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4" Type="http://schemas.openxmlformats.org/officeDocument/2006/relationships/audio" Target="../media/audio5.wav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gif"/><Relationship Id="rId3" Type="http://schemas.openxmlformats.org/officeDocument/2006/relationships/audio" Target="../media/audio10.wav"/><Relationship Id="rId7" Type="http://schemas.openxmlformats.org/officeDocument/2006/relationships/image" Target="../media/image2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3.wav"/><Relationship Id="rId5" Type="http://schemas.openxmlformats.org/officeDocument/2006/relationships/audio" Target="../media/audio12.wav"/><Relationship Id="rId4" Type="http://schemas.openxmlformats.org/officeDocument/2006/relationships/audio" Target="../media/audio11.wav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5.wav"/><Relationship Id="rId4" Type="http://schemas.openxmlformats.org/officeDocument/2006/relationships/audio" Target="../media/audio5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17.wav"/><Relationship Id="rId4" Type="http://schemas.openxmlformats.org/officeDocument/2006/relationships/audio" Target="../media/audio8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9.wav"/><Relationship Id="rId7" Type="http://schemas.openxmlformats.org/officeDocument/2006/relationships/audio" Target="../media/audio9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7.wav"/><Relationship Id="rId4" Type="http://schemas.openxmlformats.org/officeDocument/2006/relationships/audio" Target="../media/audio6.wav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audio" Target="../media/audio10.wav"/><Relationship Id="rId7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3.wav"/><Relationship Id="rId11" Type="http://schemas.openxmlformats.org/officeDocument/2006/relationships/image" Target="../media/image8.jpeg"/><Relationship Id="rId5" Type="http://schemas.openxmlformats.org/officeDocument/2006/relationships/audio" Target="../media/audio12.wav"/><Relationship Id="rId10" Type="http://schemas.openxmlformats.org/officeDocument/2006/relationships/image" Target="../media/image7.gif"/><Relationship Id="rId4" Type="http://schemas.openxmlformats.org/officeDocument/2006/relationships/audio" Target="../media/audio11.wav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714348" y="1428736"/>
            <a:ext cx="7643866" cy="3786214"/>
            <a:chOff x="928662" y="785794"/>
            <a:chExt cx="6929486" cy="3429024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5" name="Oval 4"/>
            <p:cNvSpPr/>
            <p:nvPr/>
          </p:nvSpPr>
          <p:spPr bwMode="auto">
            <a:xfrm>
              <a:off x="1714480" y="785794"/>
              <a:ext cx="6143668" cy="2714644"/>
            </a:xfrm>
            <a:prstGeom prst="ellipse">
              <a:avLst/>
            </a:prstGeom>
            <a:gradFill flip="none" rotWithShape="1">
              <a:gsLst>
                <a:gs pos="0">
                  <a:srgbClr val="B800B8"/>
                </a:gs>
                <a:gs pos="50000">
                  <a:schemeClr val="bg1"/>
                </a:gs>
                <a:gs pos="100000">
                  <a:srgbClr val="990099">
                    <a:shade val="100000"/>
                    <a:satMod val="115000"/>
                  </a:srgbClr>
                </a:gs>
              </a:gsLst>
              <a:lin ang="5400000" scaled="1"/>
              <a:tileRect/>
            </a:gradFill>
            <a:ln w="38100" cap="flat" cmpd="sng" algn="ctr">
              <a:solidFill>
                <a:srgbClr val="FFCCFF"/>
              </a:solidFill>
              <a:prstDash val="solid"/>
              <a:round/>
              <a:headEnd type="none" w="med" len="med"/>
              <a:tailEnd type="none" w="med" len="med"/>
            </a:ln>
            <a:effectLst/>
            <a:sp3d prstMaterial="softEdge">
              <a:bevelT w="127000" prst="artDeco"/>
            </a:sp3d>
          </p:spPr>
          <p:style>
            <a:lnRef idx="0">
              <a:scrgbClr r="0" g="0" b="0"/>
            </a:lnRef>
            <a:fillRef idx="1003">
              <a:schemeClr val="lt1"/>
            </a:fillRef>
            <a:effectRef idx="0">
              <a:scrgbClr r="0" g="0" b="0"/>
            </a:effectRef>
            <a:fontRef idx="major"/>
          </p:style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EG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6" name="Moon 5"/>
            <p:cNvSpPr/>
            <p:nvPr/>
          </p:nvSpPr>
          <p:spPr bwMode="auto">
            <a:xfrm>
              <a:off x="928662" y="857232"/>
              <a:ext cx="2928958" cy="3357586"/>
            </a:xfrm>
            <a:prstGeom prst="moon">
              <a:avLst/>
            </a:prstGeom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p3d prstMaterial="softEdge">
              <a:bevelT w="127000" prst="artDeco"/>
            </a:sp3d>
          </p:spPr>
          <p:style>
            <a:lnRef idx="0">
              <a:scrgbClr r="0" g="0" b="0"/>
            </a:lnRef>
            <a:fillRef idx="1003">
              <a:schemeClr val="lt1"/>
            </a:fillRef>
            <a:effectRef idx="0">
              <a:scrgbClr r="0" g="0" b="0"/>
            </a:effectRef>
            <a:fontRef idx="major"/>
          </p:style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EG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7" name="Plaque 6"/>
            <p:cNvSpPr/>
            <p:nvPr/>
          </p:nvSpPr>
          <p:spPr bwMode="auto">
            <a:xfrm>
              <a:off x="1500166" y="1428736"/>
              <a:ext cx="6143668" cy="2286016"/>
            </a:xfrm>
            <a:prstGeom prst="plaque">
              <a:avLst/>
            </a:prstGeom>
            <a:gradFill flip="none" rotWithShape="1">
              <a:gsLst>
                <a:gs pos="0">
                  <a:srgbClr val="FF0000">
                    <a:shade val="30000"/>
                    <a:satMod val="115000"/>
                  </a:srgbClr>
                </a:gs>
                <a:gs pos="50000">
                  <a:srgbClr val="FF0000">
                    <a:shade val="67500"/>
                    <a:satMod val="115000"/>
                  </a:srgbClr>
                </a:gs>
                <a:gs pos="100000">
                  <a:schemeClr val="bg1"/>
                </a:gs>
              </a:gsLst>
              <a:lin ang="5400000" scaled="1"/>
              <a:tileRect/>
            </a:gradFill>
            <a:ln w="5715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sp3d prstMaterial="softEdge">
              <a:bevelT w="127000" prst="artDeco"/>
            </a:sp3d>
          </p:spPr>
          <p:style>
            <a:lnRef idx="0">
              <a:scrgbClr r="0" g="0" b="0"/>
            </a:lnRef>
            <a:fillRef idx="1003">
              <a:schemeClr val="lt1"/>
            </a:fillRef>
            <a:effectRef idx="0">
              <a:scrgbClr r="0" g="0" b="0"/>
            </a:effectRef>
            <a:fontRef idx="major"/>
          </p:style>
          <p:txBody>
            <a:bodyPr vert="horz" wrap="square" lIns="91440" tIns="45720" rIns="91440" bIns="45720" numCol="1" rtlCol="1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ar-EG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643042" y="2428868"/>
            <a:ext cx="6143668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اختبار منتصف الفصل</a:t>
            </a:r>
          </a:p>
          <a:p>
            <a:pPr algn="ctr"/>
            <a:r>
              <a:rPr lang="ar-EG" sz="66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الدروس 1-4 </a:t>
            </a:r>
            <a:endParaRPr lang="ar-EG" sz="66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amond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88 - spring 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1088 - spring bo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00496" y="642918"/>
            <a:ext cx="1357322" cy="1428760"/>
            <a:chOff x="2714612" y="357165"/>
            <a:chExt cx="4643470" cy="1571637"/>
          </a:xfrm>
        </p:grpSpPr>
        <p:grpSp>
          <p:nvGrpSpPr>
            <p:cNvPr id="17" name="Group 6"/>
            <p:cNvGrpSpPr/>
            <p:nvPr/>
          </p:nvGrpSpPr>
          <p:grpSpPr>
            <a:xfrm>
              <a:off x="2714612" y="357165"/>
              <a:ext cx="4643470" cy="1571637"/>
              <a:chOff x="2285984" y="428604"/>
              <a:chExt cx="5500726" cy="1571637"/>
            </a:xfrm>
          </p:grpSpPr>
          <p:sp>
            <p:nvSpPr>
              <p:cNvPr id="19" name="L-Shape 18"/>
              <p:cNvSpPr/>
              <p:nvPr/>
            </p:nvSpPr>
            <p:spPr>
              <a:xfrm rot="10800000">
                <a:off x="2285984" y="428605"/>
                <a:ext cx="5500726" cy="1571636"/>
              </a:xfrm>
              <a:prstGeom prst="corner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-Shape 19"/>
              <p:cNvSpPr/>
              <p:nvPr/>
            </p:nvSpPr>
            <p:spPr>
              <a:xfrm>
                <a:off x="2285984" y="428604"/>
                <a:ext cx="5500726" cy="1571636"/>
              </a:xfrm>
              <a:prstGeom prst="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1" name="Plaque 20"/>
              <p:cNvSpPr/>
              <p:nvPr/>
            </p:nvSpPr>
            <p:spPr>
              <a:xfrm>
                <a:off x="2357422" y="571480"/>
                <a:ext cx="5357850" cy="1357322"/>
              </a:xfrm>
              <a:prstGeom prst="plaque">
                <a:avLst/>
              </a:prstGeom>
              <a:gradFill flip="none" rotWithShape="1">
                <a:gsLst>
                  <a:gs pos="0">
                    <a:srgbClr val="009999"/>
                  </a:gs>
                  <a:gs pos="50000">
                    <a:schemeClr val="bg1"/>
                  </a:gs>
                  <a:gs pos="100000">
                    <a:schemeClr val="accent5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2975481" y="608439"/>
              <a:ext cx="4159004" cy="132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968500" algn="l"/>
                </a:tabLst>
              </a:pPr>
              <a:r>
                <a:rPr lang="ar-EG" sz="72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</a:t>
              </a:r>
              <a:endParaRPr lang="ar-EG" sz="8000" b="1" dirty="0" smtClean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428728" y="3000372"/>
            <a:ext cx="6786610" cy="21236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600" b="1" dirty="0" smtClean="0"/>
              <a:t>أكمل التمثيل بالصور المجاور.</a:t>
            </a:r>
            <a:endParaRPr lang="ar-EG" sz="6600" b="1" dirty="0"/>
          </a:p>
        </p:txBody>
      </p: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5 - arcade game dro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00496" y="642918"/>
            <a:ext cx="1357322" cy="1428760"/>
            <a:chOff x="2714612" y="357165"/>
            <a:chExt cx="4643470" cy="1571637"/>
          </a:xfrm>
        </p:grpSpPr>
        <p:grpSp>
          <p:nvGrpSpPr>
            <p:cNvPr id="17" name="Group 6"/>
            <p:cNvGrpSpPr/>
            <p:nvPr/>
          </p:nvGrpSpPr>
          <p:grpSpPr>
            <a:xfrm>
              <a:off x="2714612" y="357165"/>
              <a:ext cx="4643470" cy="1571637"/>
              <a:chOff x="2285984" y="428604"/>
              <a:chExt cx="5500726" cy="1571637"/>
            </a:xfrm>
          </p:grpSpPr>
          <p:sp>
            <p:nvSpPr>
              <p:cNvPr id="19" name="L-Shape 18"/>
              <p:cNvSpPr/>
              <p:nvPr/>
            </p:nvSpPr>
            <p:spPr>
              <a:xfrm rot="10800000">
                <a:off x="2285984" y="428605"/>
                <a:ext cx="5500726" cy="1571636"/>
              </a:xfrm>
              <a:prstGeom prst="corner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-Shape 19"/>
              <p:cNvSpPr/>
              <p:nvPr/>
            </p:nvSpPr>
            <p:spPr>
              <a:xfrm>
                <a:off x="2285984" y="428604"/>
                <a:ext cx="5500726" cy="1571636"/>
              </a:xfrm>
              <a:prstGeom prst="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1" name="Plaque 20"/>
              <p:cNvSpPr/>
              <p:nvPr/>
            </p:nvSpPr>
            <p:spPr>
              <a:xfrm>
                <a:off x="2357422" y="571480"/>
                <a:ext cx="5357850" cy="1357322"/>
              </a:xfrm>
              <a:prstGeom prst="plaque">
                <a:avLst/>
              </a:prstGeom>
              <a:gradFill flip="none" rotWithShape="1">
                <a:gsLst>
                  <a:gs pos="0">
                    <a:srgbClr val="009999"/>
                  </a:gs>
                  <a:gs pos="50000">
                    <a:schemeClr val="bg1"/>
                  </a:gs>
                  <a:gs pos="100000">
                    <a:schemeClr val="accent5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2975481" y="608439"/>
              <a:ext cx="4159004" cy="132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968500" algn="l"/>
                </a:tabLst>
              </a:pPr>
              <a:r>
                <a:rPr lang="ar-EG" sz="72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</a:t>
              </a:r>
              <a:endParaRPr lang="ar-EG" sz="8000" b="1" dirty="0" smtClean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357290" y="2643182"/>
            <a:ext cx="6786610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600" b="1" dirty="0" smtClean="0"/>
              <a:t>ما عدد الطلاب الذين يفضلون عصير التفاح أو عصير البرتقال؟ </a:t>
            </a:r>
            <a:endParaRPr lang="ar-EG" sz="6600" b="1" dirty="0"/>
          </a:p>
        </p:txBody>
      </p:sp>
      <p:pic>
        <p:nvPicPr>
          <p:cNvPr id="23" name="Picture 22" descr="4b43fc3c315161af19cea3ff13a392fa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72" y="857232"/>
            <a:ext cx="846666" cy="952500"/>
          </a:xfrm>
          <a:prstGeom prst="rect">
            <a:avLst/>
          </a:prstGeom>
        </p:spPr>
      </p:pic>
      <p:pic>
        <p:nvPicPr>
          <p:cNvPr id="24" name="Picture 23" descr="Picture3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3193" y="5143512"/>
            <a:ext cx="894767" cy="924928"/>
          </a:xfrm>
          <a:prstGeom prst="rect">
            <a:avLst/>
          </a:prstGeom>
        </p:spPr>
      </p:pic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5 - arcade game dro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00496" y="642918"/>
            <a:ext cx="1357322" cy="1428760"/>
            <a:chOff x="2714612" y="357165"/>
            <a:chExt cx="4643470" cy="1571637"/>
          </a:xfrm>
        </p:grpSpPr>
        <p:grpSp>
          <p:nvGrpSpPr>
            <p:cNvPr id="17" name="Group 6"/>
            <p:cNvGrpSpPr/>
            <p:nvPr/>
          </p:nvGrpSpPr>
          <p:grpSpPr>
            <a:xfrm>
              <a:off x="2714612" y="357165"/>
              <a:ext cx="4643470" cy="1571637"/>
              <a:chOff x="2285984" y="428604"/>
              <a:chExt cx="5500726" cy="1571637"/>
            </a:xfrm>
          </p:grpSpPr>
          <p:sp>
            <p:nvSpPr>
              <p:cNvPr id="19" name="L-Shape 18"/>
              <p:cNvSpPr/>
              <p:nvPr/>
            </p:nvSpPr>
            <p:spPr>
              <a:xfrm rot="10800000">
                <a:off x="2285984" y="428605"/>
                <a:ext cx="5500726" cy="1571636"/>
              </a:xfrm>
              <a:prstGeom prst="corner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-Shape 19"/>
              <p:cNvSpPr/>
              <p:nvPr/>
            </p:nvSpPr>
            <p:spPr>
              <a:xfrm>
                <a:off x="2285984" y="428604"/>
                <a:ext cx="5500726" cy="1571636"/>
              </a:xfrm>
              <a:prstGeom prst="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1" name="Plaque 20"/>
              <p:cNvSpPr/>
              <p:nvPr/>
            </p:nvSpPr>
            <p:spPr>
              <a:xfrm>
                <a:off x="2357422" y="571480"/>
                <a:ext cx="5357850" cy="1357322"/>
              </a:xfrm>
              <a:prstGeom prst="plaque">
                <a:avLst/>
              </a:prstGeom>
              <a:gradFill flip="none" rotWithShape="1">
                <a:gsLst>
                  <a:gs pos="0">
                    <a:srgbClr val="009999"/>
                  </a:gs>
                  <a:gs pos="50000">
                    <a:schemeClr val="bg1"/>
                  </a:gs>
                  <a:gs pos="100000">
                    <a:schemeClr val="accent5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2975481" y="608439"/>
              <a:ext cx="4159004" cy="132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968500" algn="l"/>
                </a:tabLst>
              </a:pPr>
              <a:r>
                <a:rPr lang="ar-EG" sz="72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4</a:t>
              </a:r>
              <a:endParaRPr lang="ar-EG" sz="8000" b="1" dirty="0" smtClean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285852" y="3143248"/>
            <a:ext cx="678661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/>
              <a:t>.............طالباً</a:t>
            </a:r>
            <a:endParaRPr lang="ar-EG" sz="4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500562" y="2928934"/>
            <a:ext cx="11430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14</a:t>
            </a:r>
            <a:endParaRPr lang="ar-EG" sz="4800" b="1" dirty="0">
              <a:solidFill>
                <a:srgbClr val="FF0000"/>
              </a:solidFill>
            </a:endParaRPr>
          </a:p>
        </p:txBody>
      </p:sp>
      <p:pic>
        <p:nvPicPr>
          <p:cNvPr id="24" name="Picture 23" descr="4b43fc3c315161af19cea3ff13a392fa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15272" y="857232"/>
            <a:ext cx="846666" cy="952500"/>
          </a:xfrm>
          <a:prstGeom prst="rect">
            <a:avLst/>
          </a:prstGeom>
        </p:spPr>
      </p:pic>
      <p:pic>
        <p:nvPicPr>
          <p:cNvPr id="25" name="Picture 24" descr="Picture3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3193" y="5143512"/>
            <a:ext cx="894767" cy="924928"/>
          </a:xfrm>
          <a:prstGeom prst="rect">
            <a:avLst/>
          </a:prstGeom>
        </p:spPr>
      </p:pic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CK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00496" y="642918"/>
            <a:ext cx="1357322" cy="1428760"/>
            <a:chOff x="2714612" y="357165"/>
            <a:chExt cx="4643470" cy="1571637"/>
          </a:xfrm>
        </p:grpSpPr>
        <p:grpSp>
          <p:nvGrpSpPr>
            <p:cNvPr id="17" name="Group 6"/>
            <p:cNvGrpSpPr/>
            <p:nvPr/>
          </p:nvGrpSpPr>
          <p:grpSpPr>
            <a:xfrm>
              <a:off x="2714612" y="357165"/>
              <a:ext cx="4643470" cy="1571637"/>
              <a:chOff x="2285984" y="428604"/>
              <a:chExt cx="5500726" cy="1571637"/>
            </a:xfrm>
          </p:grpSpPr>
          <p:sp>
            <p:nvSpPr>
              <p:cNvPr id="19" name="L-Shape 18"/>
              <p:cNvSpPr/>
              <p:nvPr/>
            </p:nvSpPr>
            <p:spPr>
              <a:xfrm rot="10800000">
                <a:off x="2285984" y="428605"/>
                <a:ext cx="5500726" cy="1571636"/>
              </a:xfrm>
              <a:prstGeom prst="corner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-Shape 19"/>
              <p:cNvSpPr/>
              <p:nvPr/>
            </p:nvSpPr>
            <p:spPr>
              <a:xfrm>
                <a:off x="2285984" y="428604"/>
                <a:ext cx="5500726" cy="1571636"/>
              </a:xfrm>
              <a:prstGeom prst="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1" name="Plaque 20"/>
              <p:cNvSpPr/>
              <p:nvPr/>
            </p:nvSpPr>
            <p:spPr>
              <a:xfrm>
                <a:off x="2357422" y="571480"/>
                <a:ext cx="5357850" cy="1357322"/>
              </a:xfrm>
              <a:prstGeom prst="plaque">
                <a:avLst/>
              </a:prstGeom>
              <a:gradFill flip="none" rotWithShape="1">
                <a:gsLst>
                  <a:gs pos="0">
                    <a:srgbClr val="009999"/>
                  </a:gs>
                  <a:gs pos="50000">
                    <a:schemeClr val="bg1"/>
                  </a:gs>
                  <a:gs pos="100000">
                    <a:schemeClr val="accent5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2975481" y="608439"/>
              <a:ext cx="4159004" cy="132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968500" algn="l"/>
                </a:tabLst>
              </a:pPr>
              <a:r>
                <a:rPr lang="ar-EG" sz="72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5</a:t>
              </a:r>
              <a:endParaRPr lang="ar-EG" sz="8000" b="1" dirty="0" smtClean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357290" y="2571744"/>
            <a:ext cx="6786610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600" b="1" dirty="0" smtClean="0"/>
              <a:t>ما عدد الطلاب الذين يفضلون الأنواع الثلاث من العصائر؟</a:t>
            </a:r>
            <a:endParaRPr lang="ar-EG" sz="6600" b="1" dirty="0"/>
          </a:p>
        </p:txBody>
      </p:sp>
      <p:pic>
        <p:nvPicPr>
          <p:cNvPr id="23" name="Picture 22" descr="22f6864b6bff114a4fadd655dc203f76.g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1472" y="4929198"/>
            <a:ext cx="1214446" cy="1214446"/>
          </a:xfrm>
          <a:prstGeom prst="rect">
            <a:avLst/>
          </a:prstGeom>
        </p:spPr>
      </p:pic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065 - arcade game drop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3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reez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000496" y="642918"/>
            <a:ext cx="1357322" cy="1428760"/>
            <a:chOff x="2714612" y="357165"/>
            <a:chExt cx="4643470" cy="1571637"/>
          </a:xfrm>
        </p:grpSpPr>
        <p:grpSp>
          <p:nvGrpSpPr>
            <p:cNvPr id="17" name="Group 6"/>
            <p:cNvGrpSpPr/>
            <p:nvPr/>
          </p:nvGrpSpPr>
          <p:grpSpPr>
            <a:xfrm>
              <a:off x="2714612" y="357165"/>
              <a:ext cx="4643470" cy="1571637"/>
              <a:chOff x="2285984" y="428604"/>
              <a:chExt cx="5500726" cy="1571637"/>
            </a:xfrm>
          </p:grpSpPr>
          <p:sp>
            <p:nvSpPr>
              <p:cNvPr id="19" name="L-Shape 18"/>
              <p:cNvSpPr/>
              <p:nvPr/>
            </p:nvSpPr>
            <p:spPr>
              <a:xfrm rot="10800000">
                <a:off x="2285984" y="428605"/>
                <a:ext cx="5500726" cy="1571636"/>
              </a:xfrm>
              <a:prstGeom prst="corner">
                <a:avLst/>
              </a:prstGeom>
              <a:solidFill>
                <a:schemeClr val="bg1"/>
              </a:solidFill>
              <a:ln>
                <a:solidFill>
                  <a:srgbClr val="0070C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-Shape 19"/>
              <p:cNvSpPr/>
              <p:nvPr/>
            </p:nvSpPr>
            <p:spPr>
              <a:xfrm>
                <a:off x="2285984" y="428604"/>
                <a:ext cx="5500726" cy="1571636"/>
              </a:xfrm>
              <a:prstGeom prst="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rgbClr val="00FFF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1" name="Plaque 20"/>
              <p:cNvSpPr/>
              <p:nvPr/>
            </p:nvSpPr>
            <p:spPr>
              <a:xfrm>
                <a:off x="2357422" y="571480"/>
                <a:ext cx="5357850" cy="1357322"/>
              </a:xfrm>
              <a:prstGeom prst="plaque">
                <a:avLst/>
              </a:prstGeom>
              <a:gradFill flip="none" rotWithShape="1">
                <a:gsLst>
                  <a:gs pos="0">
                    <a:srgbClr val="009999"/>
                  </a:gs>
                  <a:gs pos="50000">
                    <a:schemeClr val="bg1"/>
                  </a:gs>
                  <a:gs pos="100000">
                    <a:schemeClr val="accent5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40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CC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2975481" y="608439"/>
              <a:ext cx="4159004" cy="1320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 fontAlgn="base">
                <a:spcBef>
                  <a:spcPct val="0"/>
                </a:spcBef>
                <a:spcAft>
                  <a:spcPct val="0"/>
                </a:spcAft>
                <a:tabLst>
                  <a:tab pos="1968500" algn="l"/>
                </a:tabLst>
              </a:pPr>
              <a:r>
                <a:rPr lang="ar-EG" sz="72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5</a:t>
              </a:r>
              <a:endParaRPr lang="ar-EG" sz="8000" b="1" dirty="0" smtClean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285852" y="3143248"/>
            <a:ext cx="678661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b="1" dirty="0" smtClean="0"/>
              <a:t>.............طالباً</a:t>
            </a:r>
            <a:endParaRPr lang="ar-EG" sz="4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500562" y="2928934"/>
            <a:ext cx="11430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smtClean="0">
                <a:solidFill>
                  <a:srgbClr val="FF0000"/>
                </a:solidFill>
              </a:rPr>
              <a:t>16</a:t>
            </a:r>
            <a:endParaRPr lang="ar-EG" sz="4800" b="1" dirty="0">
              <a:solidFill>
                <a:srgbClr val="FF0000"/>
              </a:solidFill>
            </a:endParaRPr>
          </a:p>
        </p:txBody>
      </p:sp>
      <p:pic>
        <p:nvPicPr>
          <p:cNvPr id="24" name="Picture 23" descr="22f6864b6bff114a4fadd655dc203f76.g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472" y="4929198"/>
            <a:ext cx="1214446" cy="1214446"/>
          </a:xfrm>
          <a:prstGeom prst="rect">
            <a:avLst/>
          </a:prstGeom>
        </p:spPr>
      </p:pic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CK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09600" y="1104888"/>
            <a:ext cx="7758138" cy="4381512"/>
            <a:chOff x="928662" y="1785926"/>
            <a:chExt cx="7215238" cy="3571900"/>
          </a:xfrm>
        </p:grpSpPr>
        <p:grpSp>
          <p:nvGrpSpPr>
            <p:cNvPr id="4" name="Group 6"/>
            <p:cNvGrpSpPr/>
            <p:nvPr/>
          </p:nvGrpSpPr>
          <p:grpSpPr>
            <a:xfrm>
              <a:off x="928662" y="1785926"/>
              <a:ext cx="7215238" cy="3571900"/>
              <a:chOff x="928662" y="1928802"/>
              <a:chExt cx="7215238" cy="3571900"/>
            </a:xfrm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</p:grpSpPr>
          <p:sp>
            <p:nvSpPr>
              <p:cNvPr id="6" name="L-Shape 5"/>
              <p:cNvSpPr/>
              <p:nvPr/>
            </p:nvSpPr>
            <p:spPr>
              <a:xfrm flipH="1">
                <a:off x="6572264" y="2214554"/>
                <a:ext cx="1571636" cy="3286148"/>
              </a:xfrm>
              <a:prstGeom prst="corner">
                <a:avLst>
                  <a:gd name="adj1" fmla="val 21848"/>
                  <a:gd name="adj2" fmla="val 25601"/>
                </a:avLst>
              </a:prstGeom>
              <a:solidFill>
                <a:srgbClr val="002060"/>
              </a:soli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Rounded Rectangle 6"/>
              <p:cNvSpPr/>
              <p:nvPr/>
            </p:nvSpPr>
            <p:spPr>
              <a:xfrm>
                <a:off x="1928794" y="2214554"/>
                <a:ext cx="6072230" cy="3071834"/>
              </a:xfrm>
              <a:prstGeom prst="roundRect">
                <a:avLst/>
              </a:prstGeom>
              <a:gradFill flip="none" rotWithShape="1">
                <a:gsLst>
                  <a:gs pos="0">
                    <a:srgbClr val="3366FF">
                      <a:tint val="66000"/>
                      <a:satMod val="160000"/>
                    </a:srgbClr>
                  </a:gs>
                  <a:gs pos="50000">
                    <a:srgbClr val="3366FF">
                      <a:tint val="44500"/>
                      <a:satMod val="160000"/>
                    </a:srgbClr>
                  </a:gs>
                  <a:gs pos="100000">
                    <a:srgbClr val="3366FF">
                      <a:tint val="23500"/>
                      <a:satMod val="160000"/>
                    </a:srgbClr>
                  </a:gs>
                </a:gsLst>
                <a:lin ang="10800000" scaled="1"/>
                <a:tileRect/>
              </a:gradFill>
              <a:ln>
                <a:noFill/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Cloud 7"/>
              <p:cNvSpPr/>
              <p:nvPr/>
            </p:nvSpPr>
            <p:spPr>
              <a:xfrm>
                <a:off x="928662" y="1928802"/>
                <a:ext cx="3786214" cy="3500462"/>
              </a:xfrm>
              <a:prstGeom prst="cloud">
                <a:avLst/>
              </a:prstGeom>
              <a:gradFill flip="none" rotWithShape="1">
                <a:gsLst>
                  <a:gs pos="0">
                    <a:srgbClr val="6600CC">
                      <a:shade val="30000"/>
                      <a:satMod val="115000"/>
                    </a:srgbClr>
                  </a:gs>
                  <a:gs pos="50000">
                    <a:srgbClr val="6600CC">
                      <a:shade val="67500"/>
                      <a:satMod val="115000"/>
                    </a:srgbClr>
                  </a:gs>
                  <a:gs pos="100000">
                    <a:srgbClr val="6600CC">
                      <a:shade val="100000"/>
                      <a:satMod val="115000"/>
                    </a:srgbClr>
                  </a:gs>
                </a:gsLst>
                <a:lin ang="0" scaled="1"/>
                <a:tileRect/>
              </a:gradFill>
              <a:ln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Flowchart: Display 2"/>
              <p:cNvSpPr/>
              <p:nvPr/>
            </p:nvSpPr>
            <p:spPr>
              <a:xfrm>
                <a:off x="1357290" y="2428868"/>
                <a:ext cx="6500858" cy="2643206"/>
              </a:xfrm>
              <a:prstGeom prst="flowChartDisplay">
                <a:avLst/>
              </a:prstGeom>
              <a:gradFill flip="none" rotWithShape="1">
                <a:gsLst>
                  <a:gs pos="0">
                    <a:srgbClr val="CCFFFF"/>
                  </a:gs>
                  <a:gs pos="50000">
                    <a:schemeClr val="bg1"/>
                  </a:gs>
                  <a:gs pos="100000">
                    <a:srgbClr val="00B0F0"/>
                  </a:gs>
                </a:gsLst>
                <a:lin ang="5400000" scaled="1"/>
                <a:tileRect/>
              </a:gradFill>
              <a:ln w="57150">
                <a:solidFill>
                  <a:schemeClr val="bg1"/>
                </a:solidFill>
              </a:ln>
              <a:effectLst/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1785918" y="2674806"/>
              <a:ext cx="5786478" cy="92333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endParaRPr lang="ar-EG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857356" y="1857364"/>
            <a:ext cx="5786478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6000" b="1" dirty="0" smtClean="0">
                <a:ln>
                  <a:solidFill>
                    <a:srgbClr val="FF0000"/>
                  </a:solidFill>
                </a:ln>
              </a:rPr>
              <a:t>أستعمل جدول الإشارات لأمثل البيانات بالصور:</a:t>
            </a:r>
            <a:endParaRPr lang="ar-EG" sz="6000" b="1" dirty="0">
              <a:ln>
                <a:solidFill>
                  <a:srgbClr val="FF0000"/>
                </a:solidFill>
              </a:ln>
            </a:endParaRPr>
          </a:p>
        </p:txBody>
      </p: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0162 -  خطأ الويندوز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406" y="71438"/>
            <a:ext cx="9001156" cy="6715148"/>
            <a:chOff x="71406" y="71438"/>
            <a:chExt cx="9001156" cy="6715148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3" name="Wave 2"/>
            <p:cNvSpPr/>
            <p:nvPr/>
          </p:nvSpPr>
          <p:spPr>
            <a:xfrm>
              <a:off x="214282" y="71438"/>
              <a:ext cx="8858280" cy="6715148"/>
            </a:xfrm>
            <a:prstGeom prst="wave">
              <a:avLst/>
            </a:prstGeom>
            <a:gradFill flip="none"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70C0"/>
                </a:gs>
              </a:gsLst>
              <a:lin ang="5400000" scaled="1"/>
              <a:tileRect/>
            </a:gra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2714612" y="285728"/>
              <a:ext cx="6072230" cy="5643602"/>
            </a:xfrm>
            <a:prstGeom prst="roundRect">
              <a:avLst>
                <a:gd name="adj" fmla="val 12486"/>
              </a:avLst>
            </a:prstGeom>
            <a:solidFill>
              <a:srgbClr val="0000FF"/>
            </a:soli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5" name="Teardrop 4"/>
            <p:cNvSpPr/>
            <p:nvPr/>
          </p:nvSpPr>
          <p:spPr>
            <a:xfrm>
              <a:off x="71406" y="285728"/>
              <a:ext cx="3143272" cy="4071966"/>
            </a:xfrm>
            <a:prstGeom prst="teardrop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6" name="Round Diagonal Corner Rectangle 5"/>
            <p:cNvSpPr/>
            <p:nvPr/>
          </p:nvSpPr>
          <p:spPr>
            <a:xfrm>
              <a:off x="571472" y="714356"/>
              <a:ext cx="8001056" cy="5643602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00B0F0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pSp>
        <p:nvGrpSpPr>
          <p:cNvPr id="7" name="Group 11"/>
          <p:cNvGrpSpPr/>
          <p:nvPr/>
        </p:nvGrpSpPr>
        <p:grpSpPr>
          <a:xfrm>
            <a:off x="7286644" y="142852"/>
            <a:ext cx="1285884" cy="1285884"/>
            <a:chOff x="1285852" y="285728"/>
            <a:chExt cx="6429420" cy="1785950"/>
          </a:xfrm>
        </p:grpSpPr>
        <p:sp>
          <p:nvSpPr>
            <p:cNvPr id="8" name="Oval 7"/>
            <p:cNvSpPr/>
            <p:nvPr/>
          </p:nvSpPr>
          <p:spPr>
            <a:xfrm>
              <a:off x="1285852" y="404791"/>
              <a:ext cx="6429420" cy="1666887"/>
            </a:xfrm>
            <a:prstGeom prst="ellipse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bg1"/>
                </a:gs>
                <a:gs pos="100000">
                  <a:srgbClr val="00FFFF"/>
                </a:gs>
              </a:gsLst>
              <a:lin ang="5400000" scaled="1"/>
            </a:gradFill>
            <a:ln w="19050">
              <a:solidFill>
                <a:schemeClr val="bg1">
                  <a:lumMod val="9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sz="2400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9" name="Group 13"/>
            <p:cNvGrpSpPr/>
            <p:nvPr/>
          </p:nvGrpSpPr>
          <p:grpSpPr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10" name="Wave 9"/>
              <p:cNvSpPr/>
              <p:nvPr/>
            </p:nvSpPr>
            <p:spPr>
              <a:xfrm>
                <a:off x="1500166" y="285728"/>
                <a:ext cx="6000792" cy="1714512"/>
              </a:xfrm>
              <a:prstGeom prst="wav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50000">
                    <a:schemeClr val="bg1"/>
                  </a:gs>
                  <a:gs pos="100000">
                    <a:srgbClr val="FF0066"/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24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1" name="Rectangle 1"/>
              <p:cNvSpPr>
                <a:spLocks noChangeArrowheads="1"/>
              </p:cNvSpPr>
              <p:nvPr/>
            </p:nvSpPr>
            <p:spPr bwMode="auto">
              <a:xfrm>
                <a:off x="1714481" y="561815"/>
                <a:ext cx="5286412" cy="1410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ar-EG" sz="6000" b="1" dirty="0" smtClean="0">
                    <a:ln>
                      <a:solidFill>
                        <a:srgbClr val="FF0000"/>
                      </a:solidFill>
                    </a:ln>
                  </a:rPr>
                  <a:t>1</a:t>
                </a:r>
                <a:endParaRPr lang="en-US" sz="6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p:grpSp>
      </p:grp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357290" y="1285860"/>
          <a:ext cx="5691206" cy="42809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45603"/>
                <a:gridCol w="2845603"/>
              </a:tblGrid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357686" y="1571612"/>
            <a:ext cx="257176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chemeClr val="bg1"/>
                </a:solidFill>
              </a:rPr>
              <a:t>الرياضة المفضلة</a:t>
            </a:r>
            <a:endParaRPr lang="ar-EG" sz="32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71604" y="1571612"/>
            <a:ext cx="257176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chemeClr val="bg1"/>
                </a:solidFill>
              </a:rPr>
              <a:t>الإشارات</a:t>
            </a:r>
            <a:endParaRPr lang="ar-EG" sz="32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72000" y="2578238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كرة القدم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3001957" y="2643182"/>
            <a:ext cx="644522" cy="571504"/>
            <a:chOff x="3143241" y="2571744"/>
            <a:chExt cx="644522" cy="571504"/>
          </a:xfrm>
        </p:grpSpPr>
        <p:grpSp>
          <p:nvGrpSpPr>
            <p:cNvPr id="22" name="Group 21"/>
            <p:cNvGrpSpPr/>
            <p:nvPr/>
          </p:nvGrpSpPr>
          <p:grpSpPr>
            <a:xfrm>
              <a:off x="3286116" y="2571744"/>
              <a:ext cx="429422" cy="571504"/>
              <a:chOff x="3356760" y="2571744"/>
              <a:chExt cx="215902" cy="571504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 rot="5400000">
                <a:off x="328691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/>
              <p:cNvCxnSpPr/>
              <p:nvPr/>
            </p:nvCxnSpPr>
            <p:spPr>
              <a:xfrm rot="5400000">
                <a:off x="3214678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 rot="5400000">
                <a:off x="314324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rot="5400000">
                <a:off x="3071802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Straight Connector 22"/>
            <p:cNvCxnSpPr/>
            <p:nvPr/>
          </p:nvCxnSpPr>
          <p:spPr>
            <a:xfrm rot="10800000" flipV="1">
              <a:off x="3143241" y="2582059"/>
              <a:ext cx="644522" cy="561188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2571736" y="2643182"/>
            <a:ext cx="145246" cy="571504"/>
            <a:chOff x="3499636" y="2571744"/>
            <a:chExt cx="73026" cy="571504"/>
          </a:xfrm>
        </p:grpSpPr>
        <p:cxnSp>
          <p:nvCxnSpPr>
            <p:cNvPr id="26" name="Straight Connector 25"/>
            <p:cNvCxnSpPr/>
            <p:nvPr/>
          </p:nvCxnSpPr>
          <p:spPr>
            <a:xfrm rot="5400000">
              <a:off x="3286910" y="2857496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3214678" y="2856702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TextBox 30"/>
          <p:cNvSpPr txBox="1"/>
          <p:nvPr/>
        </p:nvSpPr>
        <p:spPr>
          <a:xfrm>
            <a:off x="4570407" y="3649808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كرة السلة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3000364" y="3714752"/>
            <a:ext cx="644522" cy="571504"/>
            <a:chOff x="3143241" y="2571744"/>
            <a:chExt cx="644522" cy="571504"/>
          </a:xfrm>
        </p:grpSpPr>
        <p:grpSp>
          <p:nvGrpSpPr>
            <p:cNvPr id="33" name="Group 21"/>
            <p:cNvGrpSpPr/>
            <p:nvPr/>
          </p:nvGrpSpPr>
          <p:grpSpPr>
            <a:xfrm>
              <a:off x="3285090" y="2571744"/>
              <a:ext cx="429356" cy="571504"/>
              <a:chOff x="3356760" y="2571744"/>
              <a:chExt cx="215902" cy="571504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5400000">
                <a:off x="328691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3214678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314324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3071802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4" name="Straight Connector 33"/>
            <p:cNvCxnSpPr/>
            <p:nvPr/>
          </p:nvCxnSpPr>
          <p:spPr>
            <a:xfrm rot="10800000" flipV="1">
              <a:off x="3143241" y="2582059"/>
              <a:ext cx="644522" cy="561188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TextBox 38"/>
          <p:cNvSpPr txBox="1"/>
          <p:nvPr/>
        </p:nvSpPr>
        <p:spPr>
          <a:xfrm>
            <a:off x="4570407" y="4721378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كرة التنس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41" name="Group 21"/>
          <p:cNvGrpSpPr/>
          <p:nvPr/>
        </p:nvGrpSpPr>
        <p:grpSpPr>
          <a:xfrm>
            <a:off x="3142213" y="4786322"/>
            <a:ext cx="429356" cy="571504"/>
            <a:chOff x="3356760" y="2571744"/>
            <a:chExt cx="215902" cy="571504"/>
          </a:xfrm>
        </p:grpSpPr>
        <p:cxnSp>
          <p:nvCxnSpPr>
            <p:cNvPr id="43" name="Straight Connector 42"/>
            <p:cNvCxnSpPr/>
            <p:nvPr/>
          </p:nvCxnSpPr>
          <p:spPr>
            <a:xfrm rot="5400000">
              <a:off x="3286910" y="2857496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3214678" y="2856702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3143240" y="2857496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3071802" y="2856702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ctiv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newemai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 tmFilter="0,0; .5, 1; 1, 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 tmFilter="0,0; .5, 1; 1, 1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31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406" y="71438"/>
            <a:ext cx="9001156" cy="6715148"/>
            <a:chOff x="71406" y="71438"/>
            <a:chExt cx="9001156" cy="6715148"/>
          </a:xfrm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</p:grpSpPr>
        <p:sp>
          <p:nvSpPr>
            <p:cNvPr id="3" name="Wave 2"/>
            <p:cNvSpPr/>
            <p:nvPr/>
          </p:nvSpPr>
          <p:spPr>
            <a:xfrm>
              <a:off x="214282" y="71438"/>
              <a:ext cx="8858280" cy="6715148"/>
            </a:xfrm>
            <a:prstGeom prst="wave">
              <a:avLst/>
            </a:prstGeom>
            <a:gradFill flip="none" rotWithShape="1">
              <a:gsLst>
                <a:gs pos="0">
                  <a:srgbClr val="00FF00"/>
                </a:gs>
                <a:gs pos="50000">
                  <a:schemeClr val="bg1"/>
                </a:gs>
                <a:gs pos="100000">
                  <a:srgbClr val="0070C0"/>
                </a:gs>
              </a:gsLst>
              <a:lin ang="5400000" scaled="1"/>
              <a:tileRect/>
            </a:gra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4" name="Rounded Rectangle 3"/>
            <p:cNvSpPr/>
            <p:nvPr/>
          </p:nvSpPr>
          <p:spPr>
            <a:xfrm>
              <a:off x="2714612" y="285728"/>
              <a:ext cx="6072230" cy="5643602"/>
            </a:xfrm>
            <a:prstGeom prst="roundRect">
              <a:avLst>
                <a:gd name="adj" fmla="val 12486"/>
              </a:avLst>
            </a:prstGeom>
            <a:solidFill>
              <a:srgbClr val="0000FF"/>
            </a:soli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5" name="Teardrop 4"/>
            <p:cNvSpPr/>
            <p:nvPr/>
          </p:nvSpPr>
          <p:spPr>
            <a:xfrm>
              <a:off x="71406" y="285728"/>
              <a:ext cx="3143272" cy="4071966"/>
            </a:xfrm>
            <a:prstGeom prst="teardrop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6" name="Round Diagonal Corner Rectangle 5"/>
            <p:cNvSpPr/>
            <p:nvPr/>
          </p:nvSpPr>
          <p:spPr>
            <a:xfrm>
              <a:off x="571472" y="714356"/>
              <a:ext cx="8001056" cy="5643602"/>
            </a:xfrm>
            <a:prstGeom prst="round2DiagRect">
              <a:avLst/>
            </a:prstGeom>
            <a:solidFill>
              <a:schemeClr val="bg1"/>
            </a:solidFill>
            <a:ln w="38100">
              <a:solidFill>
                <a:srgbClr val="00B0F0"/>
              </a:solidFill>
            </a:ln>
            <a:effectLst/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1000099" y="1643050"/>
          <a:ext cx="7215239" cy="342902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06985"/>
                <a:gridCol w="558322"/>
                <a:gridCol w="558322"/>
                <a:gridCol w="558322"/>
                <a:gridCol w="558322"/>
                <a:gridCol w="558322"/>
                <a:gridCol w="558322"/>
                <a:gridCol w="558322"/>
              </a:tblGrid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3" name="Picture 12" descr="4b43fc3c315161af19cea3ff13a392fa.g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00892" y="1785926"/>
            <a:ext cx="952500" cy="952500"/>
          </a:xfrm>
          <a:prstGeom prst="rect">
            <a:avLst/>
          </a:prstGeom>
        </p:spPr>
      </p:pic>
      <p:pic>
        <p:nvPicPr>
          <p:cNvPr id="14" name="Picture 13" descr="Picture3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29454" y="2851748"/>
            <a:ext cx="1081085" cy="107731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29454" y="4071362"/>
            <a:ext cx="1143008" cy="929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TextBox 15"/>
          <p:cNvSpPr txBox="1"/>
          <p:nvPr/>
        </p:nvSpPr>
        <p:spPr>
          <a:xfrm>
            <a:off x="5143504" y="1928802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كرة القدم</a:t>
            </a:r>
            <a:endParaRPr lang="ar-EG" sz="36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072066" y="3068421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كرة السلة</a:t>
            </a:r>
            <a:endParaRPr lang="ar-EG" sz="36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72066" y="4214818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كرة تنس</a:t>
            </a:r>
            <a:endParaRPr lang="ar-EG" sz="3600" b="1" dirty="0">
              <a:solidFill>
                <a:srgbClr val="FF0000"/>
              </a:solidFill>
            </a:endParaRPr>
          </a:p>
        </p:txBody>
      </p:sp>
      <p:grpSp>
        <p:nvGrpSpPr>
          <p:cNvPr id="19" name="Group 11"/>
          <p:cNvGrpSpPr/>
          <p:nvPr/>
        </p:nvGrpSpPr>
        <p:grpSpPr>
          <a:xfrm>
            <a:off x="7286644" y="142852"/>
            <a:ext cx="1285884" cy="1285884"/>
            <a:chOff x="1285852" y="285728"/>
            <a:chExt cx="6429420" cy="1785950"/>
          </a:xfrm>
        </p:grpSpPr>
        <p:sp>
          <p:nvSpPr>
            <p:cNvPr id="20" name="Oval 19"/>
            <p:cNvSpPr/>
            <p:nvPr/>
          </p:nvSpPr>
          <p:spPr>
            <a:xfrm>
              <a:off x="1285852" y="404791"/>
              <a:ext cx="6429420" cy="1666887"/>
            </a:xfrm>
            <a:prstGeom prst="ellipse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bg1"/>
                </a:gs>
                <a:gs pos="100000">
                  <a:srgbClr val="00FFFF"/>
                </a:gs>
              </a:gsLst>
              <a:lin ang="5400000" scaled="1"/>
            </a:gradFill>
            <a:ln w="19050">
              <a:solidFill>
                <a:schemeClr val="bg1">
                  <a:lumMod val="9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sz="2400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21" name="Group 13"/>
            <p:cNvGrpSpPr/>
            <p:nvPr/>
          </p:nvGrpSpPr>
          <p:grpSpPr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22" name="Wave 21"/>
              <p:cNvSpPr/>
              <p:nvPr/>
            </p:nvSpPr>
            <p:spPr>
              <a:xfrm>
                <a:off x="1500166" y="285728"/>
                <a:ext cx="6000792" cy="1714512"/>
              </a:xfrm>
              <a:prstGeom prst="wav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50000">
                    <a:schemeClr val="bg1"/>
                  </a:gs>
                  <a:gs pos="100000">
                    <a:srgbClr val="FF0066"/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24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23" name="Rectangle 1"/>
              <p:cNvSpPr>
                <a:spLocks noChangeArrowheads="1"/>
              </p:cNvSpPr>
              <p:nvPr/>
            </p:nvSpPr>
            <p:spPr bwMode="auto">
              <a:xfrm>
                <a:off x="1714481" y="561815"/>
                <a:ext cx="5286412" cy="1410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ar-EG" sz="6000" b="1" dirty="0" smtClean="0">
                    <a:ln>
                      <a:solidFill>
                        <a:srgbClr val="FF0000"/>
                      </a:solidFill>
                    </a:ln>
                  </a:rPr>
                  <a:t>1</a:t>
                </a:r>
                <a:endParaRPr lang="en-US" sz="6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p:grpSp>
      </p:grpSp>
      <p:sp>
        <p:nvSpPr>
          <p:cNvPr id="24" name="TextBox 23"/>
          <p:cNvSpPr txBox="1"/>
          <p:nvPr/>
        </p:nvSpPr>
        <p:spPr>
          <a:xfrm>
            <a:off x="2071670" y="5357826"/>
            <a:ext cx="5143536" cy="707886"/>
          </a:xfrm>
          <a:prstGeom prst="rect">
            <a:avLst/>
          </a:prstGeom>
          <a:ln>
            <a:solidFill>
              <a:srgbClr val="0070C0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المفتاح: كل صورة = 1 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2857488" y="785794"/>
            <a:ext cx="3643338" cy="785818"/>
            <a:chOff x="2857488" y="785794"/>
            <a:chExt cx="3643338" cy="785818"/>
          </a:xfrm>
        </p:grpSpPr>
        <p:sp>
          <p:nvSpPr>
            <p:cNvPr id="26" name="Flowchart: Terminator 25"/>
            <p:cNvSpPr/>
            <p:nvPr/>
          </p:nvSpPr>
          <p:spPr>
            <a:xfrm>
              <a:off x="2857488" y="785794"/>
              <a:ext cx="3643338" cy="785818"/>
            </a:xfrm>
            <a:prstGeom prst="flowChartTerminator">
              <a:avLst/>
            </a:prstGeom>
            <a:gradFill>
              <a:gsLst>
                <a:gs pos="0">
                  <a:schemeClr val="accent5">
                    <a:lumMod val="20000"/>
                    <a:lumOff val="80000"/>
                  </a:schemeClr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28926" y="857232"/>
              <a:ext cx="3429024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EG" sz="40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</a:rPr>
                <a:t>الرياضة المفضلة</a:t>
              </a:r>
              <a:endParaRPr lang="ar-EG" sz="4000" b="1" dirty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</a:endParaRPr>
            </a:p>
          </p:txBody>
        </p:sp>
      </p:grp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2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4282" y="142876"/>
            <a:ext cx="8786874" cy="6500834"/>
            <a:chOff x="214282" y="642918"/>
            <a:chExt cx="8786874" cy="5072098"/>
          </a:xfrm>
        </p:grpSpPr>
        <p:sp>
          <p:nvSpPr>
            <p:cNvPr id="3" name="Rectangle 2"/>
            <p:cNvSpPr/>
            <p:nvPr/>
          </p:nvSpPr>
          <p:spPr>
            <a:xfrm>
              <a:off x="928662" y="642918"/>
              <a:ext cx="8072494" cy="4357718"/>
            </a:xfrm>
            <a:prstGeom prst="rect">
              <a:avLst/>
            </a:prstGeom>
            <a:gradFill flip="none" rotWithShape="1">
              <a:gsLst>
                <a:gs pos="0">
                  <a:srgbClr val="CC00FF"/>
                </a:gs>
                <a:gs pos="50000">
                  <a:schemeClr val="bg1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38100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grpSp>
          <p:nvGrpSpPr>
            <p:cNvPr id="4" name="Group 8"/>
            <p:cNvGrpSpPr/>
            <p:nvPr/>
          </p:nvGrpSpPr>
          <p:grpSpPr>
            <a:xfrm>
              <a:off x="214282" y="785794"/>
              <a:ext cx="8643998" cy="4929222"/>
              <a:chOff x="214282" y="785794"/>
              <a:chExt cx="8643998" cy="4929222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8072462" y="4071942"/>
                <a:ext cx="785818" cy="1643074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14282" y="785794"/>
                <a:ext cx="785818" cy="1643074"/>
              </a:xfrm>
              <a:prstGeom prst="rect">
                <a:avLst/>
              </a:prstGeom>
              <a:solidFill>
                <a:srgbClr val="0000FF"/>
              </a:soli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Rectangle 3"/>
              <p:cNvSpPr/>
              <p:nvPr/>
            </p:nvSpPr>
            <p:spPr>
              <a:xfrm>
                <a:off x="214282" y="1214422"/>
                <a:ext cx="8215370" cy="4500594"/>
              </a:xfrm>
              <a:prstGeom prst="rect">
                <a:avLst/>
              </a:prstGeom>
              <a:gradFill flip="none" rotWithShape="1">
                <a:gsLst>
                  <a:gs pos="0">
                    <a:srgbClr val="6600FF">
                      <a:shade val="30000"/>
                      <a:satMod val="115000"/>
                    </a:srgbClr>
                  </a:gs>
                  <a:gs pos="50000">
                    <a:srgbClr val="6600FF">
                      <a:shade val="67500"/>
                      <a:satMod val="115000"/>
                    </a:srgbClr>
                  </a:gs>
                  <a:gs pos="100000">
                    <a:srgbClr val="66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Rectangle 4"/>
              <p:cNvSpPr/>
              <p:nvPr/>
            </p:nvSpPr>
            <p:spPr>
              <a:xfrm>
                <a:off x="642910" y="785794"/>
                <a:ext cx="8215370" cy="4500594"/>
              </a:xfrm>
              <a:prstGeom prst="rect">
                <a:avLst/>
              </a:prstGeom>
              <a:gradFill flip="none" rotWithShape="1">
                <a:gsLst>
                  <a:gs pos="0">
                    <a:srgbClr val="6600FF">
                      <a:shade val="30000"/>
                      <a:satMod val="115000"/>
                    </a:srgbClr>
                  </a:gs>
                  <a:gs pos="50000">
                    <a:srgbClr val="6600FF">
                      <a:shade val="67500"/>
                      <a:satMod val="115000"/>
                    </a:srgbClr>
                  </a:gs>
                  <a:gs pos="100000">
                    <a:srgbClr val="66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28596" y="928670"/>
                <a:ext cx="8286808" cy="464347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</p:grpSp>
      </p:grpSp>
      <p:grpSp>
        <p:nvGrpSpPr>
          <p:cNvPr id="10" name="Group 11"/>
          <p:cNvGrpSpPr/>
          <p:nvPr/>
        </p:nvGrpSpPr>
        <p:grpSpPr>
          <a:xfrm>
            <a:off x="7429520" y="642918"/>
            <a:ext cx="1285884" cy="1285884"/>
            <a:chOff x="1285852" y="285728"/>
            <a:chExt cx="6429420" cy="1785950"/>
          </a:xfrm>
        </p:grpSpPr>
        <p:sp>
          <p:nvSpPr>
            <p:cNvPr id="11" name="Oval 10"/>
            <p:cNvSpPr/>
            <p:nvPr/>
          </p:nvSpPr>
          <p:spPr>
            <a:xfrm>
              <a:off x="1285852" y="404791"/>
              <a:ext cx="6429420" cy="1666887"/>
            </a:xfrm>
            <a:prstGeom prst="ellipse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bg1"/>
                </a:gs>
                <a:gs pos="100000">
                  <a:srgbClr val="00FFFF"/>
                </a:gs>
              </a:gsLst>
              <a:lin ang="5400000" scaled="1"/>
            </a:gradFill>
            <a:ln w="19050">
              <a:solidFill>
                <a:schemeClr val="bg1">
                  <a:lumMod val="9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sz="2400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12" name="Group 13"/>
            <p:cNvGrpSpPr/>
            <p:nvPr/>
          </p:nvGrpSpPr>
          <p:grpSpPr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13" name="Wave 12"/>
              <p:cNvSpPr/>
              <p:nvPr/>
            </p:nvSpPr>
            <p:spPr>
              <a:xfrm>
                <a:off x="1500166" y="285728"/>
                <a:ext cx="6000792" cy="1714512"/>
              </a:xfrm>
              <a:prstGeom prst="wav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50000">
                    <a:schemeClr val="bg1"/>
                  </a:gs>
                  <a:gs pos="100000">
                    <a:srgbClr val="FF0066"/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24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ectangle 1"/>
              <p:cNvSpPr>
                <a:spLocks noChangeArrowheads="1"/>
              </p:cNvSpPr>
              <p:nvPr/>
            </p:nvSpPr>
            <p:spPr bwMode="auto">
              <a:xfrm>
                <a:off x="1714481" y="561815"/>
                <a:ext cx="5286412" cy="1410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ar-EG" sz="6000" b="1" dirty="0" smtClean="0">
                    <a:ln>
                      <a:solidFill>
                        <a:srgbClr val="FF0000"/>
                      </a:solidFill>
                    </a:ln>
                  </a:rPr>
                  <a:t>2</a:t>
                </a:r>
                <a:endParaRPr lang="en-US" sz="6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857224" y="1285860"/>
            <a:ext cx="6929486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5400" b="1" dirty="0" smtClean="0"/>
              <a:t>كم يزيد عدد الطلاب الذين يفضلون كرة السلة على عدد الذين يفضلون كرة التنس؟ أكتب الجملة العددية التي تمثل حل هذا السؤال.</a:t>
            </a:r>
            <a:endParaRPr lang="ar-EG" sz="5400" b="1" dirty="0"/>
          </a:p>
        </p:txBody>
      </p: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FURYE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ched_warn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feedingfrenzychim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14282" y="142876"/>
            <a:ext cx="8786874" cy="6500834"/>
            <a:chOff x="214282" y="642918"/>
            <a:chExt cx="8786874" cy="5072098"/>
          </a:xfrm>
        </p:grpSpPr>
        <p:sp>
          <p:nvSpPr>
            <p:cNvPr id="3" name="Rectangle 2"/>
            <p:cNvSpPr/>
            <p:nvPr/>
          </p:nvSpPr>
          <p:spPr>
            <a:xfrm>
              <a:off x="928662" y="642918"/>
              <a:ext cx="8072494" cy="4357718"/>
            </a:xfrm>
            <a:prstGeom prst="rect">
              <a:avLst/>
            </a:prstGeom>
            <a:gradFill flip="none" rotWithShape="1">
              <a:gsLst>
                <a:gs pos="0">
                  <a:srgbClr val="CC00FF"/>
                </a:gs>
                <a:gs pos="50000">
                  <a:schemeClr val="bg1"/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1"/>
              <a:tileRect/>
            </a:gradFill>
            <a:ln w="38100">
              <a:solidFill>
                <a:schemeClr val="bg1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grpSp>
          <p:nvGrpSpPr>
            <p:cNvPr id="4" name="Group 8"/>
            <p:cNvGrpSpPr/>
            <p:nvPr/>
          </p:nvGrpSpPr>
          <p:grpSpPr>
            <a:xfrm>
              <a:off x="214282" y="785794"/>
              <a:ext cx="8643998" cy="4929222"/>
              <a:chOff x="214282" y="785794"/>
              <a:chExt cx="8643998" cy="4929222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8072462" y="4071942"/>
                <a:ext cx="785818" cy="1643074"/>
              </a:xfrm>
              <a:prstGeom prst="rect">
                <a:avLst/>
              </a:prstGeom>
              <a:gradFill flip="none" rotWithShape="1">
                <a:gsLst>
                  <a:gs pos="0">
                    <a:srgbClr val="FF0000">
                      <a:shade val="30000"/>
                      <a:satMod val="115000"/>
                    </a:srgbClr>
                  </a:gs>
                  <a:gs pos="50000">
                    <a:srgbClr val="FF0000">
                      <a:shade val="67500"/>
                      <a:satMod val="115000"/>
                    </a:srgbClr>
                  </a:gs>
                  <a:gs pos="100000">
                    <a:srgbClr val="FF0000">
                      <a:shade val="100000"/>
                      <a:satMod val="115000"/>
                    </a:srgbClr>
                  </a:gs>
                </a:gsLst>
                <a:lin ang="2700000" scaled="1"/>
                <a:tileRect/>
              </a:gra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214282" y="785794"/>
                <a:ext cx="785818" cy="1643074"/>
              </a:xfrm>
              <a:prstGeom prst="rect">
                <a:avLst/>
              </a:prstGeom>
              <a:solidFill>
                <a:srgbClr val="0000FF"/>
              </a:solidFill>
              <a:ln w="57150"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Rectangle 3"/>
              <p:cNvSpPr/>
              <p:nvPr/>
            </p:nvSpPr>
            <p:spPr>
              <a:xfrm>
                <a:off x="214282" y="1214422"/>
                <a:ext cx="8215370" cy="4500594"/>
              </a:xfrm>
              <a:prstGeom prst="rect">
                <a:avLst/>
              </a:prstGeom>
              <a:gradFill flip="none" rotWithShape="1">
                <a:gsLst>
                  <a:gs pos="0">
                    <a:srgbClr val="6600FF">
                      <a:shade val="30000"/>
                      <a:satMod val="115000"/>
                    </a:srgbClr>
                  </a:gs>
                  <a:gs pos="50000">
                    <a:srgbClr val="6600FF">
                      <a:shade val="67500"/>
                      <a:satMod val="115000"/>
                    </a:srgbClr>
                  </a:gs>
                  <a:gs pos="100000">
                    <a:srgbClr val="66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Rectangle 4"/>
              <p:cNvSpPr/>
              <p:nvPr/>
            </p:nvSpPr>
            <p:spPr>
              <a:xfrm>
                <a:off x="642910" y="785794"/>
                <a:ext cx="8215370" cy="4500594"/>
              </a:xfrm>
              <a:prstGeom prst="rect">
                <a:avLst/>
              </a:prstGeom>
              <a:gradFill flip="none" rotWithShape="1">
                <a:gsLst>
                  <a:gs pos="0">
                    <a:srgbClr val="6600FF">
                      <a:shade val="30000"/>
                      <a:satMod val="115000"/>
                    </a:srgbClr>
                  </a:gs>
                  <a:gs pos="50000">
                    <a:srgbClr val="6600FF">
                      <a:shade val="67500"/>
                      <a:satMod val="115000"/>
                    </a:srgbClr>
                  </a:gs>
                  <a:gs pos="100000">
                    <a:srgbClr val="6600FF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28596" y="928670"/>
                <a:ext cx="8286808" cy="464347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</p:grpSp>
      </p:grpSp>
      <p:grpSp>
        <p:nvGrpSpPr>
          <p:cNvPr id="10" name="Group 11"/>
          <p:cNvGrpSpPr/>
          <p:nvPr/>
        </p:nvGrpSpPr>
        <p:grpSpPr>
          <a:xfrm>
            <a:off x="7429520" y="642918"/>
            <a:ext cx="1285884" cy="1285884"/>
            <a:chOff x="1285852" y="285728"/>
            <a:chExt cx="6429420" cy="1785950"/>
          </a:xfrm>
        </p:grpSpPr>
        <p:sp>
          <p:nvSpPr>
            <p:cNvPr id="11" name="Oval 10"/>
            <p:cNvSpPr/>
            <p:nvPr/>
          </p:nvSpPr>
          <p:spPr>
            <a:xfrm>
              <a:off x="1285852" y="404791"/>
              <a:ext cx="6429420" cy="1666887"/>
            </a:xfrm>
            <a:prstGeom prst="ellipse">
              <a:avLst/>
            </a:prstGeom>
            <a:gradFill>
              <a:gsLst>
                <a:gs pos="0">
                  <a:schemeClr val="accent5">
                    <a:lumMod val="60000"/>
                    <a:lumOff val="40000"/>
                  </a:schemeClr>
                </a:gs>
                <a:gs pos="50000">
                  <a:schemeClr val="bg1"/>
                </a:gs>
                <a:gs pos="100000">
                  <a:srgbClr val="00FFFF"/>
                </a:gs>
              </a:gsLst>
              <a:lin ang="5400000" scaled="1"/>
            </a:gradFill>
            <a:ln w="19050">
              <a:solidFill>
                <a:schemeClr val="bg1">
                  <a:lumMod val="9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sz="2400" b="1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0000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12" name="Group 13"/>
            <p:cNvGrpSpPr/>
            <p:nvPr/>
          </p:nvGrpSpPr>
          <p:grpSpPr>
            <a:xfrm>
              <a:off x="1500166" y="285728"/>
              <a:ext cx="6000792" cy="1714512"/>
              <a:chOff x="1500166" y="285728"/>
              <a:chExt cx="6000792" cy="1714512"/>
            </a:xfrm>
          </p:grpSpPr>
          <p:sp>
            <p:nvSpPr>
              <p:cNvPr id="13" name="Wave 12"/>
              <p:cNvSpPr/>
              <p:nvPr/>
            </p:nvSpPr>
            <p:spPr>
              <a:xfrm>
                <a:off x="1500166" y="285728"/>
                <a:ext cx="6000792" cy="1714512"/>
              </a:xfrm>
              <a:prstGeom prst="wave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</a:schemeClr>
                  </a:gs>
                  <a:gs pos="50000">
                    <a:schemeClr val="bg1"/>
                  </a:gs>
                  <a:gs pos="100000">
                    <a:srgbClr val="FF0066"/>
                  </a:gs>
                </a:gsLst>
                <a:lin ang="5400000" scaled="1"/>
                <a:tileRect/>
              </a:gradFill>
              <a:ln>
                <a:solidFill>
                  <a:schemeClr val="bg1"/>
                </a:solidFill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 sz="2400" b="1">
                  <a:ln w="18415" cmpd="sng">
                    <a:solidFill>
                      <a:srgbClr val="FF0000"/>
                    </a:solidFill>
                    <a:prstDash val="solid"/>
                  </a:ln>
                  <a:solidFill>
                    <a:srgbClr val="0000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  <p:sp>
            <p:nvSpPr>
              <p:cNvPr id="14" name="Rectangle 1"/>
              <p:cNvSpPr>
                <a:spLocks noChangeArrowheads="1"/>
              </p:cNvSpPr>
              <p:nvPr/>
            </p:nvSpPr>
            <p:spPr bwMode="auto">
              <a:xfrm>
                <a:off x="1714481" y="561815"/>
                <a:ext cx="5286412" cy="14106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ar-EG" sz="6000" b="1" dirty="0" smtClean="0">
                    <a:ln>
                      <a:solidFill>
                        <a:srgbClr val="FF0000"/>
                      </a:solidFill>
                    </a:ln>
                  </a:rPr>
                  <a:t>2</a:t>
                </a:r>
                <a:endParaRPr lang="en-US" sz="6000" b="1" dirty="0">
                  <a:ln>
                    <a:solidFill>
                      <a:srgbClr val="FF0000"/>
                    </a:solidFill>
                  </a:ln>
                </a:endParaRPr>
              </a:p>
            </p:txBody>
          </p:sp>
        </p:grpSp>
      </p:grpSp>
      <p:sp>
        <p:nvSpPr>
          <p:cNvPr id="15" name="TextBox 14"/>
          <p:cNvSpPr txBox="1"/>
          <p:nvPr/>
        </p:nvSpPr>
        <p:spPr>
          <a:xfrm>
            <a:off x="1285852" y="3143248"/>
            <a:ext cx="6786610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400" dirty="0" smtClean="0"/>
              <a:t>......... - ......... = ......... </a:t>
            </a:r>
            <a:r>
              <a:rPr lang="ar-EG" sz="4400" b="1" dirty="0" smtClean="0"/>
              <a:t>طالب</a:t>
            </a:r>
            <a:endParaRPr lang="ar-EG" sz="4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643702" y="2928934"/>
            <a:ext cx="11430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5</a:t>
            </a:r>
            <a:endParaRPr lang="ar-EG" sz="4800" b="1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714876" y="2928934"/>
            <a:ext cx="11430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4</a:t>
            </a:r>
            <a:endParaRPr lang="ar-EG" sz="4800" b="1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643174" y="2928934"/>
            <a:ext cx="1143008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800" b="1" dirty="0" smtClean="0">
                <a:solidFill>
                  <a:srgbClr val="FF0000"/>
                </a:solidFill>
              </a:rPr>
              <a:t>1</a:t>
            </a:r>
            <a:endParaRPr lang="ar-EG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ICK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0063 - arcade game bee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85786" y="1179461"/>
            <a:ext cx="7715304" cy="4249803"/>
            <a:chOff x="500034" y="3786190"/>
            <a:chExt cx="7715304" cy="2857520"/>
          </a:xfrm>
        </p:grpSpPr>
        <p:sp>
          <p:nvSpPr>
            <p:cNvPr id="3" name="Rounded Rectangle 2"/>
            <p:cNvSpPr/>
            <p:nvPr/>
          </p:nvSpPr>
          <p:spPr>
            <a:xfrm>
              <a:off x="500034" y="3786190"/>
              <a:ext cx="7715304" cy="2857520"/>
            </a:xfrm>
            <a:prstGeom prst="roundRect">
              <a:avLst/>
            </a:prstGeom>
            <a:gradFill>
              <a:gsLst>
                <a:gs pos="0">
                  <a:schemeClr val="lt1">
                    <a:tint val="80000"/>
                    <a:satMod val="300000"/>
                  </a:schemeClr>
                </a:gs>
                <a:gs pos="100000">
                  <a:srgbClr val="002060"/>
                </a:gs>
              </a:gsLst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 b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  <p:grpSp>
          <p:nvGrpSpPr>
            <p:cNvPr id="4" name="Group 15"/>
            <p:cNvGrpSpPr/>
            <p:nvPr/>
          </p:nvGrpSpPr>
          <p:grpSpPr>
            <a:xfrm>
              <a:off x="571472" y="4000504"/>
              <a:ext cx="7429552" cy="2577691"/>
              <a:chOff x="571472" y="4137457"/>
              <a:chExt cx="7429552" cy="2577691"/>
            </a:xfrm>
          </p:grpSpPr>
          <p:grpSp>
            <p:nvGrpSpPr>
              <p:cNvPr id="5" name="Group 14"/>
              <p:cNvGrpSpPr/>
              <p:nvPr/>
            </p:nvGrpSpPr>
            <p:grpSpPr>
              <a:xfrm>
                <a:off x="571472" y="4137457"/>
                <a:ext cx="7429552" cy="2577691"/>
                <a:chOff x="571472" y="4137457"/>
                <a:chExt cx="7429552" cy="2577691"/>
              </a:xfrm>
              <a:gradFill flip="none" rotWithShape="1">
                <a:gsLst>
                  <a:gs pos="0">
                    <a:srgbClr val="990099">
                      <a:shade val="30000"/>
                      <a:satMod val="115000"/>
                    </a:srgbClr>
                  </a:gs>
                  <a:gs pos="50000">
                    <a:srgbClr val="990099">
                      <a:shade val="67500"/>
                      <a:satMod val="115000"/>
                    </a:srgbClr>
                  </a:gs>
                  <a:gs pos="100000">
                    <a:srgbClr val="990099">
                      <a:shade val="100000"/>
                      <a:satMod val="115000"/>
                    </a:srgbClr>
                  </a:gs>
                </a:gsLst>
                <a:lin ang="5400000" scaled="1"/>
                <a:tileRect/>
              </a:gradFill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7" name="Cloud 6"/>
                <p:cNvSpPr/>
                <p:nvPr/>
              </p:nvSpPr>
              <p:spPr>
                <a:xfrm rot="21049250">
                  <a:off x="2038699" y="4137457"/>
                  <a:ext cx="3714776" cy="2571768"/>
                </a:xfrm>
                <a:prstGeom prst="cloud">
                  <a:avLst/>
                </a:prstGeom>
                <a:gradFill flip="none" rotWithShape="1">
                  <a:gsLst>
                    <a:gs pos="0">
                      <a:srgbClr val="FF0000">
                        <a:shade val="30000"/>
                        <a:satMod val="115000"/>
                      </a:srgbClr>
                    </a:gs>
                    <a:gs pos="50000">
                      <a:srgbClr val="FF0000">
                        <a:shade val="67500"/>
                        <a:satMod val="115000"/>
                      </a:srgbClr>
                    </a:gs>
                    <a:gs pos="100000">
                      <a:srgbClr val="FF0000">
                        <a:shade val="100000"/>
                        <a:satMod val="115000"/>
                      </a:srgbClr>
                    </a:gs>
                  </a:gsLst>
                  <a:lin ang="16200000" scaled="1"/>
                  <a:tileRect/>
                </a:gradFill>
                <a:ln>
                  <a:noFill/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 b="1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8" name="Cloud 7"/>
                <p:cNvSpPr/>
                <p:nvPr/>
              </p:nvSpPr>
              <p:spPr>
                <a:xfrm rot="21291659">
                  <a:off x="571472" y="4143380"/>
                  <a:ext cx="3714776" cy="2571768"/>
                </a:xfrm>
                <a:prstGeom prst="cloud">
                  <a:avLst/>
                </a:prstGeom>
                <a:grpFill/>
                <a:ln>
                  <a:noFill/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 b="1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endParaRPr>
                </a:p>
              </p:txBody>
            </p:sp>
            <p:sp>
              <p:nvSpPr>
                <p:cNvPr id="9" name="Pentagon 8"/>
                <p:cNvSpPr/>
                <p:nvPr/>
              </p:nvSpPr>
              <p:spPr>
                <a:xfrm flipH="1">
                  <a:off x="642910" y="4286256"/>
                  <a:ext cx="7358114" cy="2214578"/>
                </a:xfrm>
                <a:prstGeom prst="homePlate">
                  <a:avLst/>
                </a:prstGeom>
                <a:gradFill flip="none" rotWithShape="1">
                  <a:gsLst>
                    <a:gs pos="0">
                      <a:schemeClr val="bg1"/>
                    </a:gs>
                    <a:gs pos="50000">
                      <a:srgbClr val="CC00FF"/>
                    </a:gs>
                    <a:gs pos="100000">
                      <a:srgbClr val="960000"/>
                    </a:gs>
                  </a:gsLst>
                  <a:lin ang="5400000" scaled="1"/>
                  <a:tileRect/>
                </a:gradFill>
                <a:ln>
                  <a:noFill/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 b="1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endParaRPr>
                </a:p>
              </p:txBody>
            </p:sp>
          </p:grpSp>
          <p:sp>
            <p:nvSpPr>
              <p:cNvPr id="6" name="TextBox 5"/>
              <p:cNvSpPr txBox="1"/>
              <p:nvPr/>
            </p:nvSpPr>
            <p:spPr>
              <a:xfrm>
                <a:off x="1357290" y="4471797"/>
                <a:ext cx="6572295" cy="1924593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pPr algn="ctr"/>
                <a:r>
                  <a:rPr lang="ar-EG" sz="6000" b="1" dirty="0" smtClean="0">
                    <a:ln w="18415" cmpd="sng">
                      <a:solidFill>
                        <a:srgbClr val="FFFFFF"/>
                      </a:solidFill>
                      <a:prstDash val="solid"/>
                    </a:ln>
                    <a:solidFill>
                      <a:srgbClr val="FFFFFF"/>
                    </a:solidFill>
                    <a:effectLst>
                      <a:outerShdw blurRad="63500" dir="3600000" algn="tl" rotWithShape="0">
                        <a:srgbClr val="000000">
                          <a:alpha val="70000"/>
                        </a:srgbClr>
                      </a:outerShdw>
                    </a:effectLst>
                  </a:rPr>
                  <a:t>أستعمل البيانات في الجدول أدناه للإجابة عن الأسئلة 3-5:</a:t>
                </a:r>
                <a:endParaRPr lang="ar-EG" sz="60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endParaRPr>
              </a:p>
            </p:txBody>
          </p:sp>
        </p:grpSp>
      </p:grp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8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38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38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ufferbou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3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5" name="Oval 4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13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14" name="Flowchart: Terminator 13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15" name="Flowchart: Punched Tape 14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4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1738314" y="1214422"/>
          <a:ext cx="5691206" cy="428096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845603"/>
                <a:gridCol w="2845603"/>
              </a:tblGrid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070242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738710" y="1500174"/>
            <a:ext cx="257176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chemeClr val="bg1"/>
                </a:solidFill>
              </a:rPr>
              <a:t>العصير المفضل</a:t>
            </a:r>
            <a:endParaRPr lang="ar-EG" sz="3200" b="1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952628" y="1500174"/>
            <a:ext cx="2571768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200" b="1" dirty="0" smtClean="0">
                <a:solidFill>
                  <a:schemeClr val="bg1"/>
                </a:solidFill>
              </a:rPr>
              <a:t>الإشارات</a:t>
            </a:r>
            <a:endParaRPr lang="ar-EG" sz="3200" b="1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53024" y="2506800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تفاح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3382981" y="2571744"/>
            <a:ext cx="644522" cy="571504"/>
            <a:chOff x="3143241" y="2571744"/>
            <a:chExt cx="644522" cy="571504"/>
          </a:xfrm>
        </p:grpSpPr>
        <p:grpSp>
          <p:nvGrpSpPr>
            <p:cNvPr id="21" name="Group 21"/>
            <p:cNvGrpSpPr/>
            <p:nvPr/>
          </p:nvGrpSpPr>
          <p:grpSpPr>
            <a:xfrm>
              <a:off x="3285090" y="2571744"/>
              <a:ext cx="429356" cy="571504"/>
              <a:chOff x="3356760" y="2571744"/>
              <a:chExt cx="215902" cy="571504"/>
            </a:xfrm>
          </p:grpSpPr>
          <p:cxnSp>
            <p:nvCxnSpPr>
              <p:cNvPr id="23" name="Straight Connector 22"/>
              <p:cNvCxnSpPr/>
              <p:nvPr/>
            </p:nvCxnSpPr>
            <p:spPr>
              <a:xfrm rot="5400000">
                <a:off x="328691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rot="5400000">
                <a:off x="3214678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/>
              <p:cNvCxnSpPr/>
              <p:nvPr/>
            </p:nvCxnSpPr>
            <p:spPr>
              <a:xfrm rot="5400000">
                <a:off x="314324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rot="5400000">
                <a:off x="3071802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2" name="Straight Connector 21"/>
            <p:cNvCxnSpPr/>
            <p:nvPr/>
          </p:nvCxnSpPr>
          <p:spPr>
            <a:xfrm rot="10800000" flipV="1">
              <a:off x="3143241" y="2582059"/>
              <a:ext cx="644522" cy="561188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Group 26"/>
          <p:cNvGrpSpPr/>
          <p:nvPr/>
        </p:nvGrpSpPr>
        <p:grpSpPr>
          <a:xfrm>
            <a:off x="2952760" y="2571744"/>
            <a:ext cx="145246" cy="571504"/>
            <a:chOff x="3499636" y="2571744"/>
            <a:chExt cx="73026" cy="571504"/>
          </a:xfrm>
        </p:grpSpPr>
        <p:cxnSp>
          <p:nvCxnSpPr>
            <p:cNvPr id="28" name="Straight Connector 27"/>
            <p:cNvCxnSpPr/>
            <p:nvPr/>
          </p:nvCxnSpPr>
          <p:spPr>
            <a:xfrm rot="5400000">
              <a:off x="3286910" y="2857496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3214678" y="2856702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Straight Connector 43"/>
          <p:cNvCxnSpPr/>
          <p:nvPr/>
        </p:nvCxnSpPr>
        <p:spPr>
          <a:xfrm rot="5400000">
            <a:off x="2501485" y="2856310"/>
            <a:ext cx="570710" cy="1579"/>
          </a:xfrm>
          <a:prstGeom prst="line">
            <a:avLst/>
          </a:prstGeom>
          <a:ln w="28575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951431" y="3578370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برتقال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3381388" y="3643314"/>
            <a:ext cx="644522" cy="571504"/>
            <a:chOff x="3143241" y="2571744"/>
            <a:chExt cx="644522" cy="571504"/>
          </a:xfrm>
        </p:grpSpPr>
        <p:grpSp>
          <p:nvGrpSpPr>
            <p:cNvPr id="47" name="Group 21"/>
            <p:cNvGrpSpPr/>
            <p:nvPr/>
          </p:nvGrpSpPr>
          <p:grpSpPr>
            <a:xfrm>
              <a:off x="3285090" y="2571744"/>
              <a:ext cx="429356" cy="571504"/>
              <a:chOff x="3356760" y="2571744"/>
              <a:chExt cx="215902" cy="571504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rot="5400000">
                <a:off x="328691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rot="5400000">
                <a:off x="3214678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rot="5400000">
                <a:off x="3143240" y="2857496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rot="5400000">
                <a:off x="3071802" y="2856702"/>
                <a:ext cx="570710" cy="794"/>
              </a:xfrm>
              <a:prstGeom prst="line">
                <a:avLst/>
              </a:prstGeom>
              <a:ln w="28575">
                <a:solidFill>
                  <a:srgbClr val="99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8" name="Straight Connector 47"/>
            <p:cNvCxnSpPr/>
            <p:nvPr/>
          </p:nvCxnSpPr>
          <p:spPr>
            <a:xfrm rot="10800000" flipV="1">
              <a:off x="3143241" y="2582059"/>
              <a:ext cx="644522" cy="561188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Connector 58"/>
          <p:cNvCxnSpPr/>
          <p:nvPr/>
        </p:nvCxnSpPr>
        <p:spPr>
          <a:xfrm rot="5400000">
            <a:off x="2785657" y="3927880"/>
            <a:ext cx="570710" cy="1579"/>
          </a:xfrm>
          <a:prstGeom prst="line">
            <a:avLst/>
          </a:prstGeom>
          <a:ln w="28575">
            <a:solidFill>
              <a:srgbClr val="99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4951431" y="4649940"/>
            <a:ext cx="214314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عنب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712374" y="4714884"/>
            <a:ext cx="145246" cy="571504"/>
            <a:chOff x="3499636" y="2571744"/>
            <a:chExt cx="73026" cy="571504"/>
          </a:xfrm>
        </p:grpSpPr>
        <p:cxnSp>
          <p:nvCxnSpPr>
            <p:cNvPr id="65" name="Straight Connector 64"/>
            <p:cNvCxnSpPr/>
            <p:nvPr/>
          </p:nvCxnSpPr>
          <p:spPr>
            <a:xfrm rot="5400000">
              <a:off x="3286910" y="2857496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3214678" y="2856702"/>
              <a:ext cx="570710" cy="794"/>
            </a:xfrm>
            <a:prstGeom prst="line">
              <a:avLst/>
            </a:prstGeom>
            <a:ln w="28575">
              <a:solidFill>
                <a:srgbClr val="99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newspap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newemai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 tmFilter="0,0; .5, 1; 1, 1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45" grpId="0"/>
      <p:bldP spid="6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285720" y="214290"/>
            <a:ext cx="8572560" cy="6572272"/>
            <a:chOff x="285720" y="214290"/>
            <a:chExt cx="8572560" cy="6572272"/>
          </a:xfrm>
        </p:grpSpPr>
        <p:grpSp>
          <p:nvGrpSpPr>
            <p:cNvPr id="14" name="Group 13"/>
            <p:cNvGrpSpPr/>
            <p:nvPr/>
          </p:nvGrpSpPr>
          <p:grpSpPr>
            <a:xfrm>
              <a:off x="500034" y="214290"/>
              <a:ext cx="8072494" cy="6572272"/>
              <a:chOff x="500034" y="285728"/>
              <a:chExt cx="8072494" cy="6143668"/>
            </a:xfrm>
          </p:grpSpPr>
          <p:sp>
            <p:nvSpPr>
              <p:cNvPr id="16" name="Oval 15"/>
              <p:cNvSpPr/>
              <p:nvPr/>
            </p:nvSpPr>
            <p:spPr>
              <a:xfrm>
                <a:off x="1357290" y="285728"/>
                <a:ext cx="2143140" cy="2143140"/>
              </a:xfrm>
              <a:prstGeom prst="ellipse">
                <a:avLst/>
              </a:prstGeom>
              <a:solidFill>
                <a:srgbClr val="EE00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2428860" y="285728"/>
                <a:ext cx="2143140" cy="2143140"/>
              </a:xfrm>
              <a:prstGeom prst="ellipse">
                <a:avLst/>
              </a:prstGeom>
              <a:solidFill>
                <a:srgbClr val="FFFF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3357554" y="285728"/>
                <a:ext cx="2143140" cy="2143140"/>
              </a:xfrm>
              <a:prstGeom prst="ellipse">
                <a:avLst/>
              </a:prstGeom>
              <a:solidFill>
                <a:srgbClr val="92D05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3428992" y="4286256"/>
                <a:ext cx="2143140" cy="2143140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4500562" y="4286256"/>
                <a:ext cx="2143140" cy="2143140"/>
              </a:xfrm>
              <a:prstGeom prst="ellipse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5429256" y="4286256"/>
                <a:ext cx="2143140" cy="214314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6286512" y="4214818"/>
                <a:ext cx="2286016" cy="2143140"/>
              </a:xfrm>
              <a:prstGeom prst="ellipse">
                <a:avLst/>
              </a:prstGeom>
              <a:solidFill>
                <a:srgbClr val="008000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500034" y="428604"/>
                <a:ext cx="2143140" cy="2143140"/>
              </a:xfrm>
              <a:prstGeom prst="ellipse">
                <a:avLst/>
              </a:prstGeom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  <a:sp3d prstMaterial="softEdge">
                <a:bevelT w="127000" prst="artDeco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EG"/>
              </a:p>
            </p:txBody>
          </p:sp>
          <p:grpSp>
            <p:nvGrpSpPr>
              <p:cNvPr id="24" name="Group 4"/>
              <p:cNvGrpSpPr/>
              <p:nvPr/>
            </p:nvGrpSpPr>
            <p:grpSpPr>
              <a:xfrm>
                <a:off x="785786" y="357166"/>
                <a:ext cx="7572428" cy="6000768"/>
                <a:chOff x="785786" y="428604"/>
                <a:chExt cx="7572428" cy="6000768"/>
              </a:xfrm>
              <a:scene3d>
                <a:camera prst="orthographicFront">
                  <a:rot lat="0" lon="0" rev="0"/>
                </a:camera>
                <a:lightRig rig="glow" dir="t">
                  <a:rot lat="0" lon="0" rev="14100000"/>
                </a:lightRig>
              </a:scene3d>
            </p:grpSpPr>
            <p:sp>
              <p:nvSpPr>
                <p:cNvPr id="25" name="Flowchart: Terminator 24"/>
                <p:cNvSpPr/>
                <p:nvPr/>
              </p:nvSpPr>
              <p:spPr>
                <a:xfrm>
                  <a:off x="1000100" y="714356"/>
                  <a:ext cx="7358114" cy="5357850"/>
                </a:xfrm>
                <a:prstGeom prst="flowChartTerminator">
                  <a:avLst/>
                </a:prstGeom>
                <a:gradFill flip="none" rotWithShape="1">
                  <a:gsLst>
                    <a:gs pos="0">
                      <a:srgbClr val="FF3300">
                        <a:shade val="30000"/>
                        <a:satMod val="115000"/>
                      </a:srgbClr>
                    </a:gs>
                    <a:gs pos="50000">
                      <a:srgbClr val="EE0077"/>
                    </a:gs>
                    <a:gs pos="100000">
                      <a:srgbClr val="FF3300">
                        <a:shade val="100000"/>
                        <a:satMod val="115000"/>
                      </a:srgbClr>
                    </a:gs>
                  </a:gsLst>
                  <a:lin ang="54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  <p:sp>
              <p:nvSpPr>
                <p:cNvPr id="26" name="Flowchart: Punched Tape 25"/>
                <p:cNvSpPr/>
                <p:nvPr/>
              </p:nvSpPr>
              <p:spPr>
                <a:xfrm>
                  <a:off x="785786" y="428604"/>
                  <a:ext cx="7572428" cy="6000768"/>
                </a:xfrm>
                <a:prstGeom prst="flowChartPunchedTape">
                  <a:avLst/>
                </a:prstGeom>
                <a:gradFill flip="none" rotWithShape="1">
                  <a:gsLst>
                    <a:gs pos="0">
                      <a:srgbClr val="6600FF">
                        <a:shade val="30000"/>
                        <a:satMod val="115000"/>
                      </a:srgbClr>
                    </a:gs>
                    <a:gs pos="50000">
                      <a:schemeClr val="bg1"/>
                    </a:gs>
                    <a:gs pos="100000">
                      <a:srgbClr val="6600FF">
                        <a:shade val="100000"/>
                        <a:satMod val="115000"/>
                      </a:srgbClr>
                    </a:gs>
                  </a:gsLst>
                  <a:lin ang="13500000" scaled="1"/>
                  <a:tileRect/>
                </a:gradFill>
                <a:ln>
                  <a:solidFill>
                    <a:schemeClr val="bg1"/>
                  </a:solidFill>
                </a:ln>
                <a:effectLst/>
                <a:sp3d prstMaterial="softEdge">
                  <a:bevelT w="127000" prst="artDeco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endParaRPr lang="ar-EG"/>
                </a:p>
              </p:txBody>
            </p:sp>
          </p:grpSp>
        </p:grpSp>
        <p:sp>
          <p:nvSpPr>
            <p:cNvPr id="15" name="Rounded Rectangle 2"/>
            <p:cNvSpPr/>
            <p:nvPr/>
          </p:nvSpPr>
          <p:spPr>
            <a:xfrm>
              <a:off x="285720" y="500042"/>
              <a:ext cx="8572560" cy="5929354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0070C0"/>
              </a:solidFill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003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</p:grp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000099" y="1643050"/>
          <a:ext cx="7215239" cy="342902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306985"/>
                <a:gridCol w="558322"/>
                <a:gridCol w="558322"/>
                <a:gridCol w="558322"/>
                <a:gridCol w="558322"/>
                <a:gridCol w="558322"/>
                <a:gridCol w="558322"/>
                <a:gridCol w="558322"/>
              </a:tblGrid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143008"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EG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 descr="4b43fc3c315161af19cea3ff13a392fa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53809" y="1785926"/>
            <a:ext cx="846666" cy="952500"/>
          </a:xfrm>
          <a:prstGeom prst="rect">
            <a:avLst/>
          </a:prstGeom>
        </p:spPr>
      </p:pic>
      <p:pic>
        <p:nvPicPr>
          <p:cNvPr id="4" name="Picture 3" descr="Picture3.gif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8902" y="2851748"/>
            <a:ext cx="1042188" cy="1077318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6929454" y="4071652"/>
            <a:ext cx="1143008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143504" y="1928802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تفاح</a:t>
            </a:r>
            <a:endParaRPr lang="ar-EG" sz="3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72066" y="3068421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برتقال</a:t>
            </a:r>
            <a:endParaRPr lang="ar-EG" sz="36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72066" y="4214818"/>
            <a:ext cx="17859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EG" sz="3600" b="1" dirty="0" smtClean="0">
                <a:solidFill>
                  <a:srgbClr val="FF0000"/>
                </a:solidFill>
              </a:rPr>
              <a:t>عنب</a:t>
            </a:r>
            <a:endParaRPr lang="ar-EG" sz="36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1670" y="5357826"/>
            <a:ext cx="5143536" cy="707886"/>
          </a:xfrm>
          <a:prstGeom prst="rect">
            <a:avLst/>
          </a:prstGeom>
          <a:ln>
            <a:solidFill>
              <a:srgbClr val="0070C0"/>
            </a:solidFill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square" rtlCol="1">
            <a:spAutoFit/>
          </a:bodyPr>
          <a:lstStyle/>
          <a:p>
            <a:pPr algn="ctr"/>
            <a:r>
              <a:rPr lang="ar-EG" sz="4000" b="1" dirty="0" smtClean="0">
                <a:solidFill>
                  <a:srgbClr val="0000FF"/>
                </a:solidFill>
              </a:rPr>
              <a:t>المفتاح: كل صورة = 2 </a:t>
            </a:r>
            <a:endParaRPr lang="ar-EG" sz="4000" b="1" dirty="0">
              <a:solidFill>
                <a:srgbClr val="0000FF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2857488" y="785794"/>
            <a:ext cx="3643338" cy="785818"/>
            <a:chOff x="2857488" y="785794"/>
            <a:chExt cx="3643338" cy="785818"/>
          </a:xfrm>
        </p:grpSpPr>
        <p:sp>
          <p:nvSpPr>
            <p:cNvPr id="11" name="Flowchart: Terminator 10"/>
            <p:cNvSpPr/>
            <p:nvPr/>
          </p:nvSpPr>
          <p:spPr>
            <a:xfrm>
              <a:off x="2857488" y="785794"/>
              <a:ext cx="3643338" cy="785818"/>
            </a:xfrm>
            <a:prstGeom prst="flowChartTerminator">
              <a:avLst/>
            </a:prstGeom>
            <a:gradFill>
              <a:gsLst>
                <a:gs pos="0">
                  <a:schemeClr val="accent5">
                    <a:lumMod val="20000"/>
                    <a:lumOff val="80000"/>
                  </a:schemeClr>
                </a:gs>
                <a:gs pos="50000">
                  <a:schemeClr val="bg1"/>
                </a:gs>
                <a:gs pos="100000">
                  <a:srgbClr val="00FF00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glow" dir="t">
                <a:rot lat="0" lon="0" rev="14100000"/>
              </a:lightRig>
            </a:scene3d>
            <a:sp3d prstMaterial="softEdge">
              <a:bevelT w="127000" prst="artDeco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EG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928926" y="857232"/>
              <a:ext cx="3429024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ar-EG" sz="4000" b="1" dirty="0" smtClean="0">
                  <a:ln>
                    <a:solidFill>
                      <a:srgbClr val="FF0000"/>
                    </a:solidFill>
                  </a:ln>
                  <a:solidFill>
                    <a:srgbClr val="CC00FF"/>
                  </a:solidFill>
                </a:rPr>
                <a:t>العصير المفضل</a:t>
              </a:r>
              <a:endParaRPr lang="ar-EG" sz="4000" b="1" dirty="0">
                <a:ln>
                  <a:solidFill>
                    <a:srgbClr val="FF0000"/>
                  </a:solidFill>
                </a:ln>
                <a:solidFill>
                  <a:srgbClr val="CC00FF"/>
                </a:solidFill>
              </a:endParaRPr>
            </a:p>
          </p:txBody>
        </p:sp>
      </p:grpSp>
      <p:pic>
        <p:nvPicPr>
          <p:cNvPr id="27" name="Picture 26" descr="4b43fc3c315161af19cea3ff13a392fa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47651" y="2071678"/>
            <a:ext cx="338663" cy="380996"/>
          </a:xfrm>
          <a:prstGeom prst="rect">
            <a:avLst/>
          </a:prstGeom>
        </p:spPr>
      </p:pic>
      <p:pic>
        <p:nvPicPr>
          <p:cNvPr id="28" name="Picture 27" descr="4b43fc3c315161af19cea3ff13a392fa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57620" y="2071678"/>
            <a:ext cx="338663" cy="380996"/>
          </a:xfrm>
          <a:prstGeom prst="rect">
            <a:avLst/>
          </a:prstGeom>
        </p:spPr>
      </p:pic>
      <p:pic>
        <p:nvPicPr>
          <p:cNvPr id="29" name="Picture 28" descr="4b43fc3c315161af19cea3ff13a392fa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6081" y="2071678"/>
            <a:ext cx="338663" cy="380996"/>
          </a:xfrm>
          <a:prstGeom prst="rect">
            <a:avLst/>
          </a:prstGeom>
        </p:spPr>
      </p:pic>
      <p:pic>
        <p:nvPicPr>
          <p:cNvPr id="30" name="Picture 29" descr="4b43fc3c315161af19cea3ff13a392fa.g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86050" y="2071678"/>
            <a:ext cx="338663" cy="380996"/>
          </a:xfrm>
          <a:prstGeom prst="rect">
            <a:avLst/>
          </a:prstGeom>
        </p:spPr>
      </p:pic>
      <p:pic>
        <p:nvPicPr>
          <p:cNvPr id="31" name="Picture 30" descr="Picture3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4443101" y="3143248"/>
            <a:ext cx="414651" cy="428628"/>
          </a:xfrm>
          <a:prstGeom prst="rect">
            <a:avLst/>
          </a:prstGeom>
        </p:spPr>
      </p:pic>
      <p:pic>
        <p:nvPicPr>
          <p:cNvPr id="32" name="Picture 31" descr="Picture3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857620" y="3143248"/>
            <a:ext cx="414651" cy="428628"/>
          </a:xfrm>
          <a:prstGeom prst="rect">
            <a:avLst/>
          </a:prstGeom>
        </p:spPr>
      </p:pic>
      <p:pic>
        <p:nvPicPr>
          <p:cNvPr id="33" name="Picture 32" descr="Picture3.gif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286116" y="3143248"/>
            <a:ext cx="414651" cy="428628"/>
          </a:xfrm>
          <a:prstGeom prst="rect">
            <a:avLst/>
          </a:prstGeom>
        </p:spPr>
      </p:pic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4429124" y="4357694"/>
            <a:ext cx="428628" cy="348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  <p:sndAc>
      <p:stSnd>
        <p:snd r:embed="rId2" name="0984 - safe door clos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0082 - arcade game sou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BITE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onlin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136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fatomah</dc:creator>
  <cp:lastModifiedBy>fatom</cp:lastModifiedBy>
  <cp:revision>44</cp:revision>
  <dcterms:created xsi:type="dcterms:W3CDTF">2014-07-26T18:32:51Z</dcterms:created>
  <dcterms:modified xsi:type="dcterms:W3CDTF">2014-08-04T15:12:05Z</dcterms:modified>
</cp:coreProperties>
</file>