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9"/>
  </p:notesMasterIdLst>
  <p:sldIdLst>
    <p:sldId id="256" r:id="rId2"/>
    <p:sldId id="264" r:id="rId3"/>
    <p:sldId id="319" r:id="rId4"/>
    <p:sldId id="320" r:id="rId5"/>
    <p:sldId id="321" r:id="rId6"/>
    <p:sldId id="322" r:id="rId7"/>
    <p:sldId id="323" r:id="rId8"/>
    <p:sldId id="333" r:id="rId9"/>
    <p:sldId id="337" r:id="rId10"/>
    <p:sldId id="324" r:id="rId11"/>
    <p:sldId id="334" r:id="rId12"/>
    <p:sldId id="335" r:id="rId13"/>
    <p:sldId id="336" r:id="rId14"/>
    <p:sldId id="338" r:id="rId15"/>
    <p:sldId id="339" r:id="rId16"/>
    <p:sldId id="340" r:id="rId17"/>
    <p:sldId id="341" r:id="rId18"/>
  </p:sldIdLst>
  <p:sldSz cx="9144000" cy="6858000" type="screen4x3"/>
  <p:notesSz cx="6858000" cy="91440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FF3399"/>
    <a:srgbClr val="FFB3D2"/>
    <a:srgbClr val="F30309"/>
    <a:srgbClr val="3399FF"/>
    <a:srgbClr val="00CC00"/>
    <a:srgbClr val="00FFFF"/>
    <a:srgbClr val="66FF33"/>
    <a:srgbClr val="CCFF3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85254" autoAdjust="0"/>
  </p:normalViewPr>
  <p:slideViewPr>
    <p:cSldViewPr>
      <p:cViewPr varScale="1">
        <p:scale>
          <a:sx n="51" d="100"/>
          <a:sy n="51" d="100"/>
        </p:scale>
        <p:origin x="-84" y="-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AB24748-0DCB-434D-8D6E-BE41074D7004}" type="datetimeFigureOut">
              <a:rPr lang="ar-SA"/>
              <a:pPr>
                <a:defRPr/>
              </a:pPr>
              <a:t>04/09/1435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pPr lvl="0"/>
            <a:endParaRPr lang="ar-SA" noProof="0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noProof="0" smtClean="0"/>
              <a:t>انقر لتحرير أنماط النص الرئيسي</a:t>
            </a:r>
          </a:p>
          <a:p>
            <a:pPr lvl="1"/>
            <a:r>
              <a:rPr lang="ar-SA" noProof="0" smtClean="0"/>
              <a:t>المستوى الثاني</a:t>
            </a:r>
          </a:p>
          <a:p>
            <a:pPr lvl="2"/>
            <a:r>
              <a:rPr lang="ar-SA" noProof="0" smtClean="0"/>
              <a:t>المستوى الثالث</a:t>
            </a:r>
          </a:p>
          <a:p>
            <a:pPr lvl="3"/>
            <a:r>
              <a:rPr lang="ar-SA" noProof="0" smtClean="0"/>
              <a:t>المستوى الرابع</a:t>
            </a:r>
          </a:p>
          <a:p>
            <a:pPr lvl="4"/>
            <a:r>
              <a:rPr lang="ar-SA" noProof="0" smtClean="0"/>
              <a:t>المستوى الخامس</a:t>
            </a:r>
            <a:endParaRPr lang="ar-SA" noProof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062296C-C0C0-44CC-A781-1A6AED3D57E0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عنصر نائب للملاحظات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ar-EG" smtClean="0"/>
          </a:p>
        </p:txBody>
      </p:sp>
      <p:sp>
        <p:nvSpPr>
          <p:cNvPr id="19460" name="عنصر نائب لرقم الشريحة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7C285C6-1461-4A22-A566-A4F8AE5275C3}" type="slidenum">
              <a:rPr lang="ar-SA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ar-SA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عنصر نائب للملاحظات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ar-EG" smtClean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5244727-E036-4421-B5AE-DE8EA46BD1DD}" type="slidenum">
              <a:rPr lang="ar-SA" smtClean="0"/>
              <a:pPr>
                <a:defRPr/>
              </a:pPr>
              <a:t>15</a:t>
            </a:fld>
            <a:endParaRPr lang="ar-SA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عنصر نائب للملاحظات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ar-EG" smtClean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2C6A484-FC3F-4BA4-9522-A51F43CC4F93}" type="slidenum">
              <a:rPr lang="ar-SA" smtClean="0"/>
              <a:pPr>
                <a:defRPr/>
              </a:pPr>
              <a:t>16</a:t>
            </a:fld>
            <a:endParaRPr lang="ar-SA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عنصر نائب للملاحظات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ar-EG" smtClean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F84943C-98B8-4E63-80F1-2724105B77A2}" type="slidenum">
              <a:rPr lang="ar-SA" smtClean="0"/>
              <a:pPr>
                <a:defRPr/>
              </a:pPr>
              <a:t>17</a:t>
            </a:fld>
            <a:endParaRPr lang="ar-S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عنصر نائب للملاحظات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ar-EG" smtClean="0"/>
          </a:p>
        </p:txBody>
      </p:sp>
      <p:sp>
        <p:nvSpPr>
          <p:cNvPr id="21508" name="عنصر نائب لرقم الشريحة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DC7E7D0-C9F0-42C6-8C3D-F792309C6E93}" type="slidenum">
              <a:rPr lang="ar-SA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ar-S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عنصر نائب للملاحظات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ar-EG" smtClean="0"/>
          </a:p>
        </p:txBody>
      </p:sp>
      <p:sp>
        <p:nvSpPr>
          <p:cNvPr id="19460" name="عنصر نائب لرقم الشريحة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77F70F5-588E-4EBB-AF5F-43E873242FE9}" type="slidenum">
              <a:rPr lang="ar-SA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ar-SA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عنصر نائب للملاحظات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ar-EG" smtClean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0E6F12A-7BC4-4639-AEDD-5C7A1C03FB72}" type="slidenum">
              <a:rPr lang="ar-SA" smtClean="0"/>
              <a:pPr>
                <a:defRPr/>
              </a:pPr>
              <a:t>9</a:t>
            </a:fld>
            <a:endParaRPr lang="ar-SA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عنصر نائب للملاحظات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ar-EG" smtClean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5D284DD-D2DD-4AD1-957B-1DD8E6BF7849}" type="slidenum">
              <a:rPr lang="ar-SA" smtClean="0"/>
              <a:pPr>
                <a:defRPr/>
              </a:pPr>
              <a:t>10</a:t>
            </a:fld>
            <a:endParaRPr lang="ar-SA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عنصر نائب للملاحظات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ar-EG" smtClean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40F64E0-605A-44C9-9BD5-A235FB996B69}" type="slidenum">
              <a:rPr lang="ar-SA" smtClean="0"/>
              <a:pPr>
                <a:defRPr/>
              </a:pPr>
              <a:t>11</a:t>
            </a:fld>
            <a:endParaRPr lang="ar-SA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عنصر نائب للملاحظات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ar-EG" smtClean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A6A9D42-25DC-44D0-9AB0-CABC30BE7875}" type="slidenum">
              <a:rPr lang="ar-SA" smtClean="0"/>
              <a:pPr>
                <a:defRPr/>
              </a:pPr>
              <a:t>12</a:t>
            </a:fld>
            <a:endParaRPr lang="ar-SA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عنصر نائب للملاحظات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ar-EG" smtClean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C0A91A2-40C8-43E2-B7CB-8206BCA95666}" type="slidenum">
              <a:rPr lang="ar-SA" smtClean="0"/>
              <a:pPr>
                <a:defRPr/>
              </a:pPr>
              <a:t>13</a:t>
            </a:fld>
            <a:endParaRPr lang="ar-SA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عنصر نائب للملاحظات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ar-EG" smtClean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C206E20-1871-402F-86E7-E2D29FD7D1A0}" type="slidenum">
              <a:rPr lang="ar-SA" smtClean="0"/>
              <a:pPr>
                <a:defRPr/>
              </a:pPr>
              <a:t>14</a:t>
            </a:fld>
            <a:endParaRPr lang="ar-S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B3C7C2-78D5-46B9-8AC4-001F86B9EDA6}" type="datetimeFigureOut">
              <a:rPr lang="ar-SA"/>
              <a:pPr>
                <a:defRPr/>
              </a:pPr>
              <a:t>04/09/1435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7D9517-436E-440C-BB3F-B652BDED9476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1F26F0-6122-454E-9A4C-8EF65358C614}" type="datetimeFigureOut">
              <a:rPr lang="ar-SA"/>
              <a:pPr>
                <a:defRPr/>
              </a:pPr>
              <a:t>04/09/1435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BA6054-EB03-460B-B212-51DBED582703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7BBC32-14CD-4CD3-9CA8-F3E160FD3BE1}" type="datetimeFigureOut">
              <a:rPr lang="ar-SA"/>
              <a:pPr>
                <a:defRPr/>
              </a:pPr>
              <a:t>04/09/1435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5B6127-3C99-4F35-8C79-817AD1134E4C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F5DFFE-F610-4228-827E-18F4D9DAA5B2}" type="datetimeFigureOut">
              <a:rPr lang="ar-SA"/>
              <a:pPr>
                <a:defRPr/>
              </a:pPr>
              <a:t>04/09/1435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B67D5A-A615-4EC0-AA74-91445A6D9022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93CC47-F4E1-459D-B484-4F3031A19818}" type="datetimeFigureOut">
              <a:rPr lang="ar-SA"/>
              <a:pPr>
                <a:defRPr/>
              </a:pPr>
              <a:t>04/09/1435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404676-EFB1-4833-B071-643502D1A067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CA868-CA7D-416D-99D4-C3B6C22D0853}" type="datetimeFigureOut">
              <a:rPr lang="ar-SA"/>
              <a:pPr>
                <a:defRPr/>
              </a:pPr>
              <a:t>04/09/1435</a:t>
            </a:fld>
            <a:endParaRPr lang="ar-SA"/>
          </a:p>
        </p:txBody>
      </p:sp>
      <p:sp>
        <p:nvSpPr>
          <p:cNvPr id="6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6278AA-779A-4F6D-8138-72BAAEED1ACE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8A102F-B517-45C1-A809-9ACBF813A9A7}" type="datetimeFigureOut">
              <a:rPr lang="ar-SA"/>
              <a:pPr>
                <a:defRPr/>
              </a:pPr>
              <a:t>04/09/1435</a:t>
            </a:fld>
            <a:endParaRPr lang="ar-SA"/>
          </a:p>
        </p:txBody>
      </p:sp>
      <p:sp>
        <p:nvSpPr>
          <p:cNvPr id="8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9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493281-56DE-4E56-824E-75C24C09BE47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D4BFA-F190-4324-A599-F4E48A74864F}" type="datetimeFigureOut">
              <a:rPr lang="ar-SA"/>
              <a:pPr>
                <a:defRPr/>
              </a:pPr>
              <a:t>04/09/1435</a:t>
            </a:fld>
            <a:endParaRPr lang="ar-SA"/>
          </a:p>
        </p:txBody>
      </p:sp>
      <p:sp>
        <p:nvSpPr>
          <p:cNvPr id="4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5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74E06C-4377-4019-9D80-BCAD2F6AA6A7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0E63EB-8E09-4615-B39C-5DC74B501721}" type="datetimeFigureOut">
              <a:rPr lang="ar-SA"/>
              <a:pPr>
                <a:defRPr/>
              </a:pPr>
              <a:t>04/09/1435</a:t>
            </a:fld>
            <a:endParaRPr lang="ar-SA"/>
          </a:p>
        </p:txBody>
      </p:sp>
      <p:sp>
        <p:nvSpPr>
          <p:cNvPr id="3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4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9A26E3-F01D-4AA2-9FF5-C9E233AC86C5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CE226D-B960-4CB8-AE76-011BDC3FAE29}" type="datetimeFigureOut">
              <a:rPr lang="ar-SA"/>
              <a:pPr>
                <a:defRPr/>
              </a:pPr>
              <a:t>04/09/1435</a:t>
            </a:fld>
            <a:endParaRPr lang="ar-SA"/>
          </a:p>
        </p:txBody>
      </p:sp>
      <p:sp>
        <p:nvSpPr>
          <p:cNvPr id="6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1876BF-860E-48F5-985D-C4DA0E474A2E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SA" noProof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70DC9B-E43E-42C1-9025-FC15F6B3ACF3}" type="datetimeFigureOut">
              <a:rPr lang="ar-SA"/>
              <a:pPr>
                <a:defRPr/>
              </a:pPr>
              <a:t>04/09/1435</a:t>
            </a:fld>
            <a:endParaRPr lang="ar-SA"/>
          </a:p>
        </p:txBody>
      </p:sp>
      <p:sp>
        <p:nvSpPr>
          <p:cNvPr id="6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FB3FC5-2901-4604-BB14-35B8ADB8B90E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عنصر نائب للعنوان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1027" name="عنصر نائب للنص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1631FFB-252B-4831-9F41-F8F81E5B3F4B}" type="datetimeFigureOut">
              <a:rPr lang="ar-SA"/>
              <a:pPr>
                <a:defRPr/>
              </a:pPr>
              <a:t>04/09/1435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E59A36E-0254-4752-9071-ADC0628F919A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 thruBlk="1"/>
  </p:transition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2.wav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audio" Target="../media/audio3.wav"/><Relationship Id="rId7" Type="http://schemas.openxmlformats.org/officeDocument/2006/relationships/audio" Target="../media/audio6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10.wav"/><Relationship Id="rId5" Type="http://schemas.openxmlformats.org/officeDocument/2006/relationships/audio" Target="../media/audio12.wav"/><Relationship Id="rId10" Type="http://schemas.openxmlformats.org/officeDocument/2006/relationships/image" Target="../media/image10.jpeg"/><Relationship Id="rId4" Type="http://schemas.openxmlformats.org/officeDocument/2006/relationships/audio" Target="../media/audio11.wav"/><Relationship Id="rId9" Type="http://schemas.openxmlformats.org/officeDocument/2006/relationships/image" Target="../media/image9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7" Type="http://schemas.openxmlformats.org/officeDocument/2006/relationships/image" Target="../media/image1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6.wav"/><Relationship Id="rId5" Type="http://schemas.openxmlformats.org/officeDocument/2006/relationships/audio" Target="../media/audio12.wav"/><Relationship Id="rId4" Type="http://schemas.openxmlformats.org/officeDocument/2006/relationships/audio" Target="../media/audio10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6.wav"/><Relationship Id="rId5" Type="http://schemas.openxmlformats.org/officeDocument/2006/relationships/audio" Target="../media/audio10.wav"/><Relationship Id="rId4" Type="http://schemas.openxmlformats.org/officeDocument/2006/relationships/audio" Target="../media/audio11.wav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eg"/><Relationship Id="rId3" Type="http://schemas.openxmlformats.org/officeDocument/2006/relationships/audio" Target="../media/audio3.wav"/><Relationship Id="rId7" Type="http://schemas.openxmlformats.org/officeDocument/2006/relationships/image" Target="../media/image1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eg"/><Relationship Id="rId5" Type="http://schemas.openxmlformats.org/officeDocument/2006/relationships/audio" Target="../media/audio6.wav"/><Relationship Id="rId4" Type="http://schemas.openxmlformats.org/officeDocument/2006/relationships/audio" Target="../media/audio10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jpeg"/><Relationship Id="rId5" Type="http://schemas.openxmlformats.org/officeDocument/2006/relationships/audio" Target="../media/audio6.wav"/><Relationship Id="rId4" Type="http://schemas.openxmlformats.org/officeDocument/2006/relationships/audio" Target="../media/audio10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6.wav"/><Relationship Id="rId5" Type="http://schemas.openxmlformats.org/officeDocument/2006/relationships/audio" Target="../media/audio10.wav"/><Relationship Id="rId4" Type="http://schemas.openxmlformats.org/officeDocument/2006/relationships/audio" Target="../media/audio1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7" Type="http://schemas.openxmlformats.org/officeDocument/2006/relationships/audio" Target="../media/audio6.wav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10.wav"/><Relationship Id="rId5" Type="http://schemas.openxmlformats.org/officeDocument/2006/relationships/audio" Target="../media/audio12.wav"/><Relationship Id="rId4" Type="http://schemas.openxmlformats.org/officeDocument/2006/relationships/audio" Target="../media/audio1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7" Type="http://schemas.openxmlformats.org/officeDocument/2006/relationships/image" Target="../media/image17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6.wav"/><Relationship Id="rId5" Type="http://schemas.openxmlformats.org/officeDocument/2006/relationships/audio" Target="../media/audio12.wav"/><Relationship Id="rId4" Type="http://schemas.openxmlformats.org/officeDocument/2006/relationships/audio" Target="../media/audio10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6.wav"/><Relationship Id="rId5" Type="http://schemas.openxmlformats.org/officeDocument/2006/relationships/audio" Target="../media/audio5.wav"/><Relationship Id="rId4" Type="http://schemas.openxmlformats.org/officeDocument/2006/relationships/audio" Target="../media/audio4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7" Type="http://schemas.openxmlformats.org/officeDocument/2006/relationships/image" Target="../media/image4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gif"/><Relationship Id="rId5" Type="http://schemas.openxmlformats.org/officeDocument/2006/relationships/audio" Target="../media/audio6.wav"/><Relationship Id="rId4" Type="http://schemas.openxmlformats.org/officeDocument/2006/relationships/audio" Target="../media/audio7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audio" Target="../media/audio8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gif"/><Relationship Id="rId4" Type="http://schemas.openxmlformats.org/officeDocument/2006/relationships/audio" Target="../media/audio6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audio" Target="../media/audio9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gi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audio" Target="../media/audio7.wav"/><Relationship Id="rId7" Type="http://schemas.openxmlformats.org/officeDocument/2006/relationships/audio" Target="../media/audio6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5.wav"/><Relationship Id="rId5" Type="http://schemas.openxmlformats.org/officeDocument/2006/relationships/audio" Target="../media/audio4.wav"/><Relationship Id="rId10" Type="http://schemas.openxmlformats.org/officeDocument/2006/relationships/image" Target="../media/image7.png"/><Relationship Id="rId4" Type="http://schemas.openxmlformats.org/officeDocument/2006/relationships/audio" Target="../media/audio10.wav"/><Relationship Id="rId9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audio" Target="../media/audio9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2.wav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مستطيل 11"/>
          <p:cNvSpPr/>
          <p:nvPr/>
        </p:nvSpPr>
        <p:spPr>
          <a:xfrm rot="501581">
            <a:off x="698580" y="1657598"/>
            <a:ext cx="4729180" cy="1569660"/>
          </a:xfrm>
          <a:prstGeom prst="rect">
            <a:avLst/>
          </a:prstGeom>
          <a:noFill/>
          <a:effectLst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9600" b="1" spc="50" dirty="0">
                <a:ln w="11430"/>
                <a:solidFill>
                  <a:srgbClr val="FF006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W1 0004." pitchFamily="2" charset="-78"/>
              </a:rPr>
              <a:t>اختبار الفصل</a:t>
            </a:r>
            <a:endParaRPr lang="ar-SA" sz="9600" b="1" spc="50" dirty="0">
              <a:ln w="11430"/>
              <a:solidFill>
                <a:srgbClr val="FF0066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  <a:cs typeface="W1 0004." pitchFamily="2" charset="-78"/>
            </a:endParaRPr>
          </a:p>
        </p:txBody>
      </p:sp>
      <p:sp>
        <p:nvSpPr>
          <p:cNvPr id="15" name="شكل بيضاوي 14"/>
          <p:cNvSpPr/>
          <p:nvPr/>
        </p:nvSpPr>
        <p:spPr>
          <a:xfrm rot="801622">
            <a:off x="2268832" y="3800801"/>
            <a:ext cx="1395670" cy="1333930"/>
          </a:xfrm>
          <a:prstGeom prst="ellipse">
            <a:avLst/>
          </a:prstGeom>
          <a:solidFill>
            <a:srgbClr val="CCFF33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  <a:reflection blurRad="6350" stA="50000" endA="300" endPos="90000" dir="5400000" sy="-100000" algn="bl" rotWithShape="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9600" b="1" dirty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FA0065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cs typeface="W1 0004." pitchFamily="2" charset="-78"/>
              </a:rPr>
              <a:t>2</a:t>
            </a:r>
            <a:endParaRPr lang="ar-SA" sz="9600" b="1" dirty="0">
              <a:ln w="12700">
                <a:solidFill>
                  <a:schemeClr val="bg1"/>
                </a:solidFill>
                <a:prstDash val="solid"/>
              </a:ln>
              <a:solidFill>
                <a:srgbClr val="FA0065"/>
              </a:solidFill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  <a:cs typeface="W1 0004." pitchFamily="2" charset="-78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ows XP Ballo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شكل بيضاوي 4"/>
          <p:cNvSpPr/>
          <p:nvPr/>
        </p:nvSpPr>
        <p:spPr>
          <a:xfrm rot="788280">
            <a:off x="7831831" y="1061610"/>
            <a:ext cx="706954" cy="713308"/>
          </a:xfrm>
          <a:prstGeom prst="ellipse">
            <a:avLst/>
          </a:prstGeom>
          <a:solidFill>
            <a:srgbClr val="00FF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  <a:reflection blurRad="6350" stA="50000" endA="300" endPos="90000" dir="5400000" sy="-100000" algn="bl" rotWithShape="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4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</a:t>
            </a:r>
            <a:endParaRPr lang="ar-SA" sz="4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99" name="مستطيل ذو زوايا قطرية مستديرة 98"/>
          <p:cNvSpPr/>
          <p:nvPr/>
        </p:nvSpPr>
        <p:spPr>
          <a:xfrm>
            <a:off x="2971227" y="270892"/>
            <a:ext cx="1143000" cy="947058"/>
          </a:xfrm>
          <a:prstGeom prst="round2DiagRect">
            <a:avLst/>
          </a:prstGeom>
          <a:gradFill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162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SA" sz="4400" b="1" dirty="0">
              <a:ln w="12700">
                <a:solidFill>
                  <a:schemeClr val="accent4">
                    <a:lumMod val="50000"/>
                  </a:schemeClr>
                </a:solidFill>
                <a:prstDash val="solid"/>
              </a:ln>
              <a:solidFill>
                <a:srgbClr val="FF0066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00" name="شكل بيضاوي 99"/>
          <p:cNvSpPr/>
          <p:nvPr/>
        </p:nvSpPr>
        <p:spPr>
          <a:xfrm>
            <a:off x="2971800" y="150813"/>
            <a:ext cx="1143000" cy="1143000"/>
          </a:xfrm>
          <a:prstGeom prst="ellipse">
            <a:avLst/>
          </a:prstGeom>
          <a:noFill/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SA" sz="6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04" name="مستطيل مستدير الزوايا 103"/>
          <p:cNvSpPr/>
          <p:nvPr/>
        </p:nvSpPr>
        <p:spPr bwMode="auto">
          <a:xfrm>
            <a:off x="6705600" y="5410200"/>
            <a:ext cx="1088795" cy="756999"/>
          </a:xfrm>
          <a:prstGeom prst="roundRect">
            <a:avLst/>
          </a:prstGeom>
          <a:solidFill>
            <a:srgbClr val="005696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SA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W1 SHUROOQ 08 003" pitchFamily="2" charset="-78"/>
            </a:endParaRPr>
          </a:p>
        </p:txBody>
      </p:sp>
      <p:sp>
        <p:nvSpPr>
          <p:cNvPr id="105" name="مستطيل مستدير الزوايا 104"/>
          <p:cNvSpPr/>
          <p:nvPr/>
        </p:nvSpPr>
        <p:spPr bwMode="auto">
          <a:xfrm>
            <a:off x="3962400" y="5410200"/>
            <a:ext cx="1088795" cy="756999"/>
          </a:xfrm>
          <a:prstGeom prst="roundRect">
            <a:avLst/>
          </a:prstGeom>
          <a:solidFill>
            <a:srgbClr val="005696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SA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W1 SHUROOQ 08 003" pitchFamily="2" charset="-78"/>
            </a:endParaRPr>
          </a:p>
        </p:txBody>
      </p:sp>
      <p:sp>
        <p:nvSpPr>
          <p:cNvPr id="106" name="مستطيل مستدير الزوايا 105"/>
          <p:cNvSpPr/>
          <p:nvPr/>
        </p:nvSpPr>
        <p:spPr bwMode="auto">
          <a:xfrm>
            <a:off x="1066800" y="5410200"/>
            <a:ext cx="1088795" cy="756999"/>
          </a:xfrm>
          <a:prstGeom prst="roundRect">
            <a:avLst/>
          </a:prstGeom>
          <a:solidFill>
            <a:srgbClr val="005696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SA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W1 SHUROOQ 08 003" pitchFamily="2" charset="-78"/>
            </a:endParaRPr>
          </a:p>
        </p:txBody>
      </p:sp>
      <p:sp>
        <p:nvSpPr>
          <p:cNvPr id="112" name="مستطيل 111"/>
          <p:cNvSpPr/>
          <p:nvPr/>
        </p:nvSpPr>
        <p:spPr>
          <a:xfrm>
            <a:off x="3157537" y="76200"/>
            <a:ext cx="817852" cy="14465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ar-EG" sz="8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4</a:t>
            </a:r>
            <a:endParaRPr lang="ar-SA" sz="8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grpSp>
        <p:nvGrpSpPr>
          <p:cNvPr id="2" name="مجموعة 23"/>
          <p:cNvGrpSpPr>
            <a:grpSpLocks/>
          </p:cNvGrpSpPr>
          <p:nvPr/>
        </p:nvGrpSpPr>
        <p:grpSpPr bwMode="auto">
          <a:xfrm>
            <a:off x="6019800" y="3505200"/>
            <a:ext cx="2438400" cy="1752600"/>
            <a:chOff x="914400" y="1905000"/>
            <a:chExt cx="4114800" cy="2362200"/>
          </a:xfrm>
        </p:grpSpPr>
        <p:sp>
          <p:nvSpPr>
            <p:cNvPr id="21" name="مستطيل 20"/>
            <p:cNvSpPr/>
            <p:nvPr/>
          </p:nvSpPr>
          <p:spPr>
            <a:xfrm>
              <a:off x="914400" y="1905000"/>
              <a:ext cx="4114800" cy="236220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ar-EG"/>
            </a:p>
          </p:txBody>
        </p:sp>
        <p:pic>
          <p:nvPicPr>
            <p:cNvPr id="11296" name="صورة 21" descr="Clipart-Cartoon-Design-04 copy.gif"/>
            <p:cNvPicPr>
              <a:picLocks noChangeAspect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3001390" y="2010790"/>
              <a:ext cx="1265810" cy="12658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297" name="صورة 22" descr="Clipart-Cartoon-Design-04 copy.gif"/>
            <p:cNvPicPr>
              <a:picLocks noChangeAspect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1752600" y="2010790"/>
              <a:ext cx="1265810" cy="12658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298" name="صورة 89" descr="Clipart-Cartoon-Design-04 copy.gif"/>
            <p:cNvPicPr>
              <a:picLocks noChangeAspect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3610990" y="2971800"/>
              <a:ext cx="1265810" cy="12658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299" name="صورة 90" descr="Clipart-Cartoon-Design-04 copy.gif"/>
            <p:cNvPicPr>
              <a:picLocks noChangeAspect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2362200" y="2971800"/>
              <a:ext cx="1265810" cy="12658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300" name="صورة 91" descr="Clipart-Cartoon-Design-04 copy.gif"/>
            <p:cNvPicPr>
              <a:picLocks noChangeAspect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1096390" y="3001390"/>
              <a:ext cx="1265810" cy="12658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" name="مجموعة 24"/>
          <p:cNvGrpSpPr>
            <a:grpSpLocks/>
          </p:cNvGrpSpPr>
          <p:nvPr/>
        </p:nvGrpSpPr>
        <p:grpSpPr bwMode="auto">
          <a:xfrm>
            <a:off x="3429000" y="3505200"/>
            <a:ext cx="1828800" cy="1752600"/>
            <a:chOff x="914400" y="1905000"/>
            <a:chExt cx="3111190" cy="2362200"/>
          </a:xfrm>
        </p:grpSpPr>
        <p:sp>
          <p:nvSpPr>
            <p:cNvPr id="26" name="مستطيل 25"/>
            <p:cNvSpPr/>
            <p:nvPr/>
          </p:nvSpPr>
          <p:spPr>
            <a:xfrm>
              <a:off x="914400" y="1905000"/>
              <a:ext cx="3111190" cy="236220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ar-EG"/>
            </a:p>
          </p:txBody>
        </p:sp>
        <p:pic>
          <p:nvPicPr>
            <p:cNvPr id="11292" name="صورة 27" descr="Clipart-Cartoon-Design-04 copy.gif"/>
            <p:cNvPicPr>
              <a:picLocks noChangeAspect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1717288" y="2010790"/>
              <a:ext cx="1265810" cy="12658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293" name="صورة 29" descr="Clipart-Cartoon-Design-04 copy.gif"/>
            <p:cNvPicPr>
              <a:picLocks noChangeAspect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2362200" y="2971800"/>
              <a:ext cx="1265810" cy="12658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294" name="صورة 30" descr="Clipart-Cartoon-Design-04 copy.gif"/>
            <p:cNvPicPr>
              <a:picLocks noChangeAspect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1096390" y="3001390"/>
              <a:ext cx="1265810" cy="12658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4" name="مجموعة 31"/>
          <p:cNvGrpSpPr>
            <a:grpSpLocks/>
          </p:cNvGrpSpPr>
          <p:nvPr/>
        </p:nvGrpSpPr>
        <p:grpSpPr bwMode="auto">
          <a:xfrm>
            <a:off x="685800" y="3505200"/>
            <a:ext cx="1752600" cy="1752600"/>
            <a:chOff x="914400" y="1905000"/>
            <a:chExt cx="2910468" cy="2362200"/>
          </a:xfrm>
        </p:grpSpPr>
        <p:sp>
          <p:nvSpPr>
            <p:cNvPr id="33" name="مستطيل 32"/>
            <p:cNvSpPr/>
            <p:nvPr/>
          </p:nvSpPr>
          <p:spPr>
            <a:xfrm>
              <a:off x="914400" y="1905000"/>
              <a:ext cx="2910468" cy="236220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ar-EG"/>
            </a:p>
          </p:txBody>
        </p:sp>
        <p:pic>
          <p:nvPicPr>
            <p:cNvPr id="11287" name="صورة 33" descr="Clipart-Cartoon-Design-04 copy.gif"/>
            <p:cNvPicPr>
              <a:picLocks noChangeAspect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2363911" y="2010790"/>
              <a:ext cx="1265810" cy="12658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288" name="صورة 34" descr="Clipart-Cartoon-Design-04 copy.gif"/>
            <p:cNvPicPr>
              <a:picLocks noChangeAspect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1115122" y="2010790"/>
              <a:ext cx="1265810" cy="12658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289" name="صورة 36" descr="Clipart-Cartoon-Design-04 copy.gif"/>
            <p:cNvPicPr>
              <a:picLocks noChangeAspect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2362200" y="2971800"/>
              <a:ext cx="1265810" cy="12658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290" name="صورة 37" descr="Clipart-Cartoon-Design-04 copy.gif"/>
            <p:cNvPicPr>
              <a:picLocks noChangeAspect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1096390" y="3001390"/>
              <a:ext cx="1265810" cy="12658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9" name="مستطيل 38"/>
          <p:cNvSpPr/>
          <p:nvPr/>
        </p:nvSpPr>
        <p:spPr>
          <a:xfrm>
            <a:off x="-457200" y="5030450"/>
            <a:ext cx="2642070" cy="14465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buFont typeface="Wingdings" pitchFamily="2" charset="2"/>
              <a:buChar char="ü"/>
              <a:defRPr/>
            </a:pPr>
            <a:r>
              <a:rPr lang="ar-EG" sz="8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   </a:t>
            </a:r>
            <a:endParaRPr lang="ar-SA" sz="8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cxnSp>
        <p:nvCxnSpPr>
          <p:cNvPr id="40" name="رابط كسهم مستقيم 39"/>
          <p:cNvCxnSpPr/>
          <p:nvPr/>
        </p:nvCxnSpPr>
        <p:spPr>
          <a:xfrm flipH="1">
            <a:off x="1524000" y="990600"/>
            <a:ext cx="2362200" cy="25908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0253 - cartoon bounc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1013 - sha-wap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8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900" decel="100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1316 - whistle 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1316 - whistle 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1316 - whistle 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450" decel="100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0068 - 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شكل بيضاوي 4"/>
          <p:cNvSpPr/>
          <p:nvPr/>
        </p:nvSpPr>
        <p:spPr>
          <a:xfrm rot="788280">
            <a:off x="7831831" y="1061610"/>
            <a:ext cx="706954" cy="713308"/>
          </a:xfrm>
          <a:prstGeom prst="ellipse">
            <a:avLst/>
          </a:prstGeom>
          <a:solidFill>
            <a:srgbClr val="00FF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  <a:reflection blurRad="6350" stA="50000" endA="300" endPos="90000" dir="5400000" sy="-100000" algn="bl" rotWithShape="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4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</a:t>
            </a:r>
            <a:endParaRPr lang="ar-SA" sz="4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00" name="شكل بيضاوي 99"/>
          <p:cNvSpPr/>
          <p:nvPr/>
        </p:nvSpPr>
        <p:spPr>
          <a:xfrm>
            <a:off x="2971800" y="150813"/>
            <a:ext cx="1143000" cy="1143000"/>
          </a:xfrm>
          <a:prstGeom prst="ellipse">
            <a:avLst/>
          </a:prstGeom>
          <a:noFill/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SA" sz="6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04" name="مستطيل مستدير الزوايا 103"/>
          <p:cNvSpPr/>
          <p:nvPr/>
        </p:nvSpPr>
        <p:spPr bwMode="auto">
          <a:xfrm>
            <a:off x="4953000" y="5339001"/>
            <a:ext cx="1088795" cy="756999"/>
          </a:xfrm>
          <a:prstGeom prst="roundRect">
            <a:avLst/>
          </a:prstGeom>
          <a:solidFill>
            <a:srgbClr val="005696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SA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W1 SHUROOQ 08 003" pitchFamily="2" charset="-78"/>
            </a:endParaRPr>
          </a:p>
        </p:txBody>
      </p:sp>
      <p:sp>
        <p:nvSpPr>
          <p:cNvPr id="105" name="مستطيل مستدير الزوايا 104"/>
          <p:cNvSpPr/>
          <p:nvPr/>
        </p:nvSpPr>
        <p:spPr bwMode="auto">
          <a:xfrm>
            <a:off x="2971800" y="5339001"/>
            <a:ext cx="1088795" cy="756999"/>
          </a:xfrm>
          <a:prstGeom prst="roundRect">
            <a:avLst/>
          </a:prstGeom>
          <a:solidFill>
            <a:srgbClr val="005696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SA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W1 SHUROOQ 08 003" pitchFamily="2" charset="-78"/>
            </a:endParaRPr>
          </a:p>
        </p:txBody>
      </p:sp>
      <p:sp>
        <p:nvSpPr>
          <p:cNvPr id="106" name="مستطيل مستدير الزوايا 105"/>
          <p:cNvSpPr/>
          <p:nvPr/>
        </p:nvSpPr>
        <p:spPr bwMode="auto">
          <a:xfrm>
            <a:off x="1066800" y="5339001"/>
            <a:ext cx="1088795" cy="756999"/>
          </a:xfrm>
          <a:prstGeom prst="roundRect">
            <a:avLst/>
          </a:prstGeom>
          <a:solidFill>
            <a:srgbClr val="005696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SA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W1 SHUROOQ 08 003" pitchFamily="2" charset="-78"/>
            </a:endParaRPr>
          </a:p>
        </p:txBody>
      </p:sp>
      <p:sp>
        <p:nvSpPr>
          <p:cNvPr id="112" name="مستطيل 111"/>
          <p:cNvSpPr/>
          <p:nvPr/>
        </p:nvSpPr>
        <p:spPr>
          <a:xfrm>
            <a:off x="5486400" y="3581400"/>
            <a:ext cx="817852" cy="14465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ar-EG" sz="8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2</a:t>
            </a:r>
            <a:endParaRPr lang="ar-SA" sz="8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grpSp>
        <p:nvGrpSpPr>
          <p:cNvPr id="2" name="مجموعة 23"/>
          <p:cNvGrpSpPr>
            <a:grpSpLocks/>
          </p:cNvGrpSpPr>
          <p:nvPr/>
        </p:nvGrpSpPr>
        <p:grpSpPr bwMode="auto">
          <a:xfrm>
            <a:off x="4800600" y="609600"/>
            <a:ext cx="1905000" cy="1752600"/>
            <a:chOff x="914400" y="1905000"/>
            <a:chExt cx="3214688" cy="2362200"/>
          </a:xfrm>
        </p:grpSpPr>
        <p:sp>
          <p:nvSpPr>
            <p:cNvPr id="21" name="مستطيل 20"/>
            <p:cNvSpPr/>
            <p:nvPr/>
          </p:nvSpPr>
          <p:spPr>
            <a:xfrm>
              <a:off x="914400" y="1905000"/>
              <a:ext cx="3214688" cy="236220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ar-EG"/>
            </a:p>
          </p:txBody>
        </p:sp>
        <p:pic>
          <p:nvPicPr>
            <p:cNvPr id="12313" name="صورة 21" descr="Clipart-Cartoon-Design-04 copy.gif"/>
            <p:cNvPicPr>
              <a:picLocks noChangeAspect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1300163" y="2007705"/>
              <a:ext cx="2542160" cy="20304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9" name="مستطيل 38"/>
          <p:cNvSpPr/>
          <p:nvPr/>
        </p:nvSpPr>
        <p:spPr>
          <a:xfrm>
            <a:off x="2653284" y="5029200"/>
            <a:ext cx="1385316" cy="14465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buFont typeface="Wingdings" pitchFamily="2" charset="2"/>
              <a:buChar char="ü"/>
              <a:defRPr/>
            </a:pPr>
            <a:r>
              <a:rPr lang="ar-EG" sz="8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endParaRPr lang="ar-SA" sz="8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grpSp>
        <p:nvGrpSpPr>
          <p:cNvPr id="3" name="مجموعة 23"/>
          <p:cNvGrpSpPr>
            <a:grpSpLocks/>
          </p:cNvGrpSpPr>
          <p:nvPr/>
        </p:nvGrpSpPr>
        <p:grpSpPr bwMode="auto">
          <a:xfrm>
            <a:off x="2590800" y="609600"/>
            <a:ext cx="1905000" cy="1752600"/>
            <a:chOff x="914400" y="1905000"/>
            <a:chExt cx="3214688" cy="2362200"/>
          </a:xfrm>
        </p:grpSpPr>
        <p:sp>
          <p:nvSpPr>
            <p:cNvPr id="32" name="مستطيل 31"/>
            <p:cNvSpPr/>
            <p:nvPr/>
          </p:nvSpPr>
          <p:spPr>
            <a:xfrm>
              <a:off x="914400" y="1905000"/>
              <a:ext cx="3214688" cy="236220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ar-EG"/>
            </a:p>
          </p:txBody>
        </p:sp>
        <p:pic>
          <p:nvPicPr>
            <p:cNvPr id="12311" name="صورة 35" descr="Clipart-Cartoon-Design-04 copy.gif"/>
            <p:cNvPicPr>
              <a:picLocks noChangeAspect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1300163" y="2007705"/>
              <a:ext cx="2542160" cy="20304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4" name="مجموعة 23"/>
          <p:cNvGrpSpPr>
            <a:grpSpLocks/>
          </p:cNvGrpSpPr>
          <p:nvPr/>
        </p:nvGrpSpPr>
        <p:grpSpPr bwMode="auto">
          <a:xfrm>
            <a:off x="304800" y="609600"/>
            <a:ext cx="1905000" cy="1752600"/>
            <a:chOff x="914400" y="1905000"/>
            <a:chExt cx="3214688" cy="2362200"/>
          </a:xfrm>
        </p:grpSpPr>
        <p:sp>
          <p:nvSpPr>
            <p:cNvPr id="41" name="مستطيل 40"/>
            <p:cNvSpPr/>
            <p:nvPr/>
          </p:nvSpPr>
          <p:spPr>
            <a:xfrm>
              <a:off x="914400" y="1905000"/>
              <a:ext cx="3214688" cy="236220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ar-EG"/>
            </a:p>
          </p:txBody>
        </p:sp>
        <p:pic>
          <p:nvPicPr>
            <p:cNvPr id="12309" name="صورة 41" descr="Clipart-Cartoon-Design-04 copy.gif"/>
            <p:cNvPicPr>
              <a:picLocks noChangeAspect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1300163" y="2007705"/>
              <a:ext cx="2542160" cy="20304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43" name="مستطيل 42"/>
          <p:cNvSpPr/>
          <p:nvPr/>
        </p:nvSpPr>
        <p:spPr>
          <a:xfrm>
            <a:off x="3200400" y="3581400"/>
            <a:ext cx="817852" cy="14465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ar-EG" sz="8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3</a:t>
            </a:r>
            <a:endParaRPr lang="ar-SA" sz="8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4" name="مستطيل 43"/>
          <p:cNvSpPr/>
          <p:nvPr/>
        </p:nvSpPr>
        <p:spPr>
          <a:xfrm>
            <a:off x="762000" y="3581400"/>
            <a:ext cx="817852" cy="14465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ar-EG" sz="8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4</a:t>
            </a:r>
            <a:endParaRPr lang="ar-SA" sz="8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0253 - cartoon bounc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1316 - whistle 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6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900" decel="100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1316 - whistle 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1316 - whistle 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3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900" decel="100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450" decel="100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0068 - 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شكل بيضاوي 4"/>
          <p:cNvSpPr/>
          <p:nvPr/>
        </p:nvSpPr>
        <p:spPr>
          <a:xfrm rot="788280">
            <a:off x="7831831" y="739682"/>
            <a:ext cx="706954" cy="713308"/>
          </a:xfrm>
          <a:prstGeom prst="ellipse">
            <a:avLst/>
          </a:prstGeom>
          <a:solidFill>
            <a:srgbClr val="00FF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  <a:reflection blurRad="6350" stA="50000" endA="300" endPos="90000" dir="5400000" sy="-100000" algn="bl" rotWithShape="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4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3</a:t>
            </a:r>
            <a:endParaRPr lang="ar-SA" sz="4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99" name="مستطيل مستدير الزوايا 98"/>
          <p:cNvSpPr/>
          <p:nvPr/>
        </p:nvSpPr>
        <p:spPr>
          <a:xfrm>
            <a:off x="3048000" y="195942"/>
            <a:ext cx="1143000" cy="947058"/>
          </a:xfrm>
          <a:prstGeom prst="roundRect">
            <a:avLst/>
          </a:prstGeom>
          <a:gradFill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162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SA" sz="4400" b="1" dirty="0">
              <a:ln w="12700">
                <a:solidFill>
                  <a:schemeClr val="accent4">
                    <a:lumMod val="50000"/>
                  </a:schemeClr>
                </a:solidFill>
                <a:prstDash val="solid"/>
              </a:ln>
              <a:solidFill>
                <a:srgbClr val="FF0066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04" name="مستطيل مستدير الزوايا 103"/>
          <p:cNvSpPr/>
          <p:nvPr/>
        </p:nvSpPr>
        <p:spPr bwMode="auto">
          <a:xfrm>
            <a:off x="7421837" y="3738801"/>
            <a:ext cx="1088795" cy="756999"/>
          </a:xfrm>
          <a:prstGeom prst="roundRect">
            <a:avLst/>
          </a:prstGeom>
          <a:solidFill>
            <a:srgbClr val="005696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SA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W1 SHUROOQ 08 003" pitchFamily="2" charset="-78"/>
            </a:endParaRPr>
          </a:p>
        </p:txBody>
      </p:sp>
      <p:sp>
        <p:nvSpPr>
          <p:cNvPr id="105" name="مستطيل مستدير الزوايا 104"/>
          <p:cNvSpPr/>
          <p:nvPr/>
        </p:nvSpPr>
        <p:spPr bwMode="auto">
          <a:xfrm>
            <a:off x="4321405" y="4724400"/>
            <a:ext cx="1088795" cy="756999"/>
          </a:xfrm>
          <a:prstGeom prst="roundRect">
            <a:avLst/>
          </a:prstGeom>
          <a:solidFill>
            <a:srgbClr val="005696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SA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W1 SHUROOQ 08 003" pitchFamily="2" charset="-78"/>
            </a:endParaRPr>
          </a:p>
        </p:txBody>
      </p:sp>
      <p:sp>
        <p:nvSpPr>
          <p:cNvPr id="106" name="مستطيل مستدير الزوايا 105"/>
          <p:cNvSpPr/>
          <p:nvPr/>
        </p:nvSpPr>
        <p:spPr bwMode="auto">
          <a:xfrm>
            <a:off x="1295400" y="5715000"/>
            <a:ext cx="1088795" cy="756999"/>
          </a:xfrm>
          <a:prstGeom prst="roundRect">
            <a:avLst/>
          </a:prstGeom>
          <a:solidFill>
            <a:srgbClr val="005696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SA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W1 SHUROOQ 08 003" pitchFamily="2" charset="-78"/>
            </a:endParaRPr>
          </a:p>
        </p:txBody>
      </p:sp>
      <p:pic>
        <p:nvPicPr>
          <p:cNvPr id="13327" name="صورة 21" descr="Clipart-Cartoon-Design-04 copy.gif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421563" y="1909763"/>
            <a:ext cx="1341437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" name="مستطيل مستدير الزوايا 28"/>
          <p:cNvSpPr/>
          <p:nvPr/>
        </p:nvSpPr>
        <p:spPr>
          <a:xfrm>
            <a:off x="1676400" y="195942"/>
            <a:ext cx="1143000" cy="947058"/>
          </a:xfrm>
          <a:prstGeom prst="roundRect">
            <a:avLst/>
          </a:prstGeom>
          <a:gradFill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162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SA" sz="4400" dirty="0">
              <a:ln w="12700">
                <a:solidFill>
                  <a:schemeClr val="accent4">
                    <a:lumMod val="50000"/>
                  </a:schemeClr>
                </a:solidFill>
                <a:prstDash val="solid"/>
              </a:ln>
              <a:solidFill>
                <a:srgbClr val="FF0066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pic>
        <p:nvPicPr>
          <p:cNvPr id="13332" name="صورة 31" descr="Clipart-Cartoon-Design-04 copy.gif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791200" y="1371600"/>
            <a:ext cx="1341437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33" name="صورة 35" descr="Clipart-Cartoon-Design-04 copy.gif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741738" y="2819400"/>
            <a:ext cx="1341437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34" name="صورة 39" descr="Clipart-Cartoon-Design-04 copy.gif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630363" y="3810000"/>
            <a:ext cx="1341437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35" name="صورة 40" descr="Clipart-Cartoon-Design-04 copy.gif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33400" y="3810000"/>
            <a:ext cx="1341438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36" name="صورة 41" descr="Clipart-Cartoon-Design-04 copy.gif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219200" y="2819400"/>
            <a:ext cx="1341438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43" name="رابط كسهم مستقيم 42"/>
          <p:cNvCxnSpPr/>
          <p:nvPr/>
        </p:nvCxnSpPr>
        <p:spPr>
          <a:xfrm>
            <a:off x="3733800" y="990600"/>
            <a:ext cx="2438400" cy="1371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" name="مستطيل 16"/>
          <p:cNvSpPr/>
          <p:nvPr/>
        </p:nvSpPr>
        <p:spPr>
          <a:xfrm>
            <a:off x="7162800" y="3352800"/>
            <a:ext cx="1385316" cy="14465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buFont typeface="Wingdings" pitchFamily="2" charset="2"/>
              <a:buChar char="ü"/>
              <a:defRPr/>
            </a:pPr>
            <a:r>
              <a:rPr lang="ar-EG" sz="8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endParaRPr lang="ar-SA" sz="8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0253 - cartoon bounc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1013 - sha-wap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8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1013 - sha-wap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1316 - whistle 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1316 - whistle 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1316 - whistle 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45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0068 - 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مستطيل 47"/>
          <p:cNvSpPr/>
          <p:nvPr/>
        </p:nvSpPr>
        <p:spPr>
          <a:xfrm>
            <a:off x="-228600" y="-76200"/>
            <a:ext cx="9601200" cy="6858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EG"/>
          </a:p>
        </p:txBody>
      </p:sp>
      <p:sp>
        <p:nvSpPr>
          <p:cNvPr id="5" name="شكل بيضاوي 4"/>
          <p:cNvSpPr/>
          <p:nvPr/>
        </p:nvSpPr>
        <p:spPr>
          <a:xfrm rot="788280">
            <a:off x="8441431" y="299610"/>
            <a:ext cx="706954" cy="713308"/>
          </a:xfrm>
          <a:prstGeom prst="ellipse">
            <a:avLst/>
          </a:prstGeom>
          <a:solidFill>
            <a:srgbClr val="00FF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  <a:reflection blurRad="6350" stA="50000" endA="300" endPos="90000" dir="5400000" sy="-100000" algn="bl" rotWithShape="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4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4</a:t>
            </a:r>
            <a:endParaRPr lang="ar-SA" sz="4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04" name="مستطيل مستدير الزوايا 103"/>
          <p:cNvSpPr/>
          <p:nvPr/>
        </p:nvSpPr>
        <p:spPr bwMode="auto">
          <a:xfrm>
            <a:off x="7086600" y="5486400"/>
            <a:ext cx="1088795" cy="756999"/>
          </a:xfrm>
          <a:prstGeom prst="roundRect">
            <a:avLst/>
          </a:prstGeom>
          <a:solidFill>
            <a:srgbClr val="005696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SA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W1 SHUROOQ 08 003" pitchFamily="2" charset="-78"/>
            </a:endParaRPr>
          </a:p>
        </p:txBody>
      </p:sp>
      <p:sp>
        <p:nvSpPr>
          <p:cNvPr id="105" name="مستطيل مستدير الزوايا 104"/>
          <p:cNvSpPr/>
          <p:nvPr/>
        </p:nvSpPr>
        <p:spPr bwMode="auto">
          <a:xfrm>
            <a:off x="3886200" y="5486400"/>
            <a:ext cx="1088795" cy="756999"/>
          </a:xfrm>
          <a:prstGeom prst="roundRect">
            <a:avLst/>
          </a:prstGeom>
          <a:solidFill>
            <a:srgbClr val="005696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SA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W1 SHUROOQ 08 003" pitchFamily="2" charset="-78"/>
            </a:endParaRPr>
          </a:p>
        </p:txBody>
      </p:sp>
      <p:sp>
        <p:nvSpPr>
          <p:cNvPr id="106" name="مستطيل مستدير الزوايا 105"/>
          <p:cNvSpPr/>
          <p:nvPr/>
        </p:nvSpPr>
        <p:spPr bwMode="auto">
          <a:xfrm>
            <a:off x="762000" y="5562600"/>
            <a:ext cx="1088795" cy="756999"/>
          </a:xfrm>
          <a:prstGeom prst="roundRect">
            <a:avLst/>
          </a:prstGeom>
          <a:solidFill>
            <a:srgbClr val="005696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SA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W1 SHUROOQ 08 003" pitchFamily="2" charset="-78"/>
            </a:endParaRPr>
          </a:p>
        </p:txBody>
      </p:sp>
      <p:grpSp>
        <p:nvGrpSpPr>
          <p:cNvPr id="2" name="مجموعة 16"/>
          <p:cNvGrpSpPr>
            <a:grpSpLocks/>
          </p:cNvGrpSpPr>
          <p:nvPr/>
        </p:nvGrpSpPr>
        <p:grpSpPr bwMode="auto">
          <a:xfrm>
            <a:off x="6692900" y="1143000"/>
            <a:ext cx="2298700" cy="1550988"/>
            <a:chOff x="4980526" y="1322925"/>
            <a:chExt cx="2299206" cy="1551080"/>
          </a:xfrm>
        </p:grpSpPr>
        <p:pic>
          <p:nvPicPr>
            <p:cNvPr id="14379" name="صورة 21" descr="Clipart-Cartoon-Design-04 copy.gif"/>
            <p:cNvPicPr>
              <a:picLocks noChangeAspect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 rot="563608">
              <a:off x="5894924" y="1489197"/>
              <a:ext cx="1384808" cy="13848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380" name="صورة 15" descr="Clipart-Cartoon-Design-04 copy.gif"/>
            <p:cNvPicPr>
              <a:picLocks noChangeAspect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 rot="563608">
              <a:off x="4980526" y="1322925"/>
              <a:ext cx="1384808" cy="13848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" name="مجموعة 22"/>
          <p:cNvGrpSpPr>
            <a:grpSpLocks/>
          </p:cNvGrpSpPr>
          <p:nvPr/>
        </p:nvGrpSpPr>
        <p:grpSpPr bwMode="auto">
          <a:xfrm>
            <a:off x="3733800" y="1017588"/>
            <a:ext cx="2632075" cy="1725612"/>
            <a:chOff x="2169066" y="-124874"/>
            <a:chExt cx="3393534" cy="1725074"/>
          </a:xfrm>
        </p:grpSpPr>
        <p:grpSp>
          <p:nvGrpSpPr>
            <p:cNvPr id="14375" name="مجموعة 17"/>
            <p:cNvGrpSpPr>
              <a:grpSpLocks/>
            </p:cNvGrpSpPr>
            <p:nvPr/>
          </p:nvGrpSpPr>
          <p:grpSpPr bwMode="auto">
            <a:xfrm>
              <a:off x="3263394" y="49120"/>
              <a:ext cx="2299206" cy="1551080"/>
              <a:chOff x="4980526" y="1322925"/>
              <a:chExt cx="2299206" cy="1551080"/>
            </a:xfrm>
          </p:grpSpPr>
          <p:pic>
            <p:nvPicPr>
              <p:cNvPr id="14377" name="صورة 18" descr="Clipart-Cartoon-Design-04 copy.gif"/>
              <p:cNvPicPr>
                <a:picLocks noChangeAspect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 rot="563608">
                <a:off x="5894924" y="1489197"/>
                <a:ext cx="1384808" cy="13848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4378" name="صورة 19" descr="Clipart-Cartoon-Design-04 copy.gif"/>
              <p:cNvPicPr>
                <a:picLocks noChangeAspect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 rot="563608">
                <a:off x="4980526" y="1322925"/>
                <a:ext cx="1384808" cy="13848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14376" name="صورة 20" descr="Clipart-Cartoon-Design-04 copy.gif"/>
            <p:cNvPicPr>
              <a:picLocks noChangeAspect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 rot="563608">
              <a:off x="2169066" y="-124874"/>
              <a:ext cx="1384808" cy="13848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6" name="مجموعة 23"/>
          <p:cNvGrpSpPr>
            <a:grpSpLocks/>
          </p:cNvGrpSpPr>
          <p:nvPr/>
        </p:nvGrpSpPr>
        <p:grpSpPr bwMode="auto">
          <a:xfrm>
            <a:off x="381000" y="1019175"/>
            <a:ext cx="2971800" cy="1495425"/>
            <a:chOff x="2169066" y="-124874"/>
            <a:chExt cx="3393534" cy="1725074"/>
          </a:xfrm>
        </p:grpSpPr>
        <p:grpSp>
          <p:nvGrpSpPr>
            <p:cNvPr id="14371" name="مجموعة 17"/>
            <p:cNvGrpSpPr>
              <a:grpSpLocks/>
            </p:cNvGrpSpPr>
            <p:nvPr/>
          </p:nvGrpSpPr>
          <p:grpSpPr bwMode="auto">
            <a:xfrm>
              <a:off x="3263394" y="49120"/>
              <a:ext cx="2299206" cy="1551080"/>
              <a:chOff x="4980526" y="1322925"/>
              <a:chExt cx="2299206" cy="1551080"/>
            </a:xfrm>
          </p:grpSpPr>
          <p:pic>
            <p:nvPicPr>
              <p:cNvPr id="14373" name="صورة 26" descr="Clipart-Cartoon-Design-04 copy.gif"/>
              <p:cNvPicPr>
                <a:picLocks noChangeAspect="1"/>
              </p:cNvPicPr>
              <p:nvPr/>
            </p:nvPicPr>
            <p:blipFill>
              <a:blip r:embed="rId7" cstate="print"/>
              <a:srcRect/>
              <a:stretch>
                <a:fillRect/>
              </a:stretch>
            </p:blipFill>
            <p:spPr bwMode="auto">
              <a:xfrm rot="563608">
                <a:off x="5894924" y="1489197"/>
                <a:ext cx="1384808" cy="13848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4374" name="صورة 27" descr="Clipart-Cartoon-Design-04 copy.gif"/>
              <p:cNvPicPr>
                <a:picLocks noChangeAspect="1"/>
              </p:cNvPicPr>
              <p:nvPr/>
            </p:nvPicPr>
            <p:blipFill>
              <a:blip r:embed="rId7" cstate="print"/>
              <a:srcRect/>
              <a:stretch>
                <a:fillRect/>
              </a:stretch>
            </p:blipFill>
            <p:spPr bwMode="auto">
              <a:xfrm rot="563608">
                <a:off x="4980526" y="1322925"/>
                <a:ext cx="1384808" cy="13848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14372" name="صورة 25" descr="Clipart-Cartoon-Design-04 copy.gif"/>
            <p:cNvPicPr>
              <a:picLocks noChangeAspect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 rot="563608">
              <a:off x="2169066" y="-124874"/>
              <a:ext cx="1384808" cy="13848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8" name="مجموعة 32"/>
          <p:cNvGrpSpPr>
            <a:grpSpLocks/>
          </p:cNvGrpSpPr>
          <p:nvPr/>
        </p:nvGrpSpPr>
        <p:grpSpPr bwMode="auto">
          <a:xfrm>
            <a:off x="3886200" y="3352800"/>
            <a:ext cx="2114550" cy="1447800"/>
            <a:chOff x="4038600" y="2590800"/>
            <a:chExt cx="4244319" cy="2339319"/>
          </a:xfrm>
        </p:grpSpPr>
        <p:pic>
          <p:nvPicPr>
            <p:cNvPr id="14369" name="صورة 33" descr="Clipart-Cartoon-Design-04 copy.gif"/>
            <p:cNvPicPr>
              <a:picLocks noChangeAspect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4038600" y="2590800"/>
              <a:ext cx="2339319" cy="23393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370" name="صورة 34" descr="Clipart-Cartoon-Design-04 copy.gif"/>
            <p:cNvPicPr>
              <a:picLocks noChangeAspect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5943600" y="2590800"/>
              <a:ext cx="2339319" cy="23393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9" name="مجموعة 37"/>
          <p:cNvGrpSpPr>
            <a:grpSpLocks/>
          </p:cNvGrpSpPr>
          <p:nvPr/>
        </p:nvGrpSpPr>
        <p:grpSpPr bwMode="auto">
          <a:xfrm>
            <a:off x="6248400" y="3276600"/>
            <a:ext cx="2971800" cy="1447800"/>
            <a:chOff x="4951252" y="3581400"/>
            <a:chExt cx="3636467" cy="1447800"/>
          </a:xfrm>
        </p:grpSpPr>
        <p:grpSp>
          <p:nvGrpSpPr>
            <p:cNvPr id="14365" name="مجموعة 30"/>
            <p:cNvGrpSpPr>
              <a:grpSpLocks/>
            </p:cNvGrpSpPr>
            <p:nvPr/>
          </p:nvGrpSpPr>
          <p:grpSpPr bwMode="auto">
            <a:xfrm>
              <a:off x="6096000" y="3581400"/>
              <a:ext cx="2491719" cy="1447800"/>
              <a:chOff x="4038600" y="2590800"/>
              <a:chExt cx="4244319" cy="2339319"/>
            </a:xfrm>
          </p:grpSpPr>
          <p:pic>
            <p:nvPicPr>
              <p:cNvPr id="14367" name="صورة 29" descr="Clipart-Cartoon-Design-04 copy.gif"/>
              <p:cNvPicPr>
                <a:picLocks noChangeAspect="1"/>
              </p:cNvPicPr>
              <p:nvPr/>
            </p:nvPicPr>
            <p:blipFill>
              <a:blip r:embed="rId8" cstate="print"/>
              <a:srcRect/>
              <a:stretch>
                <a:fillRect/>
              </a:stretch>
            </p:blipFill>
            <p:spPr bwMode="auto">
              <a:xfrm>
                <a:off x="4038600" y="2590800"/>
                <a:ext cx="2339319" cy="233931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4368" name="صورة 40" descr="Clipart-Cartoon-Design-04 copy.gif"/>
              <p:cNvPicPr>
                <a:picLocks noChangeAspect="1"/>
              </p:cNvPicPr>
              <p:nvPr/>
            </p:nvPicPr>
            <p:blipFill>
              <a:blip r:embed="rId8" cstate="print"/>
              <a:srcRect/>
              <a:stretch>
                <a:fillRect/>
              </a:stretch>
            </p:blipFill>
            <p:spPr bwMode="auto">
              <a:xfrm>
                <a:off x="5943600" y="2590800"/>
                <a:ext cx="2339319" cy="233931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14366" name="صورة 36" descr="Clipart-Cartoon-Design-04 copy.gif"/>
            <p:cNvPicPr>
              <a:picLocks noChangeAspect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4951252" y="3581400"/>
              <a:ext cx="1373348" cy="1447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1" name="مجموعة 42"/>
          <p:cNvGrpSpPr>
            <a:grpSpLocks/>
          </p:cNvGrpSpPr>
          <p:nvPr/>
        </p:nvGrpSpPr>
        <p:grpSpPr bwMode="auto">
          <a:xfrm>
            <a:off x="228600" y="3429000"/>
            <a:ext cx="3367087" cy="1447800"/>
            <a:chOff x="4951252" y="3581400"/>
            <a:chExt cx="3636467" cy="1447800"/>
          </a:xfrm>
        </p:grpSpPr>
        <p:grpSp>
          <p:nvGrpSpPr>
            <p:cNvPr id="14361" name="مجموعة 30"/>
            <p:cNvGrpSpPr>
              <a:grpSpLocks/>
            </p:cNvGrpSpPr>
            <p:nvPr/>
          </p:nvGrpSpPr>
          <p:grpSpPr bwMode="auto">
            <a:xfrm>
              <a:off x="6096000" y="3581400"/>
              <a:ext cx="2491719" cy="1447800"/>
              <a:chOff x="4038600" y="2590800"/>
              <a:chExt cx="4244319" cy="2339319"/>
            </a:xfrm>
          </p:grpSpPr>
          <p:pic>
            <p:nvPicPr>
              <p:cNvPr id="14363" name="صورة 45" descr="Clipart-Cartoon-Design-04 copy.gif"/>
              <p:cNvPicPr>
                <a:picLocks noChangeAspect="1"/>
              </p:cNvPicPr>
              <p:nvPr/>
            </p:nvPicPr>
            <p:blipFill>
              <a:blip r:embed="rId8" cstate="print"/>
              <a:srcRect/>
              <a:stretch>
                <a:fillRect/>
              </a:stretch>
            </p:blipFill>
            <p:spPr bwMode="auto">
              <a:xfrm>
                <a:off x="4038600" y="2590800"/>
                <a:ext cx="2339319" cy="233931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4364" name="صورة 46" descr="Clipart-Cartoon-Design-04 copy.gif"/>
              <p:cNvPicPr>
                <a:picLocks noChangeAspect="1"/>
              </p:cNvPicPr>
              <p:nvPr/>
            </p:nvPicPr>
            <p:blipFill>
              <a:blip r:embed="rId8" cstate="print"/>
              <a:srcRect/>
              <a:stretch>
                <a:fillRect/>
              </a:stretch>
            </p:blipFill>
            <p:spPr bwMode="auto">
              <a:xfrm>
                <a:off x="5943600" y="2590800"/>
                <a:ext cx="2339319" cy="233931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14362" name="صورة 44" descr="Clipart-Cartoon-Design-04 copy.gif"/>
            <p:cNvPicPr>
              <a:picLocks noChangeAspect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4951252" y="3581400"/>
              <a:ext cx="1373348" cy="1447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40" name="مستطيل 39"/>
          <p:cNvSpPr/>
          <p:nvPr/>
        </p:nvSpPr>
        <p:spPr>
          <a:xfrm>
            <a:off x="533400" y="5259050"/>
            <a:ext cx="1385316" cy="14465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buFont typeface="Wingdings" pitchFamily="2" charset="2"/>
              <a:buChar char="ü"/>
              <a:defRPr/>
            </a:pPr>
            <a:r>
              <a:rPr lang="ar-EG" sz="8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endParaRPr lang="ar-SA" sz="8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0253 - cartoon bounc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1316 - whistle 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1316 - whistle 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1316 - whistle 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450" decel="100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0068 - 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مستطيل 36"/>
          <p:cNvSpPr/>
          <p:nvPr/>
        </p:nvSpPr>
        <p:spPr>
          <a:xfrm>
            <a:off x="-228600" y="458788"/>
            <a:ext cx="9601200" cy="5715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EG"/>
          </a:p>
        </p:txBody>
      </p:sp>
      <p:sp>
        <p:nvSpPr>
          <p:cNvPr id="5" name="شكل بيضاوي 4"/>
          <p:cNvSpPr/>
          <p:nvPr/>
        </p:nvSpPr>
        <p:spPr>
          <a:xfrm rot="788280">
            <a:off x="7831831" y="1198132"/>
            <a:ext cx="706954" cy="713308"/>
          </a:xfrm>
          <a:prstGeom prst="ellipse">
            <a:avLst/>
          </a:prstGeom>
          <a:solidFill>
            <a:srgbClr val="00FF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  <a:reflection blurRad="6350" stA="50000" endA="300" endPos="90000" dir="5400000" sy="-100000" algn="bl" rotWithShape="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4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5</a:t>
            </a:r>
            <a:endParaRPr lang="ar-SA" sz="4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04" name="مستطيل مستدير الزوايا 103"/>
          <p:cNvSpPr/>
          <p:nvPr/>
        </p:nvSpPr>
        <p:spPr bwMode="auto">
          <a:xfrm>
            <a:off x="7086600" y="5182850"/>
            <a:ext cx="1088795" cy="756999"/>
          </a:xfrm>
          <a:prstGeom prst="roundRect">
            <a:avLst/>
          </a:prstGeom>
          <a:solidFill>
            <a:srgbClr val="005696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SA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W1 SHUROOQ 08 003" pitchFamily="2" charset="-78"/>
            </a:endParaRPr>
          </a:p>
        </p:txBody>
      </p:sp>
      <p:sp>
        <p:nvSpPr>
          <p:cNvPr id="106" name="مستطيل مستدير الزوايا 105"/>
          <p:cNvSpPr/>
          <p:nvPr/>
        </p:nvSpPr>
        <p:spPr bwMode="auto">
          <a:xfrm>
            <a:off x="990600" y="5106650"/>
            <a:ext cx="1088795" cy="756999"/>
          </a:xfrm>
          <a:prstGeom prst="roundRect">
            <a:avLst/>
          </a:prstGeom>
          <a:solidFill>
            <a:srgbClr val="005696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SA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W1 SHUROOQ 08 003" pitchFamily="2" charset="-78"/>
            </a:endParaRPr>
          </a:p>
        </p:txBody>
      </p:sp>
      <p:grpSp>
        <p:nvGrpSpPr>
          <p:cNvPr id="2" name="مجموعة 16"/>
          <p:cNvGrpSpPr>
            <a:grpSpLocks/>
          </p:cNvGrpSpPr>
          <p:nvPr/>
        </p:nvGrpSpPr>
        <p:grpSpPr bwMode="auto">
          <a:xfrm>
            <a:off x="1828800" y="1296988"/>
            <a:ext cx="4975225" cy="1335087"/>
            <a:chOff x="1219200" y="584097"/>
            <a:chExt cx="4974507" cy="1334746"/>
          </a:xfrm>
        </p:grpSpPr>
        <p:pic>
          <p:nvPicPr>
            <p:cNvPr id="15389" name="صورة 21" descr="Clipart-Cartoon-Design-04 copy.gif"/>
            <p:cNvPicPr>
              <a:picLocks noChangeAspect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 rot="-2094683">
              <a:off x="4517307" y="584097"/>
              <a:ext cx="1676400" cy="12508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390" name="صورة 14" descr="Clipart-Cartoon-Design-04 copy.gif"/>
            <p:cNvPicPr>
              <a:picLocks noChangeAspect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 rot="-2094683">
              <a:off x="2895600" y="667992"/>
              <a:ext cx="1676400" cy="12508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391" name="صورة 15" descr="Clipart-Cartoon-Design-04 copy.gif"/>
            <p:cNvPicPr>
              <a:picLocks noChangeAspect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 rot="-2094683">
              <a:off x="1219200" y="667992"/>
              <a:ext cx="1676400" cy="12508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" name="مجموعة 18"/>
          <p:cNvGrpSpPr>
            <a:grpSpLocks/>
          </p:cNvGrpSpPr>
          <p:nvPr/>
        </p:nvGrpSpPr>
        <p:grpSpPr bwMode="auto">
          <a:xfrm>
            <a:off x="6477000" y="3641725"/>
            <a:ext cx="2286000" cy="952500"/>
            <a:chOff x="2895600" y="584097"/>
            <a:chExt cx="3298107" cy="1334746"/>
          </a:xfrm>
        </p:grpSpPr>
        <p:pic>
          <p:nvPicPr>
            <p:cNvPr id="15387" name="صورة 19" descr="Clipart-Cartoon-Design-04 copy.gif"/>
            <p:cNvPicPr>
              <a:picLocks noChangeAspect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 rot="-2094683">
              <a:off x="4517307" y="584097"/>
              <a:ext cx="1676400" cy="12508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388" name="صورة 20" descr="Clipart-Cartoon-Design-04 copy.gif"/>
            <p:cNvPicPr>
              <a:picLocks noChangeAspect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 rot="-2094683">
              <a:off x="2895600" y="667992"/>
              <a:ext cx="1676400" cy="12508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4" name="مجموعة 29"/>
          <p:cNvGrpSpPr>
            <a:grpSpLocks/>
          </p:cNvGrpSpPr>
          <p:nvPr/>
        </p:nvGrpSpPr>
        <p:grpSpPr bwMode="auto">
          <a:xfrm>
            <a:off x="3733800" y="3260725"/>
            <a:ext cx="2362200" cy="1770063"/>
            <a:chOff x="0" y="2750895"/>
            <a:chExt cx="3636093" cy="2448513"/>
          </a:xfrm>
        </p:grpSpPr>
        <p:pic>
          <p:nvPicPr>
            <p:cNvPr id="15382" name="صورة 27" descr="Clipart-Cartoon-Design-04 copy.gif"/>
            <p:cNvPicPr>
              <a:picLocks noChangeAspect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 rot="-2094683">
              <a:off x="1959693" y="3944592"/>
              <a:ext cx="1676400" cy="12508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15383" name="مجموعة 23"/>
            <p:cNvGrpSpPr>
              <a:grpSpLocks/>
            </p:cNvGrpSpPr>
            <p:nvPr/>
          </p:nvGrpSpPr>
          <p:grpSpPr bwMode="auto">
            <a:xfrm>
              <a:off x="0" y="2750895"/>
              <a:ext cx="3352800" cy="2448513"/>
              <a:chOff x="1219200" y="667992"/>
              <a:chExt cx="3352800" cy="2448513"/>
            </a:xfrm>
          </p:grpSpPr>
          <p:pic>
            <p:nvPicPr>
              <p:cNvPr id="15384" name="صورة 24" descr="Clipart-Cartoon-Design-04 copy.gif"/>
              <p:cNvPicPr>
                <a:picLocks noChangeAspect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 rot="-2094683">
                <a:off x="1621707" y="1865654"/>
                <a:ext cx="1676400" cy="125085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5385" name="صورة 25" descr="Clipart-Cartoon-Design-04 copy.gif"/>
              <p:cNvPicPr>
                <a:picLocks noChangeAspect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 rot="-2094683">
                <a:off x="2895600" y="667992"/>
                <a:ext cx="1676400" cy="125085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5386" name="صورة 26" descr="Clipart-Cartoon-Design-04 copy.gif"/>
              <p:cNvPicPr>
                <a:picLocks noChangeAspect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 rot="-2094683">
                <a:off x="1219200" y="667992"/>
                <a:ext cx="1676400" cy="125085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grpSp>
        <p:nvGrpSpPr>
          <p:cNvPr id="7" name="مجموعة 30"/>
          <p:cNvGrpSpPr>
            <a:grpSpLocks/>
          </p:cNvGrpSpPr>
          <p:nvPr/>
        </p:nvGrpSpPr>
        <p:grpSpPr bwMode="auto">
          <a:xfrm>
            <a:off x="0" y="3794125"/>
            <a:ext cx="3276600" cy="800100"/>
            <a:chOff x="1219200" y="584097"/>
            <a:chExt cx="4974507" cy="1334746"/>
          </a:xfrm>
        </p:grpSpPr>
        <p:pic>
          <p:nvPicPr>
            <p:cNvPr id="15379" name="صورة 32" descr="Clipart-Cartoon-Design-04 copy.gif"/>
            <p:cNvPicPr>
              <a:picLocks noChangeAspect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 rot="-2094683">
              <a:off x="4517307" y="584097"/>
              <a:ext cx="1676400" cy="12508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380" name="صورة 33" descr="Clipart-Cartoon-Design-04 copy.gif"/>
            <p:cNvPicPr>
              <a:picLocks noChangeAspect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 rot="-2094683">
              <a:off x="2895600" y="667992"/>
              <a:ext cx="1676400" cy="12508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381" name="صورة 34" descr="Clipart-Cartoon-Design-04 copy.gif"/>
            <p:cNvPicPr>
              <a:picLocks noChangeAspect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 rot="-2094683">
              <a:off x="1219200" y="667992"/>
              <a:ext cx="1676400" cy="12508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5" name="مستطيل مستدير الزوايا 104"/>
          <p:cNvSpPr/>
          <p:nvPr/>
        </p:nvSpPr>
        <p:spPr bwMode="auto">
          <a:xfrm>
            <a:off x="4114800" y="5182850"/>
            <a:ext cx="1088795" cy="756999"/>
          </a:xfrm>
          <a:prstGeom prst="roundRect">
            <a:avLst/>
          </a:prstGeom>
          <a:solidFill>
            <a:srgbClr val="005696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SA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W1 SHUROOQ 08 003" pitchFamily="2" charset="-78"/>
            </a:endParaRPr>
          </a:p>
        </p:txBody>
      </p:sp>
      <p:cxnSp>
        <p:nvCxnSpPr>
          <p:cNvPr id="38" name="رابط كسهم مستقيم 37"/>
          <p:cNvCxnSpPr/>
          <p:nvPr/>
        </p:nvCxnSpPr>
        <p:spPr>
          <a:xfrm flipH="1">
            <a:off x="1371600" y="2516188"/>
            <a:ext cx="2209800" cy="12954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6" name="مستطيل 25"/>
          <p:cNvSpPr/>
          <p:nvPr/>
        </p:nvSpPr>
        <p:spPr>
          <a:xfrm>
            <a:off x="685800" y="4800600"/>
            <a:ext cx="1385316" cy="14465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buFont typeface="Wingdings" pitchFamily="2" charset="2"/>
              <a:buChar char="ü"/>
              <a:defRPr/>
            </a:pPr>
            <a:r>
              <a:rPr lang="ar-EG" sz="8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endParaRPr lang="ar-SA" sz="8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0253 - cartoon bounc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1316 - whistle 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1316 - whistle 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1316 - whistle 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45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0068 - 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شكل بيضاوي 4"/>
          <p:cNvSpPr/>
          <p:nvPr/>
        </p:nvSpPr>
        <p:spPr>
          <a:xfrm rot="788280">
            <a:off x="7831831" y="739682"/>
            <a:ext cx="706954" cy="713308"/>
          </a:xfrm>
          <a:prstGeom prst="ellipse">
            <a:avLst/>
          </a:prstGeom>
          <a:solidFill>
            <a:srgbClr val="00FF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  <a:reflection blurRad="6350" stA="50000" endA="300" endPos="90000" dir="5400000" sy="-100000" algn="bl" rotWithShape="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4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6</a:t>
            </a:r>
            <a:endParaRPr lang="ar-SA" sz="4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99" name="نجمة ذات 5 نقاط 98"/>
          <p:cNvSpPr/>
          <p:nvPr/>
        </p:nvSpPr>
        <p:spPr>
          <a:xfrm>
            <a:off x="3429000" y="228600"/>
            <a:ext cx="2209800" cy="2090058"/>
          </a:xfrm>
          <a:prstGeom prst="star5">
            <a:avLst/>
          </a:prstGeom>
          <a:gradFill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162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SA" sz="4400" b="1" dirty="0">
              <a:ln w="12700">
                <a:solidFill>
                  <a:schemeClr val="accent4">
                    <a:lumMod val="50000"/>
                  </a:schemeClr>
                </a:solidFill>
                <a:prstDash val="solid"/>
              </a:ln>
              <a:solidFill>
                <a:srgbClr val="FF0066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04" name="مستطيل مستدير الزوايا 103"/>
          <p:cNvSpPr/>
          <p:nvPr/>
        </p:nvSpPr>
        <p:spPr bwMode="auto">
          <a:xfrm>
            <a:off x="7421837" y="5720001"/>
            <a:ext cx="1088795" cy="756999"/>
          </a:xfrm>
          <a:prstGeom prst="roundRect">
            <a:avLst/>
          </a:prstGeom>
          <a:solidFill>
            <a:srgbClr val="005696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SA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W1 SHUROOQ 08 003" pitchFamily="2" charset="-78"/>
            </a:endParaRPr>
          </a:p>
        </p:txBody>
      </p:sp>
      <p:sp>
        <p:nvSpPr>
          <p:cNvPr id="105" name="مستطيل مستدير الزوايا 104"/>
          <p:cNvSpPr/>
          <p:nvPr/>
        </p:nvSpPr>
        <p:spPr bwMode="auto">
          <a:xfrm>
            <a:off x="4114800" y="5638800"/>
            <a:ext cx="1088795" cy="756999"/>
          </a:xfrm>
          <a:prstGeom prst="roundRect">
            <a:avLst/>
          </a:prstGeom>
          <a:solidFill>
            <a:srgbClr val="005696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SA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W1 SHUROOQ 08 003" pitchFamily="2" charset="-78"/>
            </a:endParaRPr>
          </a:p>
        </p:txBody>
      </p:sp>
      <p:sp>
        <p:nvSpPr>
          <p:cNvPr id="106" name="مستطيل مستدير الزوايا 105"/>
          <p:cNvSpPr/>
          <p:nvPr/>
        </p:nvSpPr>
        <p:spPr bwMode="auto">
          <a:xfrm>
            <a:off x="1066800" y="5638800"/>
            <a:ext cx="1088795" cy="756999"/>
          </a:xfrm>
          <a:prstGeom prst="roundRect">
            <a:avLst/>
          </a:prstGeom>
          <a:solidFill>
            <a:srgbClr val="005696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SA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W1 SHUROOQ 08 003" pitchFamily="2" charset="-78"/>
            </a:endParaRPr>
          </a:p>
        </p:txBody>
      </p:sp>
      <p:sp>
        <p:nvSpPr>
          <p:cNvPr id="39" name="مستطيل 38"/>
          <p:cNvSpPr/>
          <p:nvPr/>
        </p:nvSpPr>
        <p:spPr>
          <a:xfrm>
            <a:off x="7818500" y="5334000"/>
            <a:ext cx="1096900" cy="686341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lvl="2" algn="ctr">
              <a:buFont typeface="Wingdings" pitchFamily="2" charset="2"/>
              <a:buChar char="ü"/>
              <a:defRPr/>
            </a:pPr>
            <a:r>
              <a:rPr lang="ar-EG" sz="8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   </a:t>
            </a:r>
            <a:endParaRPr lang="ar-SA" sz="8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5" name="نجمة ذات 5 نقاط 14"/>
          <p:cNvSpPr/>
          <p:nvPr/>
        </p:nvSpPr>
        <p:spPr>
          <a:xfrm>
            <a:off x="6705600" y="2971800"/>
            <a:ext cx="2209800" cy="2090058"/>
          </a:xfrm>
          <a:prstGeom prst="star5">
            <a:avLst/>
          </a:prstGeom>
          <a:gradFill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162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SA" sz="4400" b="1" dirty="0">
              <a:ln w="12700">
                <a:solidFill>
                  <a:schemeClr val="accent4">
                    <a:lumMod val="50000"/>
                  </a:schemeClr>
                </a:solidFill>
                <a:prstDash val="solid"/>
              </a:ln>
              <a:solidFill>
                <a:srgbClr val="FF0066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6" name="نجمة ذات 5 نقاط 15"/>
          <p:cNvSpPr/>
          <p:nvPr/>
        </p:nvSpPr>
        <p:spPr>
          <a:xfrm>
            <a:off x="3657600" y="3581400"/>
            <a:ext cx="1676400" cy="1480458"/>
          </a:xfrm>
          <a:prstGeom prst="star5">
            <a:avLst/>
          </a:prstGeom>
          <a:gradFill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162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SA" sz="4400" b="1" dirty="0">
              <a:ln w="12700">
                <a:solidFill>
                  <a:schemeClr val="accent4">
                    <a:lumMod val="50000"/>
                  </a:schemeClr>
                </a:solidFill>
                <a:prstDash val="solid"/>
              </a:ln>
              <a:solidFill>
                <a:srgbClr val="FF0066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7" name="نجمة ذات 5 نقاط 16"/>
          <p:cNvSpPr/>
          <p:nvPr/>
        </p:nvSpPr>
        <p:spPr>
          <a:xfrm>
            <a:off x="1219200" y="3733800"/>
            <a:ext cx="1143000" cy="1099458"/>
          </a:xfrm>
          <a:prstGeom prst="star5">
            <a:avLst/>
          </a:prstGeom>
          <a:gradFill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162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SA" sz="4400" b="1" dirty="0">
              <a:ln w="12700">
                <a:solidFill>
                  <a:schemeClr val="accent4">
                    <a:lumMod val="50000"/>
                  </a:schemeClr>
                </a:solidFill>
                <a:prstDash val="solid"/>
              </a:ln>
              <a:solidFill>
                <a:srgbClr val="FF0066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cxnSp>
        <p:nvCxnSpPr>
          <p:cNvPr id="18" name="رابط كسهم مستقيم 17"/>
          <p:cNvCxnSpPr/>
          <p:nvPr/>
        </p:nvCxnSpPr>
        <p:spPr>
          <a:xfrm>
            <a:off x="5181600" y="1600200"/>
            <a:ext cx="2438400" cy="1752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0253 - cartoon bounc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1013 - sha-wap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8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1013 - sha-wap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3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1013 - sha-wap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8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1013 - sha-wap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1316 - whistle 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1316 - whistle 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1316 - whistle 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450" decel="100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0068 - 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شكل بيضاوي 4"/>
          <p:cNvSpPr/>
          <p:nvPr/>
        </p:nvSpPr>
        <p:spPr>
          <a:xfrm rot="788280">
            <a:off x="7831831" y="1061610"/>
            <a:ext cx="706954" cy="713308"/>
          </a:xfrm>
          <a:prstGeom prst="ellipse">
            <a:avLst/>
          </a:prstGeom>
          <a:solidFill>
            <a:srgbClr val="00FF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  <a:reflection blurRad="6350" stA="50000" endA="300" endPos="90000" dir="5400000" sy="-100000" algn="bl" rotWithShape="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4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7</a:t>
            </a:r>
            <a:endParaRPr lang="ar-SA" sz="4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99" name="مستطيل ذو زوايا قطرية مستديرة 98"/>
          <p:cNvSpPr/>
          <p:nvPr/>
        </p:nvSpPr>
        <p:spPr>
          <a:xfrm>
            <a:off x="2971227" y="270892"/>
            <a:ext cx="1143000" cy="947058"/>
          </a:xfrm>
          <a:prstGeom prst="round2DiagRect">
            <a:avLst/>
          </a:prstGeom>
          <a:gradFill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162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SA" sz="4400" b="1" dirty="0">
              <a:ln w="12700">
                <a:solidFill>
                  <a:schemeClr val="accent4">
                    <a:lumMod val="50000"/>
                  </a:schemeClr>
                </a:solidFill>
                <a:prstDash val="solid"/>
              </a:ln>
              <a:solidFill>
                <a:srgbClr val="FF0066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00" name="شكل بيضاوي 99"/>
          <p:cNvSpPr/>
          <p:nvPr/>
        </p:nvSpPr>
        <p:spPr>
          <a:xfrm>
            <a:off x="2971800" y="150813"/>
            <a:ext cx="1143000" cy="1143000"/>
          </a:xfrm>
          <a:prstGeom prst="ellipse">
            <a:avLst/>
          </a:prstGeom>
          <a:noFill/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SA" sz="6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04" name="مستطيل مستدير الزوايا 103"/>
          <p:cNvSpPr/>
          <p:nvPr/>
        </p:nvSpPr>
        <p:spPr bwMode="auto">
          <a:xfrm>
            <a:off x="6705600" y="4114800"/>
            <a:ext cx="1088795" cy="756999"/>
          </a:xfrm>
          <a:prstGeom prst="roundRect">
            <a:avLst/>
          </a:prstGeom>
          <a:solidFill>
            <a:srgbClr val="005696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SA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W1 SHUROOQ 08 003" pitchFamily="2" charset="-78"/>
            </a:endParaRPr>
          </a:p>
        </p:txBody>
      </p:sp>
      <p:sp>
        <p:nvSpPr>
          <p:cNvPr id="105" name="مستطيل مستدير الزوايا 104"/>
          <p:cNvSpPr/>
          <p:nvPr/>
        </p:nvSpPr>
        <p:spPr bwMode="auto">
          <a:xfrm>
            <a:off x="3962400" y="4114800"/>
            <a:ext cx="1088795" cy="756999"/>
          </a:xfrm>
          <a:prstGeom prst="roundRect">
            <a:avLst/>
          </a:prstGeom>
          <a:solidFill>
            <a:srgbClr val="005696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SA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W1 SHUROOQ 08 003" pitchFamily="2" charset="-78"/>
            </a:endParaRPr>
          </a:p>
        </p:txBody>
      </p:sp>
      <p:sp>
        <p:nvSpPr>
          <p:cNvPr id="106" name="مستطيل مستدير الزوايا 105"/>
          <p:cNvSpPr/>
          <p:nvPr/>
        </p:nvSpPr>
        <p:spPr bwMode="auto">
          <a:xfrm>
            <a:off x="1066800" y="4114800"/>
            <a:ext cx="1088795" cy="756999"/>
          </a:xfrm>
          <a:prstGeom prst="roundRect">
            <a:avLst/>
          </a:prstGeom>
          <a:solidFill>
            <a:srgbClr val="005696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SA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W1 SHUROOQ 08 003" pitchFamily="2" charset="-78"/>
            </a:endParaRPr>
          </a:p>
        </p:txBody>
      </p:sp>
      <p:sp>
        <p:nvSpPr>
          <p:cNvPr id="112" name="مستطيل 111"/>
          <p:cNvSpPr/>
          <p:nvPr/>
        </p:nvSpPr>
        <p:spPr>
          <a:xfrm>
            <a:off x="3157537" y="76200"/>
            <a:ext cx="817852" cy="14465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ar-EG" sz="8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</a:t>
            </a:r>
            <a:endParaRPr lang="ar-SA" sz="8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9" name="مستطيل 38"/>
          <p:cNvSpPr/>
          <p:nvPr/>
        </p:nvSpPr>
        <p:spPr>
          <a:xfrm>
            <a:off x="2362200" y="3810000"/>
            <a:ext cx="2642070" cy="14465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buFont typeface="Wingdings" pitchFamily="2" charset="2"/>
              <a:buChar char="ü"/>
              <a:defRPr/>
            </a:pPr>
            <a:r>
              <a:rPr lang="ar-EG" sz="8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   </a:t>
            </a:r>
            <a:endParaRPr lang="ar-SA" sz="8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9" name="مربع نص 28"/>
          <p:cNvSpPr txBox="1">
            <a:spLocks noChangeArrowheads="1"/>
          </p:cNvSpPr>
          <p:nvPr/>
        </p:nvSpPr>
        <p:spPr bwMode="auto">
          <a:xfrm>
            <a:off x="6629400" y="2590800"/>
            <a:ext cx="12192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ar-EG" sz="8000"/>
              <a:t>0</a:t>
            </a:r>
          </a:p>
        </p:txBody>
      </p:sp>
      <p:sp>
        <p:nvSpPr>
          <p:cNvPr id="32" name="مربع نص 31"/>
          <p:cNvSpPr txBox="1">
            <a:spLocks noChangeArrowheads="1"/>
          </p:cNvSpPr>
          <p:nvPr/>
        </p:nvSpPr>
        <p:spPr bwMode="auto">
          <a:xfrm>
            <a:off x="3962400" y="2590800"/>
            <a:ext cx="12192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ar-EG" sz="8000"/>
              <a:t>1</a:t>
            </a:r>
          </a:p>
        </p:txBody>
      </p:sp>
      <p:sp>
        <p:nvSpPr>
          <p:cNvPr id="36" name="مربع نص 35"/>
          <p:cNvSpPr txBox="1">
            <a:spLocks noChangeArrowheads="1"/>
          </p:cNvSpPr>
          <p:nvPr/>
        </p:nvSpPr>
        <p:spPr bwMode="auto">
          <a:xfrm>
            <a:off x="1066800" y="2590800"/>
            <a:ext cx="12192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ar-EG" sz="8000"/>
              <a:t>2</a:t>
            </a:r>
          </a:p>
        </p:txBody>
      </p:sp>
      <p:cxnSp>
        <p:nvCxnSpPr>
          <p:cNvPr id="40" name="رابط كسهم مستقيم 39"/>
          <p:cNvCxnSpPr/>
          <p:nvPr/>
        </p:nvCxnSpPr>
        <p:spPr>
          <a:xfrm>
            <a:off x="3429000" y="1143000"/>
            <a:ext cx="1219200" cy="18288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0253 - cartoon bounc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1013 - sha-wap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8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900" decel="100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1316 - whistle 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1316 - whistle 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1316 - whistle 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450" decel="100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0068 - 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2" grpId="0"/>
      <p:bldP spid="3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شكل بيضاوي 4"/>
          <p:cNvSpPr/>
          <p:nvPr/>
        </p:nvSpPr>
        <p:spPr>
          <a:xfrm rot="788280">
            <a:off x="7831831" y="1061610"/>
            <a:ext cx="706954" cy="713308"/>
          </a:xfrm>
          <a:prstGeom prst="ellipse">
            <a:avLst/>
          </a:prstGeom>
          <a:solidFill>
            <a:srgbClr val="00FF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  <a:reflection blurRad="6350" stA="50000" endA="300" endPos="90000" dir="5400000" sy="-100000" algn="bl" rotWithShape="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4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8</a:t>
            </a:r>
            <a:endParaRPr lang="ar-SA" sz="4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00" name="شكل بيضاوي 99"/>
          <p:cNvSpPr/>
          <p:nvPr/>
        </p:nvSpPr>
        <p:spPr>
          <a:xfrm>
            <a:off x="2971800" y="150813"/>
            <a:ext cx="1143000" cy="1143000"/>
          </a:xfrm>
          <a:prstGeom prst="ellipse">
            <a:avLst/>
          </a:prstGeom>
          <a:noFill/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SA" sz="6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04" name="مستطيل مستدير الزوايا 103"/>
          <p:cNvSpPr/>
          <p:nvPr/>
        </p:nvSpPr>
        <p:spPr bwMode="auto">
          <a:xfrm>
            <a:off x="4953000" y="5339001"/>
            <a:ext cx="1088795" cy="756999"/>
          </a:xfrm>
          <a:prstGeom prst="roundRect">
            <a:avLst/>
          </a:prstGeom>
          <a:solidFill>
            <a:srgbClr val="005696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SA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W1 SHUROOQ 08 003" pitchFamily="2" charset="-78"/>
            </a:endParaRPr>
          </a:p>
        </p:txBody>
      </p:sp>
      <p:sp>
        <p:nvSpPr>
          <p:cNvPr id="105" name="مستطيل مستدير الزوايا 104"/>
          <p:cNvSpPr/>
          <p:nvPr/>
        </p:nvSpPr>
        <p:spPr bwMode="auto">
          <a:xfrm>
            <a:off x="2971800" y="5339001"/>
            <a:ext cx="1088795" cy="756999"/>
          </a:xfrm>
          <a:prstGeom prst="roundRect">
            <a:avLst/>
          </a:prstGeom>
          <a:solidFill>
            <a:srgbClr val="005696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SA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W1 SHUROOQ 08 003" pitchFamily="2" charset="-78"/>
            </a:endParaRPr>
          </a:p>
        </p:txBody>
      </p:sp>
      <p:sp>
        <p:nvSpPr>
          <p:cNvPr id="106" name="مستطيل مستدير الزوايا 105"/>
          <p:cNvSpPr/>
          <p:nvPr/>
        </p:nvSpPr>
        <p:spPr bwMode="auto">
          <a:xfrm>
            <a:off x="1066800" y="5339001"/>
            <a:ext cx="1088795" cy="756999"/>
          </a:xfrm>
          <a:prstGeom prst="roundRect">
            <a:avLst/>
          </a:prstGeom>
          <a:solidFill>
            <a:srgbClr val="005696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SA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W1 SHUROOQ 08 003" pitchFamily="2" charset="-78"/>
            </a:endParaRPr>
          </a:p>
        </p:txBody>
      </p:sp>
      <p:sp>
        <p:nvSpPr>
          <p:cNvPr id="112" name="مستطيل 111"/>
          <p:cNvSpPr/>
          <p:nvPr/>
        </p:nvSpPr>
        <p:spPr>
          <a:xfrm>
            <a:off x="5486400" y="3581400"/>
            <a:ext cx="817852" cy="14465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ar-EG" sz="8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</a:t>
            </a:r>
            <a:endParaRPr lang="ar-SA" sz="8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9" name="مستطيل 38"/>
          <p:cNvSpPr/>
          <p:nvPr/>
        </p:nvSpPr>
        <p:spPr>
          <a:xfrm>
            <a:off x="1447800" y="5105400"/>
            <a:ext cx="2642070" cy="14465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buFont typeface="Wingdings" pitchFamily="2" charset="2"/>
              <a:buChar char="ü"/>
              <a:defRPr/>
            </a:pPr>
            <a:r>
              <a:rPr lang="ar-EG" sz="8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   </a:t>
            </a:r>
            <a:endParaRPr lang="ar-SA" sz="8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3" name="مستطيل 42"/>
          <p:cNvSpPr/>
          <p:nvPr/>
        </p:nvSpPr>
        <p:spPr>
          <a:xfrm>
            <a:off x="3200400" y="3581400"/>
            <a:ext cx="817852" cy="14465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ar-EG" sz="8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2</a:t>
            </a:r>
            <a:endParaRPr lang="ar-SA" sz="8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4" name="مستطيل 43"/>
          <p:cNvSpPr/>
          <p:nvPr/>
        </p:nvSpPr>
        <p:spPr>
          <a:xfrm>
            <a:off x="762000" y="3581400"/>
            <a:ext cx="817852" cy="14465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ar-EG" sz="8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3</a:t>
            </a:r>
            <a:endParaRPr lang="ar-SA" sz="8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grpSp>
        <p:nvGrpSpPr>
          <p:cNvPr id="2" name="مجموعة 24"/>
          <p:cNvGrpSpPr>
            <a:grpSpLocks/>
          </p:cNvGrpSpPr>
          <p:nvPr/>
        </p:nvGrpSpPr>
        <p:grpSpPr bwMode="auto">
          <a:xfrm>
            <a:off x="1981200" y="609600"/>
            <a:ext cx="4038600" cy="1752600"/>
            <a:chOff x="2057400" y="1295400"/>
            <a:chExt cx="4038600" cy="1752600"/>
          </a:xfrm>
        </p:grpSpPr>
        <p:grpSp>
          <p:nvGrpSpPr>
            <p:cNvPr id="18451" name="مجموعة 23"/>
            <p:cNvGrpSpPr>
              <a:grpSpLocks/>
            </p:cNvGrpSpPr>
            <p:nvPr/>
          </p:nvGrpSpPr>
          <p:grpSpPr bwMode="auto">
            <a:xfrm>
              <a:off x="2057400" y="1295400"/>
              <a:ext cx="4038600" cy="1752600"/>
              <a:chOff x="-2686051" y="1905000"/>
              <a:chExt cx="6815139" cy="2362200"/>
            </a:xfrm>
          </p:grpSpPr>
          <p:sp>
            <p:nvSpPr>
              <p:cNvPr id="21" name="مستطيل 20"/>
              <p:cNvSpPr/>
              <p:nvPr/>
            </p:nvSpPr>
            <p:spPr>
              <a:xfrm>
                <a:off x="-2686051" y="1905000"/>
                <a:ext cx="6815139" cy="2362200"/>
              </a:xfrm>
              <a:prstGeom prst="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>
                  <a:defRPr/>
                </a:pPr>
                <a:endParaRPr lang="ar-EG"/>
              </a:p>
            </p:txBody>
          </p:sp>
          <p:pic>
            <p:nvPicPr>
              <p:cNvPr id="18454" name="صورة 21" descr="Clipart-Cartoon-Design-04 copy.gif"/>
              <p:cNvPicPr>
                <a:picLocks noChangeAspect="1"/>
              </p:cNvPicPr>
              <p:nvPr/>
            </p:nvPicPr>
            <p:blipFill>
              <a:blip r:embed="rId7" cstate="print"/>
              <a:srcRect/>
              <a:stretch>
                <a:fillRect/>
              </a:stretch>
            </p:blipFill>
            <p:spPr bwMode="auto">
              <a:xfrm>
                <a:off x="1300163" y="2169311"/>
                <a:ext cx="2542160" cy="17072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18452" name="صورة 23" descr="Clipart-Cartoon-Design-04 copy.gif"/>
            <p:cNvPicPr>
              <a:picLocks noChangeAspect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2590800" y="1524000"/>
              <a:ext cx="1506465" cy="12666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cxnSp>
        <p:nvCxnSpPr>
          <p:cNvPr id="26" name="رابط كسهم مستقيم 25"/>
          <p:cNvCxnSpPr/>
          <p:nvPr/>
        </p:nvCxnSpPr>
        <p:spPr>
          <a:xfrm flipH="1">
            <a:off x="3657600" y="2209800"/>
            <a:ext cx="228600" cy="1752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0253 - cartoon bounc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1316 - whistle 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6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900" decel="100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1316 - whistle 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1316 - whistle 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8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900" decel="100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4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900" decel="100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450" decel="100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0068 - 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مخطط انسيابي: رابط خارج الصفحة 11"/>
          <p:cNvSpPr/>
          <p:nvPr/>
        </p:nvSpPr>
        <p:spPr bwMode="auto">
          <a:xfrm>
            <a:off x="7391400" y="1600200"/>
            <a:ext cx="1600200" cy="4175284"/>
          </a:xfrm>
          <a:prstGeom prst="flowChartOffpageConnector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4000" b="1" dirty="0">
                <a:ln w="11430"/>
                <a:solidFill>
                  <a:srgbClr val="FA0065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W1 SHUROOQ 08 003" pitchFamily="2" charset="-78"/>
              </a:rPr>
              <a:t>اكتب عدد السمكات في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4000" b="1" dirty="0">
                <a:ln w="11430"/>
                <a:solidFill>
                  <a:srgbClr val="FA0065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W1 SHUROOQ 08 003" pitchFamily="2" charset="-78"/>
              </a:rPr>
              <a:t>الوعاء</a:t>
            </a:r>
            <a:endParaRPr lang="ar-SA" sz="4000" b="1" dirty="0">
              <a:ln w="11430"/>
              <a:solidFill>
                <a:srgbClr val="FA0065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cs typeface="W1 SHUROOQ 08 003" pitchFamily="2" charset="-78"/>
            </a:endParaRPr>
          </a:p>
        </p:txBody>
      </p:sp>
      <p:sp>
        <p:nvSpPr>
          <p:cNvPr id="22" name="شكل بيضاوي 21"/>
          <p:cNvSpPr/>
          <p:nvPr/>
        </p:nvSpPr>
        <p:spPr>
          <a:xfrm rot="788280">
            <a:off x="6384031" y="909210"/>
            <a:ext cx="706954" cy="713308"/>
          </a:xfrm>
          <a:prstGeom prst="ellipse">
            <a:avLst/>
          </a:prstGeom>
          <a:solidFill>
            <a:srgbClr val="CCFF33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  <a:reflection blurRad="6350" stA="50000" endA="300" endPos="90000" dir="5400000" sy="-100000" algn="bl" rotWithShape="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4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1</a:t>
            </a:r>
          </a:p>
        </p:txBody>
      </p:sp>
      <p:sp>
        <p:nvSpPr>
          <p:cNvPr id="29" name="مستطيل مستدير الزوايا 28"/>
          <p:cNvSpPr/>
          <p:nvPr/>
        </p:nvSpPr>
        <p:spPr>
          <a:xfrm>
            <a:off x="2209800" y="4267200"/>
            <a:ext cx="1600200" cy="1431925"/>
          </a:xfrm>
          <a:prstGeom prst="round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  <a:ln w="38100">
            <a:solidFill>
              <a:srgbClr val="00CC00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EG"/>
          </a:p>
        </p:txBody>
      </p:sp>
      <p:pic>
        <p:nvPicPr>
          <p:cNvPr id="24" name="صورة 23" descr="Clipart-Cartoon-Design-04 copy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752600" y="1433513"/>
            <a:ext cx="2667000" cy="2687637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sp>
        <p:nvSpPr>
          <p:cNvPr id="50" name="مستطيل 49"/>
          <p:cNvSpPr/>
          <p:nvPr/>
        </p:nvSpPr>
        <p:spPr>
          <a:xfrm>
            <a:off x="2491782" y="3962400"/>
            <a:ext cx="1013419" cy="1862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ar-EG" sz="115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0</a:t>
            </a:r>
            <a:endParaRPr lang="ar-SA" sz="115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0253 - cartoon bounc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ir_e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1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ched_p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0068 - 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رابط خارج الصفحة 3"/>
          <p:cNvSpPr/>
          <p:nvPr/>
        </p:nvSpPr>
        <p:spPr bwMode="auto">
          <a:xfrm>
            <a:off x="7391400" y="1600200"/>
            <a:ext cx="1600200" cy="4175284"/>
          </a:xfrm>
          <a:prstGeom prst="flowChartOffpageConnector">
            <a:avLst/>
          </a:prstGeom>
          <a:solidFill>
            <a:srgbClr val="FF3399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صل بخطوط بين عناصر </a:t>
            </a:r>
            <a:r>
              <a:rPr lang="ar-EG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المجموعتين</a:t>
            </a:r>
          </a:p>
        </p:txBody>
      </p:sp>
      <p:sp>
        <p:nvSpPr>
          <p:cNvPr id="5" name="شكل بيضاوي 4"/>
          <p:cNvSpPr/>
          <p:nvPr/>
        </p:nvSpPr>
        <p:spPr>
          <a:xfrm rot="788280">
            <a:off x="6384031" y="909210"/>
            <a:ext cx="706954" cy="713308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  <a:reflection blurRad="6350" stA="50000" endA="300" endPos="90000" dir="5400000" sy="-100000" algn="bl" rotWithShape="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4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2</a:t>
            </a:r>
            <a:endParaRPr lang="ar-SA" sz="4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pic>
        <p:nvPicPr>
          <p:cNvPr id="8" name="صورة 7" descr="Clipart-Cartoon-Design-04 copy.gif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810000" y="2286000"/>
            <a:ext cx="990600" cy="99060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16" name="صورة 15" descr="Clipart-Cartoon-Design-04 copy.gif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819400" y="2286000"/>
            <a:ext cx="990600" cy="99060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17" name="صورة 16" descr="Clipart-Cartoon-Design-04 copy.gif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828800" y="2286000"/>
            <a:ext cx="990600" cy="99060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18" name="صورة 17" descr="Clipart-Cartoon-Design-04 copy.gif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838200" y="2286000"/>
            <a:ext cx="990600" cy="99060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20" name="صورة 19" descr="Clipart-Cartoon-Design-04 copy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3333750" y="4343400"/>
            <a:ext cx="857250" cy="99060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22" name="صورة 21" descr="Clipart-Cartoon-Design-04 copy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2333625" y="4343400"/>
            <a:ext cx="857250" cy="99060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23" name="صورة 22" descr="Clipart-Cartoon-Design-04 copy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343025" y="4343400"/>
            <a:ext cx="857250" cy="99060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cxnSp>
        <p:nvCxnSpPr>
          <p:cNvPr id="24" name="رابط مستقيم 23"/>
          <p:cNvCxnSpPr>
            <a:stCxn id="8" idx="2"/>
            <a:endCxn id="20" idx="0"/>
          </p:cNvCxnSpPr>
          <p:nvPr/>
        </p:nvCxnSpPr>
        <p:spPr>
          <a:xfrm rot="5400000">
            <a:off x="3500438" y="3538537"/>
            <a:ext cx="1066800" cy="542925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7" name="رابط مستقيم 26"/>
          <p:cNvCxnSpPr>
            <a:stCxn id="16" idx="2"/>
            <a:endCxn id="22" idx="0"/>
          </p:cNvCxnSpPr>
          <p:nvPr/>
        </p:nvCxnSpPr>
        <p:spPr>
          <a:xfrm rot="5400000">
            <a:off x="2505075" y="3533775"/>
            <a:ext cx="1066800" cy="55245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0" name="رابط مستقيم 29"/>
          <p:cNvCxnSpPr>
            <a:stCxn id="17" idx="2"/>
            <a:endCxn id="23" idx="0"/>
          </p:cNvCxnSpPr>
          <p:nvPr/>
        </p:nvCxnSpPr>
        <p:spPr>
          <a:xfrm rot="5400000">
            <a:off x="1514475" y="3533775"/>
            <a:ext cx="1066800" cy="55245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0253 - cartoon bounc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ir_e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ir_e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ir_e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ir_e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0068 - 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0068 - 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0068 - 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رابط خارج الصفحة 3"/>
          <p:cNvSpPr/>
          <p:nvPr/>
        </p:nvSpPr>
        <p:spPr bwMode="auto">
          <a:xfrm>
            <a:off x="7391400" y="1600200"/>
            <a:ext cx="1600200" cy="4175284"/>
          </a:xfrm>
          <a:prstGeom prst="flowChartOffpageConnector">
            <a:avLst/>
          </a:prstGeom>
          <a:solidFill>
            <a:srgbClr val="FF3399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اكتب عدد عناصر كل مجموعة</a:t>
            </a:r>
          </a:p>
        </p:txBody>
      </p:sp>
      <p:sp>
        <p:nvSpPr>
          <p:cNvPr id="5" name="شكل بيضاوي 4"/>
          <p:cNvSpPr/>
          <p:nvPr/>
        </p:nvSpPr>
        <p:spPr>
          <a:xfrm rot="788280">
            <a:off x="6384031" y="909210"/>
            <a:ext cx="706954" cy="713308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  <a:reflection blurRad="6350" stA="50000" endA="300" endPos="90000" dir="5400000" sy="-100000" algn="bl" rotWithShape="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4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2</a:t>
            </a:r>
            <a:endParaRPr lang="ar-SA" sz="4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pic>
        <p:nvPicPr>
          <p:cNvPr id="7" name="صورة 6" descr="Clipart-Cartoon-Design-04 copy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105400" y="2286000"/>
            <a:ext cx="990600" cy="99060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14" name="صورة 13" descr="Clipart-Cartoon-Design-04 copy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114800" y="2286000"/>
            <a:ext cx="990600" cy="99060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15" name="صورة 14" descr="Clipart-Cartoon-Design-04 copy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124200" y="2286000"/>
            <a:ext cx="990600" cy="99060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16" name="صورة 15" descr="Clipart-Cartoon-Design-04 copy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133600" y="2286000"/>
            <a:ext cx="990600" cy="99060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17" name="صورة 16" descr="Clipart-Cartoon-Design-04 copy.gif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705350" y="4343400"/>
            <a:ext cx="857250" cy="99060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18" name="صورة 17" descr="Clipart-Cartoon-Design-04 copy.gif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705225" y="4343400"/>
            <a:ext cx="857250" cy="99060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19" name="صورة 18" descr="Clipart-Cartoon-Design-04 copy.gif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714625" y="4343400"/>
            <a:ext cx="857250" cy="99060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sp>
        <p:nvSpPr>
          <p:cNvPr id="23" name="مستطيل مستدير الزوايا 22"/>
          <p:cNvSpPr/>
          <p:nvPr/>
        </p:nvSpPr>
        <p:spPr>
          <a:xfrm>
            <a:off x="533400" y="2322513"/>
            <a:ext cx="1066800" cy="954087"/>
          </a:xfrm>
          <a:prstGeom prst="roundRect">
            <a:avLst/>
          </a:prstGeom>
          <a:solidFill>
            <a:srgbClr val="CCFF33"/>
          </a:solidFill>
          <a:ln w="38100">
            <a:solidFill>
              <a:srgbClr val="FF0066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EG"/>
          </a:p>
        </p:txBody>
      </p:sp>
      <p:sp>
        <p:nvSpPr>
          <p:cNvPr id="24" name="مستطيل 23"/>
          <p:cNvSpPr/>
          <p:nvPr/>
        </p:nvSpPr>
        <p:spPr>
          <a:xfrm>
            <a:off x="629948" y="2136100"/>
            <a:ext cx="817852" cy="14465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ar-EG" sz="8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4</a:t>
            </a:r>
            <a:endParaRPr lang="ar-SA" sz="8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5" name="مستطيل مستدير الزوايا 24"/>
          <p:cNvSpPr/>
          <p:nvPr/>
        </p:nvSpPr>
        <p:spPr>
          <a:xfrm>
            <a:off x="533400" y="4397375"/>
            <a:ext cx="1066800" cy="954088"/>
          </a:xfrm>
          <a:prstGeom prst="roundRect">
            <a:avLst/>
          </a:prstGeom>
          <a:solidFill>
            <a:srgbClr val="CCFF33"/>
          </a:solidFill>
          <a:ln w="38100">
            <a:solidFill>
              <a:srgbClr val="FF0066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EG"/>
          </a:p>
        </p:txBody>
      </p:sp>
      <p:sp>
        <p:nvSpPr>
          <p:cNvPr id="26" name="مستطيل 25"/>
          <p:cNvSpPr/>
          <p:nvPr/>
        </p:nvSpPr>
        <p:spPr>
          <a:xfrm>
            <a:off x="629948" y="4192250"/>
            <a:ext cx="817852" cy="14465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ar-EG" sz="8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3</a:t>
            </a:r>
            <a:endParaRPr lang="ar-SA" sz="8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ched_coingra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ched_p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ched_p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900" decel="100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0068 - 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9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0068 - 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رابط خارج الصفحة 3"/>
          <p:cNvSpPr/>
          <p:nvPr/>
        </p:nvSpPr>
        <p:spPr bwMode="auto">
          <a:xfrm>
            <a:off x="7391400" y="1600200"/>
            <a:ext cx="1600200" cy="4175284"/>
          </a:xfrm>
          <a:prstGeom prst="flowChartOffpageConnector">
            <a:avLst/>
          </a:prstGeom>
          <a:solidFill>
            <a:srgbClr val="FF3399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ضع دائرة حول المجموعة الأكبر</a:t>
            </a:r>
          </a:p>
        </p:txBody>
      </p:sp>
      <p:sp>
        <p:nvSpPr>
          <p:cNvPr id="5" name="شكل بيضاوي 4"/>
          <p:cNvSpPr/>
          <p:nvPr/>
        </p:nvSpPr>
        <p:spPr>
          <a:xfrm rot="788280">
            <a:off x="6384031" y="909210"/>
            <a:ext cx="706954" cy="713308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  <a:reflection blurRad="6350" stA="50000" endA="300" endPos="90000" dir="5400000" sy="-100000" algn="bl" rotWithShape="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4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2</a:t>
            </a:r>
            <a:endParaRPr lang="ar-SA" sz="4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6" name="شكل بيضاوي 5"/>
          <p:cNvSpPr/>
          <p:nvPr/>
        </p:nvSpPr>
        <p:spPr>
          <a:xfrm>
            <a:off x="-1524000" y="5859463"/>
            <a:ext cx="1143000" cy="9906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pic>
        <p:nvPicPr>
          <p:cNvPr id="7" name="صورة 6" descr="Clipart-Cartoon-Design-04 copy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105400" y="2286000"/>
            <a:ext cx="990600" cy="99060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14" name="صورة 13" descr="Clipart-Cartoon-Design-04 copy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114800" y="2286000"/>
            <a:ext cx="990600" cy="99060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15" name="صورة 14" descr="Clipart-Cartoon-Design-04 copy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124200" y="2286000"/>
            <a:ext cx="990600" cy="99060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16" name="صورة 15" descr="Clipart-Cartoon-Design-04 copy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133600" y="2286000"/>
            <a:ext cx="990600" cy="99060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17" name="صورة 16" descr="Clipart-Cartoon-Design-04 copy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705350" y="4343400"/>
            <a:ext cx="857250" cy="99060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18" name="صورة 17" descr="Clipart-Cartoon-Design-04 copy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705225" y="4343400"/>
            <a:ext cx="857250" cy="99060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19" name="صورة 18" descr="Clipart-Cartoon-Design-04 copy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714625" y="4343400"/>
            <a:ext cx="857250" cy="99060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sp>
        <p:nvSpPr>
          <p:cNvPr id="20" name="مستطيل مستدير الزوايا 19"/>
          <p:cNvSpPr/>
          <p:nvPr/>
        </p:nvSpPr>
        <p:spPr>
          <a:xfrm>
            <a:off x="533400" y="2339975"/>
            <a:ext cx="1066800" cy="954088"/>
          </a:xfrm>
          <a:prstGeom prst="roundRect">
            <a:avLst/>
          </a:prstGeom>
          <a:solidFill>
            <a:srgbClr val="CCFF33"/>
          </a:solidFill>
          <a:ln w="38100">
            <a:solidFill>
              <a:srgbClr val="FF0066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EG"/>
          </a:p>
        </p:txBody>
      </p:sp>
      <p:sp>
        <p:nvSpPr>
          <p:cNvPr id="21" name="مستطيل 20"/>
          <p:cNvSpPr/>
          <p:nvPr/>
        </p:nvSpPr>
        <p:spPr>
          <a:xfrm>
            <a:off x="629948" y="2136100"/>
            <a:ext cx="817852" cy="14465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ar-EG" sz="8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4</a:t>
            </a:r>
            <a:endParaRPr lang="ar-SA" sz="8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2" name="مستطيل مستدير الزوايا 21"/>
          <p:cNvSpPr/>
          <p:nvPr/>
        </p:nvSpPr>
        <p:spPr>
          <a:xfrm>
            <a:off x="533400" y="4397375"/>
            <a:ext cx="1066800" cy="954088"/>
          </a:xfrm>
          <a:prstGeom prst="roundRect">
            <a:avLst/>
          </a:prstGeom>
          <a:solidFill>
            <a:srgbClr val="CCFF33"/>
          </a:solidFill>
          <a:ln w="38100">
            <a:solidFill>
              <a:srgbClr val="FF0066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EG"/>
          </a:p>
        </p:txBody>
      </p:sp>
      <p:sp>
        <p:nvSpPr>
          <p:cNvPr id="23" name="مستطيل 22"/>
          <p:cNvSpPr/>
          <p:nvPr/>
        </p:nvSpPr>
        <p:spPr>
          <a:xfrm>
            <a:off x="629948" y="4192250"/>
            <a:ext cx="817852" cy="14465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ar-EG" sz="8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3</a:t>
            </a:r>
            <a:endParaRPr lang="ar-SA" sz="8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4" name="مخطط انسيابي: رابط 23"/>
          <p:cNvSpPr/>
          <p:nvPr/>
        </p:nvSpPr>
        <p:spPr>
          <a:xfrm>
            <a:off x="1752600" y="2057400"/>
            <a:ext cx="4648200" cy="1447800"/>
          </a:xfrm>
          <a:prstGeom prst="flowChartConnector">
            <a:avLst/>
          </a:prstGeom>
          <a:noFill/>
          <a:ln w="76200">
            <a:solidFill>
              <a:srgbClr val="00CC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ched_accuracy3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0068 - 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رابط خارج الصفحة 3"/>
          <p:cNvSpPr/>
          <p:nvPr/>
        </p:nvSpPr>
        <p:spPr bwMode="auto">
          <a:xfrm>
            <a:off x="7086600" y="76200"/>
            <a:ext cx="1981200" cy="6858000"/>
          </a:xfrm>
          <a:prstGeom prst="flowChartOffpageConnector">
            <a:avLst/>
          </a:prstGeom>
          <a:solidFill>
            <a:srgbClr val="CCFF33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4000" dirty="0" smtClean="0">
                <a:ln w="18415" cmpd="sng">
                  <a:solidFill>
                    <a:srgbClr val="FA0065"/>
                  </a:solidFill>
                  <a:prstDash val="solid"/>
                </a:ln>
                <a:solidFill>
                  <a:srgbClr val="FA0065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يقرأ الطالب الأعداد حتى 5 ويلون </a:t>
            </a:r>
            <a:r>
              <a:rPr lang="ar-EG" sz="4000" dirty="0">
                <a:ln w="18415" cmpd="sng">
                  <a:solidFill>
                    <a:srgbClr val="FA0065"/>
                  </a:solidFill>
                  <a:prstDash val="solid"/>
                </a:ln>
                <a:solidFill>
                  <a:srgbClr val="FA0065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الكرات حسب العدد المكتوب تحتها</a:t>
            </a:r>
          </a:p>
        </p:txBody>
      </p:sp>
      <p:sp>
        <p:nvSpPr>
          <p:cNvPr id="5" name="شكل بيضاوي 4"/>
          <p:cNvSpPr/>
          <p:nvPr/>
        </p:nvSpPr>
        <p:spPr>
          <a:xfrm rot="788280">
            <a:off x="6244015" y="130082"/>
            <a:ext cx="706954" cy="713308"/>
          </a:xfrm>
          <a:prstGeom prst="ellipse">
            <a:avLst/>
          </a:prstGeom>
          <a:solidFill>
            <a:srgbClr val="00CC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  <a:reflection blurRad="6350" stA="50000" endA="300" endPos="90000" dir="5400000" sy="-100000" algn="bl" rotWithShape="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4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3</a:t>
            </a:r>
            <a:endParaRPr lang="ar-SA" sz="4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2" name="مستطيل مستدير الزوايا 21"/>
          <p:cNvSpPr/>
          <p:nvPr/>
        </p:nvSpPr>
        <p:spPr>
          <a:xfrm>
            <a:off x="6076950" y="5827713"/>
            <a:ext cx="1066800" cy="954087"/>
          </a:xfrm>
          <a:prstGeom prst="roundRect">
            <a:avLst/>
          </a:prstGeom>
          <a:solidFill>
            <a:srgbClr val="FFB3D2"/>
          </a:solidFill>
          <a:ln w="38100">
            <a:solidFill>
              <a:srgbClr val="FF0066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EG"/>
          </a:p>
        </p:txBody>
      </p:sp>
      <p:sp>
        <p:nvSpPr>
          <p:cNvPr id="25" name="مستطيل مستدير الزوايا 24"/>
          <p:cNvSpPr/>
          <p:nvPr/>
        </p:nvSpPr>
        <p:spPr>
          <a:xfrm>
            <a:off x="6096000" y="1066801"/>
            <a:ext cx="914400" cy="4038599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 dirty="0"/>
          </a:p>
        </p:txBody>
      </p:sp>
      <p:pic>
        <p:nvPicPr>
          <p:cNvPr id="7" name="صورة 6" descr="Clipart-Cartoon-Design-04 copy.gif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6248400" y="1066800"/>
            <a:ext cx="685800" cy="68580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30" name="صورة 29" descr="Clipart-Cartoon-Design-04 copy.gif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6248400" y="1752600"/>
            <a:ext cx="685800" cy="68580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31" name="صورة 30" descr="Clipart-Cartoon-Design-04 copy.gif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6248400" y="2438400"/>
            <a:ext cx="685800" cy="68580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32" name="صورة 31" descr="Clipart-Cartoon-Design-04 copy.gif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6248400" y="3124200"/>
            <a:ext cx="685800" cy="68580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33" name="صورة 32" descr="Clipart-Cartoon-Design-04 copy.gif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6248400" y="3810000"/>
            <a:ext cx="685800" cy="68580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sp>
        <p:nvSpPr>
          <p:cNvPr id="35" name="مستطيل مستدير الزوايا 34"/>
          <p:cNvSpPr/>
          <p:nvPr/>
        </p:nvSpPr>
        <p:spPr>
          <a:xfrm>
            <a:off x="6019800" y="4572000"/>
            <a:ext cx="1066800" cy="685800"/>
          </a:xfrm>
          <a:prstGeom prst="roundRect">
            <a:avLst/>
          </a:prstGeom>
          <a:solidFill>
            <a:srgbClr val="FFFF00"/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EG" sz="6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0</a:t>
            </a:r>
            <a:endParaRPr lang="ar-SA" sz="6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36" name="صورة 35" descr="basketball_clipart_hoop copy.gif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6194425" y="5105400"/>
            <a:ext cx="720725" cy="630238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37" name="مستطيل مستدير الزوايا 36"/>
          <p:cNvSpPr/>
          <p:nvPr/>
        </p:nvSpPr>
        <p:spPr>
          <a:xfrm>
            <a:off x="4876800" y="1066801"/>
            <a:ext cx="914400" cy="4038599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 dirty="0"/>
          </a:p>
        </p:txBody>
      </p:sp>
      <p:pic>
        <p:nvPicPr>
          <p:cNvPr id="38" name="صورة 37" descr="Clipart-Cartoon-Design-04 copy.gif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5029200" y="1066800"/>
            <a:ext cx="685800" cy="68580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39" name="صورة 38" descr="Clipart-Cartoon-Design-04 copy.gif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5029200" y="1752600"/>
            <a:ext cx="685800" cy="68580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40" name="صورة 39" descr="Clipart-Cartoon-Design-04 copy.gif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5029200" y="2438400"/>
            <a:ext cx="685800" cy="68580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41" name="صورة 40" descr="Clipart-Cartoon-Design-04 copy.gif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5029200" y="3124200"/>
            <a:ext cx="685800" cy="68580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42" name="صورة 41" descr="Clipart-Cartoon-Design-04 copy.gif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5029200" y="3810000"/>
            <a:ext cx="685800" cy="68580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sp>
        <p:nvSpPr>
          <p:cNvPr id="43" name="مستطيل مستدير الزوايا 42"/>
          <p:cNvSpPr/>
          <p:nvPr/>
        </p:nvSpPr>
        <p:spPr>
          <a:xfrm>
            <a:off x="4800600" y="4572000"/>
            <a:ext cx="1066800" cy="685800"/>
          </a:xfrm>
          <a:prstGeom prst="roundRect">
            <a:avLst/>
          </a:prstGeom>
          <a:solidFill>
            <a:srgbClr val="FFFF00"/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EG" sz="6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</a:t>
            </a:r>
            <a:endParaRPr lang="ar-SA" sz="6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5" name="مستطيل مستدير الزوايا 44"/>
          <p:cNvSpPr/>
          <p:nvPr/>
        </p:nvSpPr>
        <p:spPr>
          <a:xfrm>
            <a:off x="3657600" y="1066801"/>
            <a:ext cx="914400" cy="4038599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 dirty="0"/>
          </a:p>
        </p:txBody>
      </p:sp>
      <p:pic>
        <p:nvPicPr>
          <p:cNvPr id="46" name="صورة 45" descr="Clipart-Cartoon-Design-04 copy.gif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3810000" y="1066800"/>
            <a:ext cx="685800" cy="68580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47" name="صورة 46" descr="Clipart-Cartoon-Design-04 copy.gif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3810000" y="1752600"/>
            <a:ext cx="685800" cy="68580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48" name="صورة 47" descr="Clipart-Cartoon-Design-04 copy.gif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3810000" y="2438400"/>
            <a:ext cx="685800" cy="68580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49" name="صورة 48" descr="Clipart-Cartoon-Design-04 copy.gif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3810000" y="3124200"/>
            <a:ext cx="685800" cy="68580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50" name="صورة 49" descr="Clipart-Cartoon-Design-04 copy.gif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3810000" y="3810000"/>
            <a:ext cx="685800" cy="68580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sp>
        <p:nvSpPr>
          <p:cNvPr id="51" name="مستطيل مستدير الزوايا 50"/>
          <p:cNvSpPr/>
          <p:nvPr/>
        </p:nvSpPr>
        <p:spPr>
          <a:xfrm>
            <a:off x="3581400" y="4572000"/>
            <a:ext cx="1066800" cy="685800"/>
          </a:xfrm>
          <a:prstGeom prst="roundRect">
            <a:avLst/>
          </a:prstGeom>
          <a:solidFill>
            <a:srgbClr val="FFFF00"/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EG" sz="6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2</a:t>
            </a:r>
            <a:endParaRPr lang="ar-SA" sz="6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3" name="مستطيل مستدير الزوايا 52"/>
          <p:cNvSpPr/>
          <p:nvPr/>
        </p:nvSpPr>
        <p:spPr>
          <a:xfrm>
            <a:off x="2438400" y="1066801"/>
            <a:ext cx="914400" cy="4038599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 dirty="0"/>
          </a:p>
        </p:txBody>
      </p:sp>
      <p:pic>
        <p:nvPicPr>
          <p:cNvPr id="54" name="صورة 53" descr="Clipart-Cartoon-Design-04 copy.gif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2590800" y="1066800"/>
            <a:ext cx="685800" cy="68580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55" name="صورة 54" descr="Clipart-Cartoon-Design-04 copy.gif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2590800" y="1752600"/>
            <a:ext cx="685800" cy="68580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56" name="صورة 55" descr="Clipart-Cartoon-Design-04 copy.gif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2590800" y="2438400"/>
            <a:ext cx="685800" cy="68580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57" name="صورة 56" descr="Clipart-Cartoon-Design-04 copy.gif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2590800" y="3124200"/>
            <a:ext cx="685800" cy="68580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58" name="صورة 57" descr="Clipart-Cartoon-Design-04 copy.gif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2590800" y="3810000"/>
            <a:ext cx="685800" cy="68580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sp>
        <p:nvSpPr>
          <p:cNvPr id="59" name="مستطيل مستدير الزوايا 58"/>
          <p:cNvSpPr/>
          <p:nvPr/>
        </p:nvSpPr>
        <p:spPr>
          <a:xfrm>
            <a:off x="2362200" y="4572000"/>
            <a:ext cx="1066800" cy="685800"/>
          </a:xfrm>
          <a:prstGeom prst="roundRect">
            <a:avLst/>
          </a:prstGeom>
          <a:solidFill>
            <a:srgbClr val="FFFF00"/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EG" sz="6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3</a:t>
            </a:r>
            <a:endParaRPr lang="ar-SA" sz="6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1" name="مستطيل مستدير الزوايا 60"/>
          <p:cNvSpPr/>
          <p:nvPr/>
        </p:nvSpPr>
        <p:spPr>
          <a:xfrm>
            <a:off x="1219200" y="1066801"/>
            <a:ext cx="914400" cy="4038599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 dirty="0"/>
          </a:p>
        </p:txBody>
      </p:sp>
      <p:pic>
        <p:nvPicPr>
          <p:cNvPr id="62" name="صورة 61" descr="Clipart-Cartoon-Design-04 copy.gif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1371600" y="1066800"/>
            <a:ext cx="685800" cy="68580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63" name="صورة 62" descr="Clipart-Cartoon-Design-04 copy.gif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1371600" y="1752600"/>
            <a:ext cx="685800" cy="68580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64" name="صورة 63" descr="Clipart-Cartoon-Design-04 copy.gif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1371600" y="2438400"/>
            <a:ext cx="685800" cy="68580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65" name="صورة 64" descr="Clipart-Cartoon-Design-04 copy.gif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1371600" y="3124200"/>
            <a:ext cx="685800" cy="68580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66" name="صورة 65" descr="Clipart-Cartoon-Design-04 copy.gif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1371600" y="3810000"/>
            <a:ext cx="685800" cy="68580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sp>
        <p:nvSpPr>
          <p:cNvPr id="67" name="مستطيل مستدير الزوايا 66"/>
          <p:cNvSpPr/>
          <p:nvPr/>
        </p:nvSpPr>
        <p:spPr>
          <a:xfrm>
            <a:off x="1143000" y="4572000"/>
            <a:ext cx="1066800" cy="685800"/>
          </a:xfrm>
          <a:prstGeom prst="roundRect">
            <a:avLst/>
          </a:prstGeom>
          <a:solidFill>
            <a:srgbClr val="FFFF00"/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EG" sz="6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4</a:t>
            </a:r>
            <a:endParaRPr lang="ar-SA" sz="6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69" name="صورة 68" descr="basketball_clipart_hoop copy.gif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4975225" y="5105400"/>
            <a:ext cx="720725" cy="630238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70" name="صورة 69" descr="basketball_clipart_hoop copy.gif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3790950" y="5105400"/>
            <a:ext cx="720725" cy="630238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71" name="صورة 70" descr="basketball_clipart_hoop copy.gif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2536825" y="5105400"/>
            <a:ext cx="720725" cy="630238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72" name="صورة 71" descr="basketball_clipart_hoop copy.gif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1317625" y="5105400"/>
            <a:ext cx="720725" cy="630238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73" name="مستطيل مستدير الزوايا 72"/>
          <p:cNvSpPr/>
          <p:nvPr/>
        </p:nvSpPr>
        <p:spPr>
          <a:xfrm>
            <a:off x="4857750" y="5827713"/>
            <a:ext cx="1066800" cy="954087"/>
          </a:xfrm>
          <a:prstGeom prst="roundRect">
            <a:avLst/>
          </a:prstGeom>
          <a:solidFill>
            <a:srgbClr val="CCFF33"/>
          </a:solidFill>
          <a:ln w="38100">
            <a:solidFill>
              <a:srgbClr val="FF0066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EG"/>
          </a:p>
        </p:txBody>
      </p:sp>
      <p:sp>
        <p:nvSpPr>
          <p:cNvPr id="74" name="مستطيل مستدير الزوايا 73"/>
          <p:cNvSpPr/>
          <p:nvPr/>
        </p:nvSpPr>
        <p:spPr>
          <a:xfrm>
            <a:off x="3638550" y="5827713"/>
            <a:ext cx="1066800" cy="954087"/>
          </a:xfrm>
          <a:prstGeom prst="roundRect">
            <a:avLst/>
          </a:prstGeom>
          <a:solidFill>
            <a:srgbClr val="3399FF"/>
          </a:solidFill>
          <a:ln w="38100">
            <a:solidFill>
              <a:srgbClr val="FF0066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EG"/>
          </a:p>
        </p:txBody>
      </p:sp>
      <p:sp>
        <p:nvSpPr>
          <p:cNvPr id="75" name="مستطيل مستدير الزوايا 74"/>
          <p:cNvSpPr/>
          <p:nvPr/>
        </p:nvSpPr>
        <p:spPr>
          <a:xfrm>
            <a:off x="2419350" y="5827713"/>
            <a:ext cx="1066800" cy="954087"/>
          </a:xfrm>
          <a:prstGeom prst="roundRect">
            <a:avLst/>
          </a:prstGeom>
          <a:solidFill>
            <a:srgbClr val="FFC000"/>
          </a:solidFill>
          <a:ln w="38100">
            <a:solidFill>
              <a:srgbClr val="FF0066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EG"/>
          </a:p>
        </p:txBody>
      </p:sp>
      <p:sp>
        <p:nvSpPr>
          <p:cNvPr id="76" name="مستطيل مستدير الزوايا 75"/>
          <p:cNvSpPr/>
          <p:nvPr/>
        </p:nvSpPr>
        <p:spPr>
          <a:xfrm>
            <a:off x="1200150" y="5827713"/>
            <a:ext cx="1066800" cy="954087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 w="38100">
            <a:solidFill>
              <a:srgbClr val="FF0066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EG"/>
          </a:p>
        </p:txBody>
      </p:sp>
      <p:pic>
        <p:nvPicPr>
          <p:cNvPr id="77" name="صورة 76" descr="1212121.gif"/>
          <p:cNvPicPr>
            <a:picLocks noChangeAspect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029200" y="38100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8" name="صورة 77" descr="1212121.gif"/>
          <p:cNvPicPr>
            <a:picLocks noChangeAspect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810000" y="38100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9" name="صورة 78" descr="1212121.gif"/>
          <p:cNvPicPr>
            <a:picLocks noChangeAspect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810000" y="31242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0" name="صورة 79" descr="1212121.gif"/>
          <p:cNvPicPr>
            <a:picLocks noChangeAspect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590800" y="38100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" name="صورة 80" descr="1212121.gif"/>
          <p:cNvPicPr>
            <a:picLocks noChangeAspect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590800" y="31242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" name="صورة 81" descr="1212121.gif"/>
          <p:cNvPicPr>
            <a:picLocks noChangeAspect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590800" y="24384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3" name="صورة 82" descr="1212121.gif"/>
          <p:cNvPicPr>
            <a:picLocks noChangeAspect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371600" y="38100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4" name="صورة 83" descr="1212121.gif"/>
          <p:cNvPicPr>
            <a:picLocks noChangeAspect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371600" y="31242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5" name="صورة 84" descr="1212121.gif"/>
          <p:cNvPicPr>
            <a:picLocks noChangeAspect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371600" y="24384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6" name="صورة 85" descr="1212121.gif"/>
          <p:cNvPicPr>
            <a:picLocks noChangeAspect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371600" y="17526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7" name="مستطيل مستدير الزوايا 86"/>
          <p:cNvSpPr/>
          <p:nvPr/>
        </p:nvSpPr>
        <p:spPr>
          <a:xfrm>
            <a:off x="0" y="1066801"/>
            <a:ext cx="914400" cy="4038599"/>
          </a:xfrm>
          <a:prstGeom prst="roundRect">
            <a:avLst/>
          </a:prstGeom>
          <a:solidFill>
            <a:srgbClr val="00FFFF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 dirty="0"/>
          </a:p>
        </p:txBody>
      </p:sp>
      <p:pic>
        <p:nvPicPr>
          <p:cNvPr id="88" name="صورة 87" descr="Clipart-Cartoon-Design-04 copy.gif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152400" y="1066800"/>
            <a:ext cx="685800" cy="68580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89" name="صورة 88" descr="Clipart-Cartoon-Design-04 copy.gif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152400" y="1752600"/>
            <a:ext cx="685800" cy="68580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90" name="صورة 89" descr="Clipart-Cartoon-Design-04 copy.gif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152400" y="2438400"/>
            <a:ext cx="685800" cy="68580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91" name="صورة 90" descr="Clipart-Cartoon-Design-04 copy.gif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152400" y="3124200"/>
            <a:ext cx="685800" cy="68580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92" name="صورة 91" descr="Clipart-Cartoon-Design-04 copy.gif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152400" y="3810000"/>
            <a:ext cx="685800" cy="68580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sp>
        <p:nvSpPr>
          <p:cNvPr id="93" name="مستطيل مستدير الزوايا 92"/>
          <p:cNvSpPr/>
          <p:nvPr/>
        </p:nvSpPr>
        <p:spPr>
          <a:xfrm>
            <a:off x="-76200" y="4572000"/>
            <a:ext cx="1066800" cy="685800"/>
          </a:xfrm>
          <a:prstGeom prst="roundRect">
            <a:avLst/>
          </a:prstGeom>
          <a:solidFill>
            <a:srgbClr val="FFFF00"/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EG" sz="6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5</a:t>
            </a:r>
            <a:endParaRPr lang="ar-SA" sz="6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94" name="صورة 93" descr="basketball_clipart_hoop copy.gif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98425" y="5105400"/>
            <a:ext cx="720725" cy="630238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95" name="مستطيل مستدير الزوايا 94"/>
          <p:cNvSpPr/>
          <p:nvPr/>
        </p:nvSpPr>
        <p:spPr>
          <a:xfrm>
            <a:off x="-19050" y="5827713"/>
            <a:ext cx="1066800" cy="954087"/>
          </a:xfrm>
          <a:prstGeom prst="roundRect">
            <a:avLst/>
          </a:prstGeom>
          <a:solidFill>
            <a:srgbClr val="75FFFF"/>
          </a:solidFill>
          <a:ln w="38100">
            <a:solidFill>
              <a:srgbClr val="FF0066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EG"/>
          </a:p>
        </p:txBody>
      </p:sp>
      <p:pic>
        <p:nvPicPr>
          <p:cNvPr id="96" name="صورة 95" descr="1212121.gif"/>
          <p:cNvPicPr>
            <a:picLocks noChangeAspect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52400" y="38100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7" name="صورة 96" descr="1212121.gif"/>
          <p:cNvPicPr>
            <a:picLocks noChangeAspect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52400" y="31242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8" name="صورة 97" descr="1212121.gif"/>
          <p:cNvPicPr>
            <a:picLocks noChangeAspect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52400" y="24384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9" name="صورة 98" descr="1212121.gif"/>
          <p:cNvPicPr>
            <a:picLocks noChangeAspect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52400" y="17526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0" name="صورة 99" descr="1212121.gif"/>
          <p:cNvPicPr>
            <a:picLocks noChangeAspect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52400" y="10668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0253 - cartoon bounc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1316 - whistle 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3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1316 - whistle 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ir_e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ir_e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500"/>
                            </p:stCondLst>
                            <p:childTnLst>
                              <p:par>
                                <p:cTn id="42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ir_e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000"/>
                            </p:stCondLst>
                            <p:childTnLst>
                              <p:par>
                                <p:cTn id="48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ir_e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500"/>
                            </p:stCondLst>
                            <p:childTnLst>
                              <p:par>
                                <p:cTn id="54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ir_e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9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ached_p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900" decel="100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1316 - whistle 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7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500"/>
                            </p:stCondLst>
                            <p:childTnLst>
                              <p:par>
                                <p:cTn id="84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ir_e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2000"/>
                            </p:stCondLst>
                            <p:childTnLst>
                              <p:par>
                                <p:cTn id="90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ir_e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500"/>
                            </p:stCondLst>
                            <p:childTnLst>
                              <p:par>
                                <p:cTn id="96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ir_e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3000"/>
                            </p:stCondLst>
                            <p:childTnLst>
                              <p:par>
                                <p:cTn id="102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ir_e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3500"/>
                            </p:stCondLst>
                            <p:childTnLst>
                              <p:par>
                                <p:cTn id="108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ir_e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3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ached_p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3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0068 - 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500"/>
                            </p:stCondLst>
                            <p:childTnLst>
                              <p:par>
                                <p:cTn id="130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900" decel="100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1316 - whistle 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1500"/>
                            </p:stCondLst>
                            <p:childTnLst>
                              <p:par>
                                <p:cTn id="140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ir_e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2000"/>
                            </p:stCondLst>
                            <p:childTnLst>
                              <p:par>
                                <p:cTn id="146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ir_e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2500"/>
                            </p:stCondLst>
                            <p:childTnLst>
                              <p:par>
                                <p:cTn id="152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ir_e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3000"/>
                            </p:stCondLst>
                            <p:childTnLst>
                              <p:par>
                                <p:cTn id="158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ir_e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3500"/>
                            </p:stCondLst>
                            <p:childTnLst>
                              <p:par>
                                <p:cTn id="164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ir_e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69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ached_p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9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0068 - 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4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0068 - 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500"/>
                            </p:stCondLst>
                            <p:childTnLst>
                              <p:par>
                                <p:cTn id="191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4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1316 - whistle 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97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9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0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900" decel="100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>
                            <p:stCondLst>
                              <p:cond delay="2000"/>
                            </p:stCondLst>
                            <p:childTnLst>
                              <p:par>
                                <p:cTn id="204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ir_e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>
                            <p:stCondLst>
                              <p:cond delay="2500"/>
                            </p:stCondLst>
                            <p:childTnLst>
                              <p:par>
                                <p:cTn id="210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ir_e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5" fill="hold">
                            <p:stCondLst>
                              <p:cond delay="3000"/>
                            </p:stCondLst>
                            <p:childTnLst>
                              <p:par>
                                <p:cTn id="216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9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ir_e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1" fill="hold">
                            <p:stCondLst>
                              <p:cond delay="3500"/>
                            </p:stCondLst>
                            <p:childTnLst>
                              <p:par>
                                <p:cTn id="222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5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ir_e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7" fill="hold">
                            <p:stCondLst>
                              <p:cond delay="4000"/>
                            </p:stCondLst>
                            <p:childTnLst>
                              <p:par>
                                <p:cTn id="228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1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ir_e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33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5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6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8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ached_p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43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0068 - 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4" fill="hold">
                      <p:stCondLst>
                        <p:cond delay="indefinite"/>
                      </p:stCondLst>
                      <p:childTnLst>
                        <p:par>
                          <p:cTn id="245" fill="hold">
                            <p:stCondLst>
                              <p:cond delay="0"/>
                            </p:stCondLst>
                            <p:childTnLst>
                              <p:par>
                                <p:cTn id="24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48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0068 - 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3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0068 - 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4" fill="hold">
                      <p:stCondLst>
                        <p:cond delay="indefinite"/>
                      </p:stCondLst>
                      <p:childTnLst>
                        <p:par>
                          <p:cTn id="255" fill="hold">
                            <p:stCondLst>
                              <p:cond delay="0"/>
                            </p:stCondLst>
                            <p:childTnLst>
                              <p:par>
                                <p:cTn id="2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9" fill="hold">
                            <p:stCondLst>
                              <p:cond delay="500"/>
                            </p:stCondLst>
                            <p:childTnLst>
                              <p:par>
                                <p:cTn id="260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3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4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5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1316 - whistle 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6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9" fill="hold">
                            <p:stCondLst>
                              <p:cond delay="1000"/>
                            </p:stCondLst>
                            <p:childTnLst>
                              <p:par>
                                <p:cTn id="270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3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4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ir_e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5" fill="hold">
                            <p:stCondLst>
                              <p:cond delay="1500"/>
                            </p:stCondLst>
                            <p:childTnLst>
                              <p:par>
                                <p:cTn id="276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9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0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ir_e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1" fill="hold">
                            <p:stCondLst>
                              <p:cond delay="2000"/>
                            </p:stCondLst>
                            <p:childTnLst>
                              <p:par>
                                <p:cTn id="282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5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6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ir_e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8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1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2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ir_e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3" fill="hold">
                            <p:stCondLst>
                              <p:cond delay="3000"/>
                            </p:stCondLst>
                            <p:childTnLst>
                              <p:par>
                                <p:cTn id="294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7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8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ir_e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99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2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3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4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ached_p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5" fill="hold">
                      <p:stCondLst>
                        <p:cond delay="indefinite"/>
                      </p:stCondLst>
                      <p:childTnLst>
                        <p:par>
                          <p:cTn id="306" fill="hold">
                            <p:stCondLst>
                              <p:cond delay="0"/>
                            </p:stCondLst>
                            <p:childTnLst>
                              <p:par>
                                <p:cTn id="307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09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0068 - 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0" fill="hold">
                      <p:stCondLst>
                        <p:cond delay="indefinite"/>
                      </p:stCondLst>
                      <p:childTnLst>
                        <p:par>
                          <p:cTn id="311" fill="hold">
                            <p:stCondLst>
                              <p:cond delay="0"/>
                            </p:stCondLst>
                            <p:childTnLst>
                              <p:par>
                                <p:cTn id="31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4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0068 - 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5" fill="hold">
                      <p:stCondLst>
                        <p:cond delay="indefinite"/>
                      </p:stCondLst>
                      <p:childTnLst>
                        <p:par>
                          <p:cTn id="316" fill="hold">
                            <p:stCondLst>
                              <p:cond delay="0"/>
                            </p:stCondLst>
                            <p:childTnLst>
                              <p:par>
                                <p:cTn id="317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9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0068 - 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0" fill="hold">
                      <p:stCondLst>
                        <p:cond delay="indefinite"/>
                      </p:stCondLst>
                      <p:childTnLst>
                        <p:par>
                          <p:cTn id="321" fill="hold">
                            <p:stCondLst>
                              <p:cond delay="0"/>
                            </p:stCondLst>
                            <p:childTnLst>
                              <p:par>
                                <p:cTn id="32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4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0068 - 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5" fill="hold">
                      <p:stCondLst>
                        <p:cond delay="indefinite"/>
                      </p:stCondLst>
                      <p:childTnLst>
                        <p:par>
                          <p:cTn id="326" fill="hold">
                            <p:stCondLst>
                              <p:cond delay="0"/>
                            </p:stCondLst>
                            <p:childTnLst>
                              <p:par>
                                <p:cTn id="3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9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30" fill="hold">
                            <p:stCondLst>
                              <p:cond delay="500"/>
                            </p:stCondLst>
                            <p:childTnLst>
                              <p:par>
                                <p:cTn id="331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3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4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5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6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1316 - whistle 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3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9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0" fill="hold">
                            <p:stCondLst>
                              <p:cond delay="1000"/>
                            </p:stCondLst>
                            <p:childTnLst>
                              <p:par>
                                <p:cTn id="34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3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4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5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ir_e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6" fill="hold">
                            <p:stCondLst>
                              <p:cond delay="1500"/>
                            </p:stCondLst>
                            <p:childTnLst>
                              <p:par>
                                <p:cTn id="347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9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0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1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ir_e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2" fill="hold">
                            <p:stCondLst>
                              <p:cond delay="2000"/>
                            </p:stCondLst>
                            <p:childTnLst>
                              <p:par>
                                <p:cTn id="353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5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6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7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ir_e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8" fill="hold">
                            <p:stCondLst>
                              <p:cond delay="2500"/>
                            </p:stCondLst>
                            <p:childTnLst>
                              <p:par>
                                <p:cTn id="35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1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2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3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ir_e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4" fill="hold">
                            <p:stCondLst>
                              <p:cond delay="3000"/>
                            </p:stCondLst>
                            <p:childTnLst>
                              <p:par>
                                <p:cTn id="36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7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8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9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ir_e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70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2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3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4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5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ached_p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6" fill="hold">
                      <p:stCondLst>
                        <p:cond delay="indefinite"/>
                      </p:stCondLst>
                      <p:childTnLst>
                        <p:par>
                          <p:cTn id="377" fill="hold">
                            <p:stCondLst>
                              <p:cond delay="0"/>
                            </p:stCondLst>
                            <p:childTnLst>
                              <p:par>
                                <p:cTn id="378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80" dur="2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0068 - 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1" fill="hold">
                      <p:stCondLst>
                        <p:cond delay="indefinite"/>
                      </p:stCondLst>
                      <p:childTnLst>
                        <p:par>
                          <p:cTn id="382" fill="hold">
                            <p:stCondLst>
                              <p:cond delay="0"/>
                            </p:stCondLst>
                            <p:childTnLst>
                              <p:par>
                                <p:cTn id="383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85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0068 - 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6" fill="hold">
                      <p:stCondLst>
                        <p:cond delay="indefinite"/>
                      </p:stCondLst>
                      <p:childTnLst>
                        <p:par>
                          <p:cTn id="387" fill="hold">
                            <p:stCondLst>
                              <p:cond delay="0"/>
                            </p:stCondLst>
                            <p:childTnLst>
                              <p:par>
                                <p:cTn id="388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90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0068 - 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1" fill="hold">
                      <p:stCondLst>
                        <p:cond delay="indefinite"/>
                      </p:stCondLst>
                      <p:childTnLst>
                        <p:par>
                          <p:cTn id="392" fill="hold">
                            <p:stCondLst>
                              <p:cond delay="0"/>
                            </p:stCondLst>
                            <p:childTnLst>
                              <p:par>
                                <p:cTn id="393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95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0068 - 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6" fill="hold">
                      <p:stCondLst>
                        <p:cond delay="indefinite"/>
                      </p:stCondLst>
                      <p:childTnLst>
                        <p:par>
                          <p:cTn id="397" fill="hold">
                            <p:stCondLst>
                              <p:cond delay="0"/>
                            </p:stCondLst>
                            <p:childTnLst>
                              <p:par>
                                <p:cTn id="398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00" dur="2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0068 - 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73" grpId="0" animBg="1"/>
      <p:bldP spid="74" grpId="0" animBg="1"/>
      <p:bldP spid="75" grpId="0" animBg="1"/>
      <p:bldP spid="76" grpId="0" animBg="1"/>
      <p:bldP spid="9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خطط انسيابي: رابط خارج الصفحة 4"/>
          <p:cNvSpPr/>
          <p:nvPr/>
        </p:nvSpPr>
        <p:spPr bwMode="auto">
          <a:xfrm>
            <a:off x="7391400" y="1463516"/>
            <a:ext cx="1600200" cy="4556284"/>
          </a:xfrm>
          <a:prstGeom prst="flowChartOffpageConnector">
            <a:avLst/>
          </a:prstGeom>
          <a:solidFill>
            <a:srgbClr val="CCFF33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4000" dirty="0">
                <a:ln w="18415" cmpd="sng">
                  <a:solidFill>
                    <a:srgbClr val="FA0065"/>
                  </a:solidFill>
                  <a:prstDash val="solid"/>
                </a:ln>
                <a:solidFill>
                  <a:srgbClr val="FA0065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اكتب الأعداد من 0 إلى 5</a:t>
            </a:r>
          </a:p>
        </p:txBody>
      </p:sp>
      <p:sp>
        <p:nvSpPr>
          <p:cNvPr id="6" name="شكل بيضاوي 5"/>
          <p:cNvSpPr/>
          <p:nvPr/>
        </p:nvSpPr>
        <p:spPr>
          <a:xfrm rot="788280">
            <a:off x="6396415" y="130082"/>
            <a:ext cx="706954" cy="713308"/>
          </a:xfrm>
          <a:prstGeom prst="ellipse">
            <a:avLst/>
          </a:prstGeom>
          <a:solidFill>
            <a:srgbClr val="00CC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  <a:reflection blurRad="6350" stA="50000" endA="300" endPos="90000" dir="5400000" sy="-100000" algn="bl" rotWithShape="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4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3</a:t>
            </a:r>
            <a:endParaRPr lang="ar-SA" sz="4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4" name="مستطيل مستدير الزوايا 13"/>
          <p:cNvSpPr/>
          <p:nvPr/>
        </p:nvSpPr>
        <p:spPr>
          <a:xfrm>
            <a:off x="6229350" y="5827713"/>
            <a:ext cx="1066800" cy="954087"/>
          </a:xfrm>
          <a:prstGeom prst="roundRect">
            <a:avLst/>
          </a:prstGeom>
          <a:solidFill>
            <a:srgbClr val="FFB3D2"/>
          </a:solidFill>
          <a:ln w="38100">
            <a:solidFill>
              <a:srgbClr val="FF0066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EG"/>
          </a:p>
        </p:txBody>
      </p:sp>
      <p:sp>
        <p:nvSpPr>
          <p:cNvPr id="15" name="مستطيل مستدير الزوايا 14"/>
          <p:cNvSpPr/>
          <p:nvPr/>
        </p:nvSpPr>
        <p:spPr>
          <a:xfrm>
            <a:off x="6248400" y="1066801"/>
            <a:ext cx="914400" cy="4038599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 dirty="0"/>
          </a:p>
        </p:txBody>
      </p:sp>
      <p:pic>
        <p:nvPicPr>
          <p:cNvPr id="16" name="صورة 15" descr="Clipart-Cartoon-Design-04 copy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400800" y="1066800"/>
            <a:ext cx="685800" cy="68580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17" name="صورة 16" descr="Clipart-Cartoon-Design-04 copy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400800" y="1752600"/>
            <a:ext cx="685800" cy="68580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18" name="صورة 17" descr="Clipart-Cartoon-Design-04 copy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400800" y="2438400"/>
            <a:ext cx="685800" cy="68580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19" name="صورة 18" descr="Clipart-Cartoon-Design-04 copy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400800" y="3124200"/>
            <a:ext cx="685800" cy="68580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20" name="صورة 19" descr="Clipart-Cartoon-Design-04 copy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400800" y="3810000"/>
            <a:ext cx="685800" cy="68580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sp>
        <p:nvSpPr>
          <p:cNvPr id="21" name="مستطيل مستدير الزوايا 20"/>
          <p:cNvSpPr/>
          <p:nvPr/>
        </p:nvSpPr>
        <p:spPr>
          <a:xfrm>
            <a:off x="6172200" y="4572000"/>
            <a:ext cx="1066800" cy="685800"/>
          </a:xfrm>
          <a:prstGeom prst="roundRect">
            <a:avLst/>
          </a:prstGeom>
          <a:solidFill>
            <a:srgbClr val="FFFF00"/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EG" sz="6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0</a:t>
            </a:r>
            <a:endParaRPr lang="ar-SA" sz="6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22" name="صورة 21" descr="basketball_clipart_hoop copy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346825" y="5105400"/>
            <a:ext cx="720725" cy="630238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23" name="مستطيل مستدير الزوايا 22"/>
          <p:cNvSpPr/>
          <p:nvPr/>
        </p:nvSpPr>
        <p:spPr>
          <a:xfrm>
            <a:off x="5029200" y="1066801"/>
            <a:ext cx="914400" cy="4038599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 dirty="0"/>
          </a:p>
        </p:txBody>
      </p:sp>
      <p:pic>
        <p:nvPicPr>
          <p:cNvPr id="24" name="صورة 23" descr="Clipart-Cartoon-Design-04 copy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181600" y="1066800"/>
            <a:ext cx="685800" cy="68580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25" name="صورة 24" descr="Clipart-Cartoon-Design-04 copy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181600" y="1752600"/>
            <a:ext cx="685800" cy="68580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26" name="صورة 25" descr="Clipart-Cartoon-Design-04 copy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181600" y="2438400"/>
            <a:ext cx="685800" cy="68580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27" name="صورة 26" descr="Clipart-Cartoon-Design-04 copy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181600" y="3124200"/>
            <a:ext cx="685800" cy="68580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28" name="صورة 27" descr="Clipart-Cartoon-Design-04 copy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181600" y="3810000"/>
            <a:ext cx="685800" cy="68580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sp>
        <p:nvSpPr>
          <p:cNvPr id="29" name="مستطيل مستدير الزوايا 28"/>
          <p:cNvSpPr/>
          <p:nvPr/>
        </p:nvSpPr>
        <p:spPr>
          <a:xfrm>
            <a:off x="4953000" y="4572000"/>
            <a:ext cx="1066800" cy="685800"/>
          </a:xfrm>
          <a:prstGeom prst="roundRect">
            <a:avLst/>
          </a:prstGeom>
          <a:solidFill>
            <a:srgbClr val="FFFF00"/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EG" sz="6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</a:t>
            </a:r>
            <a:endParaRPr lang="ar-SA" sz="6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0" name="مستطيل مستدير الزوايا 29"/>
          <p:cNvSpPr/>
          <p:nvPr/>
        </p:nvSpPr>
        <p:spPr>
          <a:xfrm>
            <a:off x="3810000" y="1066801"/>
            <a:ext cx="914400" cy="4038599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 dirty="0"/>
          </a:p>
        </p:txBody>
      </p:sp>
      <p:pic>
        <p:nvPicPr>
          <p:cNvPr id="31" name="صورة 30" descr="Clipart-Cartoon-Design-04 copy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962400" y="1066800"/>
            <a:ext cx="685800" cy="68580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32" name="صورة 31" descr="Clipart-Cartoon-Design-04 copy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962400" y="1752600"/>
            <a:ext cx="685800" cy="68580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33" name="صورة 32" descr="Clipart-Cartoon-Design-04 copy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962400" y="2438400"/>
            <a:ext cx="685800" cy="68580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34" name="صورة 33" descr="Clipart-Cartoon-Design-04 copy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962400" y="3124200"/>
            <a:ext cx="685800" cy="68580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35" name="صورة 34" descr="Clipart-Cartoon-Design-04 copy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962400" y="3810000"/>
            <a:ext cx="685800" cy="68580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sp>
        <p:nvSpPr>
          <p:cNvPr id="36" name="مستطيل مستدير الزوايا 35"/>
          <p:cNvSpPr/>
          <p:nvPr/>
        </p:nvSpPr>
        <p:spPr>
          <a:xfrm>
            <a:off x="3733800" y="4572000"/>
            <a:ext cx="1066800" cy="685800"/>
          </a:xfrm>
          <a:prstGeom prst="roundRect">
            <a:avLst/>
          </a:prstGeom>
          <a:solidFill>
            <a:srgbClr val="FFFF00"/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EG" sz="6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2</a:t>
            </a:r>
            <a:endParaRPr lang="ar-SA" sz="6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7" name="مستطيل مستدير الزوايا 36"/>
          <p:cNvSpPr/>
          <p:nvPr/>
        </p:nvSpPr>
        <p:spPr>
          <a:xfrm>
            <a:off x="2590800" y="1066801"/>
            <a:ext cx="914400" cy="4038599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 dirty="0"/>
          </a:p>
        </p:txBody>
      </p:sp>
      <p:pic>
        <p:nvPicPr>
          <p:cNvPr id="38" name="صورة 37" descr="Clipart-Cartoon-Design-04 copy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743200" y="1066800"/>
            <a:ext cx="685800" cy="68580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39" name="صورة 38" descr="Clipart-Cartoon-Design-04 copy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743200" y="1752600"/>
            <a:ext cx="685800" cy="68580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40" name="صورة 39" descr="Clipart-Cartoon-Design-04 copy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743200" y="2438400"/>
            <a:ext cx="685800" cy="68580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41" name="صورة 40" descr="Clipart-Cartoon-Design-04 copy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743200" y="3124200"/>
            <a:ext cx="685800" cy="68580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42" name="صورة 41" descr="Clipart-Cartoon-Design-04 copy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743200" y="3810000"/>
            <a:ext cx="685800" cy="68580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sp>
        <p:nvSpPr>
          <p:cNvPr id="43" name="مستطيل مستدير الزوايا 42"/>
          <p:cNvSpPr/>
          <p:nvPr/>
        </p:nvSpPr>
        <p:spPr>
          <a:xfrm>
            <a:off x="2514600" y="4572000"/>
            <a:ext cx="1066800" cy="685800"/>
          </a:xfrm>
          <a:prstGeom prst="roundRect">
            <a:avLst/>
          </a:prstGeom>
          <a:solidFill>
            <a:srgbClr val="FFFF00"/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EG" sz="6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3</a:t>
            </a:r>
            <a:endParaRPr lang="ar-SA" sz="6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4" name="مستطيل مستدير الزوايا 43"/>
          <p:cNvSpPr/>
          <p:nvPr/>
        </p:nvSpPr>
        <p:spPr>
          <a:xfrm>
            <a:off x="1371600" y="1066801"/>
            <a:ext cx="914400" cy="4038599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 dirty="0"/>
          </a:p>
        </p:txBody>
      </p:sp>
      <p:pic>
        <p:nvPicPr>
          <p:cNvPr id="45" name="صورة 44" descr="Clipart-Cartoon-Design-04 copy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524000" y="1066800"/>
            <a:ext cx="685800" cy="68580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46" name="صورة 45" descr="Clipart-Cartoon-Design-04 copy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524000" y="1752600"/>
            <a:ext cx="685800" cy="68580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47" name="صورة 46" descr="Clipart-Cartoon-Design-04 copy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524000" y="2438400"/>
            <a:ext cx="685800" cy="68580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48" name="صورة 47" descr="Clipart-Cartoon-Design-04 copy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524000" y="3124200"/>
            <a:ext cx="685800" cy="68580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49" name="صورة 48" descr="Clipart-Cartoon-Design-04 copy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524000" y="3810000"/>
            <a:ext cx="685800" cy="68580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sp>
        <p:nvSpPr>
          <p:cNvPr id="50" name="مستطيل مستدير الزوايا 49"/>
          <p:cNvSpPr/>
          <p:nvPr/>
        </p:nvSpPr>
        <p:spPr>
          <a:xfrm>
            <a:off x="1295400" y="4572000"/>
            <a:ext cx="1066800" cy="685800"/>
          </a:xfrm>
          <a:prstGeom prst="roundRect">
            <a:avLst/>
          </a:prstGeom>
          <a:solidFill>
            <a:srgbClr val="FFFF00"/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EG" sz="6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4</a:t>
            </a:r>
            <a:endParaRPr lang="ar-SA" sz="6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51" name="صورة 50" descr="basketball_clipart_hoop copy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127625" y="5105400"/>
            <a:ext cx="720725" cy="630238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52" name="صورة 51" descr="basketball_clipart_hoop copy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943350" y="5105400"/>
            <a:ext cx="720725" cy="630238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53" name="صورة 52" descr="basketball_clipart_hoop copy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689225" y="5105400"/>
            <a:ext cx="720725" cy="630238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54" name="صورة 53" descr="basketball_clipart_hoop copy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470025" y="5105400"/>
            <a:ext cx="720725" cy="630238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55" name="مستطيل مستدير الزوايا 54"/>
          <p:cNvSpPr/>
          <p:nvPr/>
        </p:nvSpPr>
        <p:spPr>
          <a:xfrm>
            <a:off x="5010150" y="5827713"/>
            <a:ext cx="1066800" cy="954087"/>
          </a:xfrm>
          <a:prstGeom prst="roundRect">
            <a:avLst/>
          </a:prstGeom>
          <a:solidFill>
            <a:srgbClr val="CCFF33"/>
          </a:solidFill>
          <a:ln w="38100">
            <a:solidFill>
              <a:srgbClr val="FF0066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EG"/>
          </a:p>
        </p:txBody>
      </p:sp>
      <p:sp>
        <p:nvSpPr>
          <p:cNvPr id="56" name="مستطيل مستدير الزوايا 55"/>
          <p:cNvSpPr/>
          <p:nvPr/>
        </p:nvSpPr>
        <p:spPr>
          <a:xfrm>
            <a:off x="3790950" y="5827713"/>
            <a:ext cx="1066800" cy="954087"/>
          </a:xfrm>
          <a:prstGeom prst="roundRect">
            <a:avLst/>
          </a:prstGeom>
          <a:solidFill>
            <a:srgbClr val="3399FF"/>
          </a:solidFill>
          <a:ln w="38100">
            <a:solidFill>
              <a:srgbClr val="FF0066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EG"/>
          </a:p>
        </p:txBody>
      </p:sp>
      <p:sp>
        <p:nvSpPr>
          <p:cNvPr id="57" name="مستطيل مستدير الزوايا 56"/>
          <p:cNvSpPr/>
          <p:nvPr/>
        </p:nvSpPr>
        <p:spPr>
          <a:xfrm>
            <a:off x="2571750" y="5827713"/>
            <a:ext cx="1066800" cy="954087"/>
          </a:xfrm>
          <a:prstGeom prst="roundRect">
            <a:avLst/>
          </a:prstGeom>
          <a:solidFill>
            <a:srgbClr val="FFC000"/>
          </a:solidFill>
          <a:ln w="38100">
            <a:solidFill>
              <a:srgbClr val="FF0066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EG"/>
          </a:p>
        </p:txBody>
      </p:sp>
      <p:sp>
        <p:nvSpPr>
          <p:cNvPr id="58" name="مستطيل مستدير الزوايا 57"/>
          <p:cNvSpPr/>
          <p:nvPr/>
        </p:nvSpPr>
        <p:spPr>
          <a:xfrm>
            <a:off x="1352550" y="5827713"/>
            <a:ext cx="1066800" cy="954087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 w="38100">
            <a:solidFill>
              <a:srgbClr val="FF0066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EG"/>
          </a:p>
        </p:txBody>
      </p:sp>
      <p:pic>
        <p:nvPicPr>
          <p:cNvPr id="8251" name="صورة 58" descr="1212121.gif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162550" y="38100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52" name="صورة 59" descr="1212121.gif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943350" y="38100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53" name="صورة 60" descr="1212121.gif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943350" y="31242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54" name="صورة 61" descr="1212121.gif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724150" y="38100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55" name="صورة 62" descr="1212121.gif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724150" y="31242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56" name="صورة 63" descr="1212121.gif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724150" y="24384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57" name="صورة 64" descr="1212121.gif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504950" y="38100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58" name="صورة 65" descr="1212121.gif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504950" y="31242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59" name="صورة 66" descr="1212121.gif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504950" y="24384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60" name="صورة 67" descr="1212121.gif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504950" y="17526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9" name="مستطيل مستدير الزوايا 68"/>
          <p:cNvSpPr/>
          <p:nvPr/>
        </p:nvSpPr>
        <p:spPr>
          <a:xfrm>
            <a:off x="152400" y="1066801"/>
            <a:ext cx="914400" cy="4038599"/>
          </a:xfrm>
          <a:prstGeom prst="roundRect">
            <a:avLst/>
          </a:prstGeom>
          <a:solidFill>
            <a:srgbClr val="00FFFF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 dirty="0"/>
          </a:p>
        </p:txBody>
      </p:sp>
      <p:pic>
        <p:nvPicPr>
          <p:cNvPr id="70" name="صورة 69" descr="Clipart-Cartoon-Design-04 copy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04800" y="1066800"/>
            <a:ext cx="685800" cy="68580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71" name="صورة 70" descr="Clipart-Cartoon-Design-04 copy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04800" y="1752600"/>
            <a:ext cx="685800" cy="68580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72" name="صورة 71" descr="Clipart-Cartoon-Design-04 copy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04800" y="2438400"/>
            <a:ext cx="685800" cy="68580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73" name="صورة 72" descr="Clipart-Cartoon-Design-04 copy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04800" y="3124200"/>
            <a:ext cx="685800" cy="68580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74" name="صورة 73" descr="Clipart-Cartoon-Design-04 copy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04800" y="3810000"/>
            <a:ext cx="685800" cy="68580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sp>
        <p:nvSpPr>
          <p:cNvPr id="75" name="مستطيل مستدير الزوايا 74"/>
          <p:cNvSpPr/>
          <p:nvPr/>
        </p:nvSpPr>
        <p:spPr>
          <a:xfrm>
            <a:off x="76200" y="4572000"/>
            <a:ext cx="1066800" cy="685800"/>
          </a:xfrm>
          <a:prstGeom prst="roundRect">
            <a:avLst/>
          </a:prstGeom>
          <a:solidFill>
            <a:srgbClr val="FFFF00"/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EG" sz="6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5</a:t>
            </a:r>
            <a:endParaRPr lang="ar-SA" sz="6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76" name="صورة 75" descr="basketball_clipart_hoop copy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50825" y="5105400"/>
            <a:ext cx="720725" cy="630238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77" name="مستطيل مستدير الزوايا 76"/>
          <p:cNvSpPr/>
          <p:nvPr/>
        </p:nvSpPr>
        <p:spPr>
          <a:xfrm>
            <a:off x="133350" y="5827713"/>
            <a:ext cx="1066800" cy="954087"/>
          </a:xfrm>
          <a:prstGeom prst="roundRect">
            <a:avLst/>
          </a:prstGeom>
          <a:solidFill>
            <a:srgbClr val="75FFFF"/>
          </a:solidFill>
          <a:ln w="38100">
            <a:solidFill>
              <a:srgbClr val="FF0066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EG"/>
          </a:p>
        </p:txBody>
      </p:sp>
      <p:pic>
        <p:nvPicPr>
          <p:cNvPr id="8272" name="صورة 77" descr="1212121.gif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85750" y="38100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73" name="صورة 78" descr="1212121.gif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85750" y="31242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74" name="صورة 79" descr="1212121.gif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85750" y="24384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75" name="صورة 80" descr="1212121.gif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85750" y="17526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76" name="صورة 81" descr="1212121.gif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04800" y="10668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3" name="مستطيل 82"/>
          <p:cNvSpPr/>
          <p:nvPr/>
        </p:nvSpPr>
        <p:spPr>
          <a:xfrm>
            <a:off x="6324600" y="5562600"/>
            <a:ext cx="817852" cy="14465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ar-EG" sz="8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0</a:t>
            </a:r>
            <a:endParaRPr lang="ar-SA" sz="8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4" name="مستطيل 83"/>
          <p:cNvSpPr/>
          <p:nvPr/>
        </p:nvSpPr>
        <p:spPr>
          <a:xfrm>
            <a:off x="5105400" y="5640050"/>
            <a:ext cx="817853" cy="14465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ar-EG" sz="8800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</a:t>
            </a:r>
            <a:endParaRPr lang="ar-SA" sz="8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5" name="مستطيل 84"/>
          <p:cNvSpPr/>
          <p:nvPr/>
        </p:nvSpPr>
        <p:spPr>
          <a:xfrm>
            <a:off x="3906547" y="5640050"/>
            <a:ext cx="817853" cy="14465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ar-EG" sz="8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2</a:t>
            </a:r>
            <a:endParaRPr lang="ar-SA" sz="8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6" name="مستطيل 85"/>
          <p:cNvSpPr/>
          <p:nvPr/>
        </p:nvSpPr>
        <p:spPr>
          <a:xfrm>
            <a:off x="2667000" y="5638800"/>
            <a:ext cx="817853" cy="14465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ar-EG" sz="8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3</a:t>
            </a:r>
            <a:endParaRPr lang="ar-SA" sz="8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7" name="مستطيل 86"/>
          <p:cNvSpPr/>
          <p:nvPr/>
        </p:nvSpPr>
        <p:spPr>
          <a:xfrm>
            <a:off x="1447800" y="5638800"/>
            <a:ext cx="817853" cy="14465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ar-EG" sz="8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4</a:t>
            </a:r>
            <a:endParaRPr lang="ar-SA" sz="8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8" name="مستطيل 87"/>
          <p:cNvSpPr/>
          <p:nvPr/>
        </p:nvSpPr>
        <p:spPr>
          <a:xfrm>
            <a:off x="228600" y="5638800"/>
            <a:ext cx="817853" cy="14465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ar-EG" sz="8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5</a:t>
            </a:r>
            <a:endParaRPr lang="ar-SA" sz="8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ched_accuracy3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450" decel="100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0068 - 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450" decel="100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0068 - 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450" decel="100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0068 - 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450" decel="100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0068 - 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450" decel="100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0068 - 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450" decel="100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0068 - 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مستطيل 11"/>
          <p:cNvSpPr/>
          <p:nvPr/>
        </p:nvSpPr>
        <p:spPr>
          <a:xfrm rot="501581">
            <a:off x="464371" y="1010533"/>
            <a:ext cx="6444283" cy="3046988"/>
          </a:xfrm>
          <a:prstGeom prst="rect">
            <a:avLst/>
          </a:prstGeom>
          <a:noFill/>
          <a:effectLst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9600" b="1" spc="50" dirty="0">
                <a:ln w="11430"/>
                <a:solidFill>
                  <a:srgbClr val="FF006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W1 0004." pitchFamily="2" charset="-78"/>
              </a:rPr>
              <a:t>الاختبار التراكمي الفصلان</a:t>
            </a:r>
            <a:endParaRPr lang="ar-SA" sz="9600" b="1" spc="50" dirty="0">
              <a:ln w="11430"/>
              <a:solidFill>
                <a:srgbClr val="FF0066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  <a:cs typeface="W1 0004." pitchFamily="2" charset="-78"/>
            </a:endParaRPr>
          </a:p>
        </p:txBody>
      </p:sp>
      <p:sp>
        <p:nvSpPr>
          <p:cNvPr id="15" name="شكل بيضاوي 14"/>
          <p:cNvSpPr/>
          <p:nvPr/>
        </p:nvSpPr>
        <p:spPr>
          <a:xfrm rot="801622">
            <a:off x="1947814" y="4091683"/>
            <a:ext cx="2594260" cy="1333930"/>
          </a:xfrm>
          <a:prstGeom prst="ellipse">
            <a:avLst/>
          </a:prstGeom>
          <a:solidFill>
            <a:srgbClr val="CCFF33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  <a:reflection blurRad="6350" stA="50000" endA="300" endPos="90000" dir="5400000" sy="-100000" algn="bl" rotWithShape="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9600" b="1" dirty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FA0065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cs typeface="W1 0004." pitchFamily="2" charset="-78"/>
              </a:rPr>
              <a:t>1، 2</a:t>
            </a:r>
            <a:endParaRPr lang="ar-SA" sz="9600" b="1" dirty="0">
              <a:ln w="12700">
                <a:solidFill>
                  <a:schemeClr val="bg1"/>
                </a:solidFill>
                <a:prstDash val="solid"/>
              </a:ln>
              <a:solidFill>
                <a:srgbClr val="FA0065"/>
              </a:solidFill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  <a:cs typeface="W1 0004." pitchFamily="2" charset="-78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ows XP Ballo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رابط خارج الصفحة 3"/>
          <p:cNvSpPr/>
          <p:nvPr/>
        </p:nvSpPr>
        <p:spPr bwMode="auto">
          <a:xfrm rot="19871998">
            <a:off x="1785614" y="1556349"/>
            <a:ext cx="3511923" cy="4556284"/>
          </a:xfrm>
          <a:prstGeom prst="flowChartOffpageConnector">
            <a:avLst/>
          </a:prstGeom>
          <a:solidFill>
            <a:srgbClr val="FFFF0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6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اختر الإجابة الصحيحة</a:t>
            </a:r>
            <a:endParaRPr lang="ar-EG" sz="6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6174</TotalTime>
  <Words>117</Words>
  <Application>Microsoft Office PowerPoint</Application>
  <PresentationFormat>عرض على الشاشة (3:4)‏</PresentationFormat>
  <Paragraphs>80</Paragraphs>
  <Slides>17</Slides>
  <Notes>12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سمة</vt:lpstr>
      </vt:variant>
      <vt:variant>
        <vt:i4>1</vt:i4>
      </vt:variant>
      <vt:variant>
        <vt:lpstr>عناوين الشرائح</vt:lpstr>
      </vt:variant>
      <vt:variant>
        <vt:i4>17</vt:i4>
      </vt:variant>
    </vt:vector>
  </HeadingPairs>
  <TitlesOfParts>
    <vt:vector size="22" baseType="lpstr">
      <vt:lpstr>Arial</vt:lpstr>
      <vt:lpstr>Calibri</vt:lpstr>
      <vt:lpstr>Times New Roman</vt:lpstr>
      <vt:lpstr>W1 SHUROOQ 08 003</vt:lpstr>
      <vt:lpstr>سمة Office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  <vt:lpstr>الشريحة 11</vt:lpstr>
      <vt:lpstr>الشريحة 12</vt:lpstr>
      <vt:lpstr>الشريحة 13</vt:lpstr>
      <vt:lpstr>الشريحة 14</vt:lpstr>
      <vt:lpstr>الشريحة 15</vt:lpstr>
      <vt:lpstr>الشريحة 16</vt:lpstr>
      <vt:lpstr>الشريحة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رياضيات 1ب- الفصل الثاني</dc:title>
  <dc:subject>اختبار الفصل الثاني + اختبار تراكمي</dc:subject>
  <dc:creator>أ/بندر الحازمي</dc:creator>
  <cp:keywords>حقيبة إنجاز المعلم والمعلمة</cp:keywords>
  <cp:lastModifiedBy>toshiba</cp:lastModifiedBy>
  <cp:revision>663</cp:revision>
  <dcterms:created xsi:type="dcterms:W3CDTF">2009-07-10T10:51:31Z</dcterms:created>
  <dcterms:modified xsi:type="dcterms:W3CDTF">2014-07-01T12:11:12Z</dcterms:modified>
</cp:coreProperties>
</file>