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8"/>
  </p:notesMasterIdLst>
  <p:sldIdLst>
    <p:sldId id="280" r:id="rId2"/>
    <p:sldId id="304" r:id="rId3"/>
    <p:sldId id="305" r:id="rId4"/>
    <p:sldId id="308" r:id="rId5"/>
    <p:sldId id="281" r:id="rId6"/>
    <p:sldId id="296" r:id="rId7"/>
    <p:sldId id="277" r:id="rId8"/>
    <p:sldId id="286" r:id="rId9"/>
    <p:sldId id="278" r:id="rId10"/>
    <p:sldId id="310" r:id="rId11"/>
    <p:sldId id="311" r:id="rId12"/>
    <p:sldId id="295" r:id="rId13"/>
    <p:sldId id="258" r:id="rId14"/>
    <p:sldId id="312" r:id="rId15"/>
    <p:sldId id="313" r:id="rId16"/>
    <p:sldId id="314" r:id="rId1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aximized" horzBarState="maximized">
    <p:restoredLeft sz="84380"/>
    <p:restoredTop sz="94660"/>
  </p:normalViewPr>
  <p:slideViewPr>
    <p:cSldViewPr>
      <p:cViewPr>
        <p:scale>
          <a:sx n="66" d="100"/>
          <a:sy n="66" d="100"/>
        </p:scale>
        <p:origin x="-174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EB5C651-701F-4B02-966B-3287360EFF72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7DA5867-1E0D-49FC-8506-1DC6486EF969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1891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ar-JO" dirty="0" smtClean="0"/>
              <a:t>الإجابة:</a:t>
            </a:r>
          </a:p>
          <a:p>
            <a:pPr algn="r"/>
            <a:r>
              <a:rPr lang="ar-JO" dirty="0" smtClean="0"/>
              <a:t>الحصان</a:t>
            </a:r>
            <a:r>
              <a:rPr lang="ar-JO" baseline="0" dirty="0" smtClean="0"/>
              <a:t> أقرب إلى الكلب؛ لأن كليهما في الطائفة نفسها، بينما تنتمي العناكب والكلب والحصان إلى المملكة نفسها.</a:t>
            </a:r>
            <a:endParaRPr lang="ar-SA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02ABF6-F709-49EE-8C1F-E5E63C5C4A9A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r" rtl="1"/>
            <a:endParaRPr lang="ar-JO" dirty="0" smtClean="0"/>
          </a:p>
        </p:txBody>
      </p:sp>
      <p:sp>
        <p:nvSpPr>
          <p:cNvPr id="19460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B2F9E3-5491-4BCD-AC80-3C3894001B83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421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616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198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7065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762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69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490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27988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450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04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733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F67C6-5BBD-4614-8F41-964A53F8B870}" type="datetimeFigureOut">
              <a:rPr lang="ar-SA" smtClean="0"/>
              <a:pPr/>
              <a:t>03/01/36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A7E1-F4AF-4071-B9A5-4326ACB4CD0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706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1928794" y="142852"/>
            <a:ext cx="550072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أجهزة أجسام الحيـــوانات</a:t>
            </a:r>
            <a:endParaRPr kumimoji="0" lang="ar-SA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8496944" cy="56166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723834"/>
            <a:ext cx="2609850" cy="17526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41" y="2695121"/>
            <a:ext cx="2924175" cy="15621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899592" y="4797152"/>
            <a:ext cx="6898564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اللافقاريات الصغيرة لا تحتاج إلى جهاز تنفسي معقد</a:t>
            </a:r>
          </a:p>
          <a:p>
            <a:r>
              <a:rPr lang="ar-SA" sz="2800" b="1" dirty="0" smtClean="0"/>
              <a:t>تتنفس عن طريق فتحات في الجلد . 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4416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1"/>
          <p:cNvSpPr txBox="1">
            <a:spLocks/>
          </p:cNvSpPr>
          <p:nvPr/>
        </p:nvSpPr>
        <p:spPr>
          <a:xfrm>
            <a:off x="107504" y="142852"/>
            <a:ext cx="871296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الجهــاز الدوراني</a:t>
            </a:r>
            <a:r>
              <a:rPr kumimoji="0" lang="ar-SA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baseline="0" dirty="0" smtClean="0">
                <a:latin typeface="+mj-lt"/>
                <a:ea typeface="+mj-ea"/>
                <a:cs typeface="+mj-cs"/>
              </a:rPr>
              <a:t>يتكون من القلب والدم والأوعية الدموية وظيفته : نقل الدم المحمل بالأكسجين والغذاء إلى خلايا الجسم وتخليصه من الفضلات </a:t>
            </a:r>
            <a:endParaRPr kumimoji="0" lang="ar-SA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96944" cy="4968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2571736" y="142852"/>
            <a:ext cx="41434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الجهـــاز </a:t>
            </a:r>
            <a:r>
              <a:rPr kumimoji="0" lang="ar-SA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الإخــراجـــي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يقوم بالتخلص من الفضلات 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ourpetclub.com/vb/up/out.php/i38215_stockcat08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9" y="3534888"/>
            <a:ext cx="3689508" cy="320435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228184" y="6165304"/>
            <a:ext cx="2376264" cy="338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6715140" y="857232"/>
            <a:ext cx="217734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أ</a:t>
            </a:r>
            <a:r>
              <a:rPr lang="ar-SA" sz="2800" b="1" dirty="0" smtClean="0"/>
              <a:t>عضاء الإخراج :</a:t>
            </a:r>
          </a:p>
          <a:p>
            <a:r>
              <a:rPr lang="ar-SA" sz="2800" b="1" dirty="0" smtClean="0"/>
              <a:t>الكبد </a:t>
            </a:r>
          </a:p>
          <a:p>
            <a:r>
              <a:rPr lang="ar-SA" sz="2800" b="1" dirty="0" smtClean="0"/>
              <a:t>الكلية</a:t>
            </a:r>
          </a:p>
          <a:p>
            <a:r>
              <a:rPr lang="ar-SA" sz="2800" b="1" dirty="0" smtClean="0"/>
              <a:t> </a:t>
            </a:r>
          </a:p>
          <a:p>
            <a:r>
              <a:rPr lang="ar-SA" sz="2800" b="1" dirty="0" smtClean="0"/>
              <a:t>المثانة</a:t>
            </a:r>
          </a:p>
          <a:p>
            <a:endParaRPr lang="ar-SA" sz="2800" b="1" dirty="0" smtClean="0"/>
          </a:p>
          <a:p>
            <a:r>
              <a:rPr lang="ar-SA" sz="2800" b="1" dirty="0" smtClean="0"/>
              <a:t>الجلد</a:t>
            </a:r>
          </a:p>
          <a:p>
            <a:endParaRPr lang="ar-SA" sz="2800" b="1" dirty="0" smtClean="0"/>
          </a:p>
          <a:p>
            <a:r>
              <a:rPr lang="ar-SA" sz="2800" b="1" dirty="0" smtClean="0"/>
              <a:t>الرئتين </a:t>
            </a:r>
            <a:endParaRPr lang="ar-SA" sz="2800" b="1" dirty="0"/>
          </a:p>
        </p:txBody>
      </p:sp>
      <p:cxnSp>
        <p:nvCxnSpPr>
          <p:cNvPr id="6" name="رابط كسهم مستقيم 5"/>
          <p:cNvCxnSpPr/>
          <p:nvPr/>
        </p:nvCxnSpPr>
        <p:spPr>
          <a:xfrm flipH="1">
            <a:off x="7668344" y="1556792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كسهم مستقيم 7"/>
          <p:cNvCxnSpPr/>
          <p:nvPr/>
        </p:nvCxnSpPr>
        <p:spPr>
          <a:xfrm flipH="1" flipV="1">
            <a:off x="7668344" y="1772816"/>
            <a:ext cx="504056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/>
          <p:cNvSpPr txBox="1"/>
          <p:nvPr/>
        </p:nvSpPr>
        <p:spPr>
          <a:xfrm>
            <a:off x="6715141" y="1632761"/>
            <a:ext cx="7011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الدم </a:t>
            </a:r>
            <a:endParaRPr lang="ar-SA" sz="2400" b="1" dirty="0"/>
          </a:p>
        </p:txBody>
      </p:sp>
      <p:sp>
        <p:nvSpPr>
          <p:cNvPr id="10" name="مربع نص 9"/>
          <p:cNvSpPr txBox="1"/>
          <p:nvPr/>
        </p:nvSpPr>
        <p:spPr>
          <a:xfrm>
            <a:off x="5923053" y="2611558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فضلات سائلة </a:t>
            </a:r>
            <a:endParaRPr lang="ar-SA" sz="2400" b="1" dirty="0"/>
          </a:p>
        </p:txBody>
      </p:sp>
      <p:sp>
        <p:nvSpPr>
          <p:cNvPr id="11" name="مربع نص 10"/>
          <p:cNvSpPr txBox="1"/>
          <p:nvPr/>
        </p:nvSpPr>
        <p:spPr>
          <a:xfrm>
            <a:off x="5184068" y="3429000"/>
            <a:ext cx="24842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العرق (الأملاح الزائدة)</a:t>
            </a:r>
            <a:endParaRPr lang="ar-SA" sz="2400" b="1" dirty="0"/>
          </a:p>
        </p:txBody>
      </p:sp>
      <p:sp>
        <p:nvSpPr>
          <p:cNvPr id="12" name="مربع نص 11"/>
          <p:cNvSpPr txBox="1"/>
          <p:nvPr/>
        </p:nvSpPr>
        <p:spPr>
          <a:xfrm>
            <a:off x="3464427" y="4365885"/>
            <a:ext cx="395189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فضلات غازية (ثاني أكسيد الكربون )</a:t>
            </a:r>
            <a:endParaRPr lang="ar-SA" sz="2400" b="1" dirty="0"/>
          </a:p>
        </p:txBody>
      </p:sp>
      <p:cxnSp>
        <p:nvCxnSpPr>
          <p:cNvPr id="14" name="رابط كسهم مستقيم 13"/>
          <p:cNvCxnSpPr/>
          <p:nvPr/>
        </p:nvCxnSpPr>
        <p:spPr>
          <a:xfrm flipH="1">
            <a:off x="7507229" y="2842391"/>
            <a:ext cx="4131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endCxn id="11" idx="3"/>
          </p:cNvCxnSpPr>
          <p:nvPr/>
        </p:nvCxnSpPr>
        <p:spPr>
          <a:xfrm flipH="1">
            <a:off x="7668344" y="3659832"/>
            <a:ext cx="432048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>
            <a:off x="7416317" y="4596717"/>
            <a:ext cx="46805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622412" y="188640"/>
            <a:ext cx="770485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الجهــاز الهضــــــــــمي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الجهاز الذي يساعد على تفكيك الطعام وتحليله  </a:t>
            </a:r>
            <a:r>
              <a:rPr lang="ar-SA" sz="2800" b="1" dirty="0" smtClean="0">
                <a:latin typeface="+mj-lt"/>
                <a:ea typeface="+mj-ea"/>
                <a:cs typeface="+mj-cs"/>
              </a:rPr>
              <a:t>.</a:t>
            </a:r>
            <a:endParaRPr lang="ar-SA" sz="2800" b="1" dirty="0" smtClean="0"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120680" cy="46085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475656" y="5661248"/>
            <a:ext cx="187220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/>
          <p:cNvSpPr/>
          <p:nvPr/>
        </p:nvSpPr>
        <p:spPr>
          <a:xfrm>
            <a:off x="6228184" y="4077072"/>
            <a:ext cx="129614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1594159" y="4069814"/>
            <a:ext cx="1080120" cy="4320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ربع نص 5"/>
          <p:cNvSpPr txBox="1"/>
          <p:nvPr/>
        </p:nvSpPr>
        <p:spPr>
          <a:xfrm>
            <a:off x="-29886" y="3870339"/>
            <a:ext cx="147565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تمزج الطعام وتحليله </a:t>
            </a:r>
            <a:endParaRPr lang="ar-SA" sz="24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7668344" y="4069814"/>
            <a:ext cx="115212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تحلل الطعام إلى مواد أصغر </a:t>
            </a:r>
            <a:endParaRPr lang="ar-SA" sz="2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622413" y="1054072"/>
            <a:ext cx="7045932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الزواحف والبرمائيات لها جهاز هضمي</a:t>
            </a:r>
            <a:r>
              <a:rPr lang="ar-SA" sz="2800" b="1" dirty="0">
                <a:solidFill>
                  <a:srgbClr val="FF0000"/>
                </a:solidFill>
              </a:rPr>
              <a:t> معقد 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pPr lvl="0" algn="ctr">
              <a:spcBef>
                <a:spcPct val="0"/>
              </a:spcBef>
              <a:defRPr/>
            </a:pP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اللافقاريات بعضها له جهاز هضمي </a:t>
            </a:r>
            <a:r>
              <a:rPr lang="ar-SA" sz="2800" b="1" dirty="0">
                <a:solidFill>
                  <a:srgbClr val="FF0000"/>
                </a:solidFill>
              </a:rPr>
              <a:t>بسيط 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وبعضها </a:t>
            </a:r>
            <a:r>
              <a:rPr lang="ar-SA" sz="2800" b="1" dirty="0">
                <a:solidFill>
                  <a:srgbClr val="FF0000"/>
                </a:solidFill>
              </a:rPr>
              <a:t>معقد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48072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00192" y="803694"/>
            <a:ext cx="281520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تتقلص العضلات وتسحب العظام مسببة الحركة </a:t>
            </a:r>
            <a:endParaRPr lang="ar-SA" sz="24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6804248" y="2276872"/>
            <a:ext cx="223224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يسيطر على جميع أجهزة الجسم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4740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60648"/>
            <a:ext cx="6442323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397" y="1353924"/>
            <a:ext cx="22322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لن تحصل الخلايا على الأكسجين ويموت الحيوان </a:t>
            </a:r>
            <a:endParaRPr lang="ar-SA" sz="24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07504" y="2924944"/>
            <a:ext cx="252028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كلاهما يساعد على تزويد الخلايا بالأكسجين وتخليصها من الغازات الضارة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50645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325"/>
            <a:ext cx="6480423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ربع نص 3"/>
          <p:cNvSpPr txBox="1"/>
          <p:nvPr/>
        </p:nvSpPr>
        <p:spPr>
          <a:xfrm>
            <a:off x="179512" y="476672"/>
            <a:ext cx="25202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واجب </a:t>
            </a:r>
            <a:endParaRPr lang="ar-SA" sz="24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0" y="1268760"/>
            <a:ext cx="23397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يجد صعوبة في الحصول على الغذاء ويموت 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10076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7.0zz0.com/2011/01/24/07/30283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5616624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1"/>
          <p:cNvSpPr txBox="1">
            <a:spLocks/>
          </p:cNvSpPr>
          <p:nvPr/>
        </p:nvSpPr>
        <p:spPr>
          <a:xfrm>
            <a:off x="1331640" y="142852"/>
            <a:ext cx="6336704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الجهـــاز الهيكلــي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جهاز يدعم الجسم ويحمي الأعضاء الداخلية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103948" y="6237312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851920" y="1171426"/>
            <a:ext cx="1008112" cy="338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927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thumb/7/72/RedDeerSkelLyd2.png/666px-RedDeerSkelLy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9"/>
            <a:ext cx="8496944" cy="576064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491880" y="6525344"/>
            <a:ext cx="2592288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790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/>
          <p:cNvSpPr txBox="1">
            <a:spLocks/>
          </p:cNvSpPr>
          <p:nvPr/>
        </p:nvSpPr>
        <p:spPr>
          <a:xfrm>
            <a:off x="1403648" y="142852"/>
            <a:ext cx="626469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الهياكل العظمية لبعض</a:t>
            </a:r>
            <a:r>
              <a:rPr kumimoji="0" lang="ar-SA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الحيوانات</a:t>
            </a:r>
            <a:endParaRPr kumimoji="0" lang="ar-SA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sony\صور للعلوم\09_الهيكل العظمي والعمود الفقري في الحيوانات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7232"/>
            <a:ext cx="8640960" cy="5812128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08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179512" y="142852"/>
            <a:ext cx="8712968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الجهـــاز العضلــــــــي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جهاز يعمل</a:t>
            </a:r>
            <a:r>
              <a:rPr kumimoji="0" lang="ar-SA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مع الجهاز الهيكلي لمساعدة الحيوان على الحركة ويتكون من عضلات .</a:t>
            </a:r>
            <a:endParaRPr kumimoji="0" lang="ar-SA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7" y="980728"/>
            <a:ext cx="8496944" cy="557166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5685581" y="980728"/>
            <a:ext cx="313179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721027" y="5974432"/>
            <a:ext cx="3096344" cy="4789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286.photobucket.com/albums/ll100/oepc/Avian-Musc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41" y="908720"/>
            <a:ext cx="8352928" cy="56886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5545782" y="1844824"/>
            <a:ext cx="3312368" cy="792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4211960" y="2636912"/>
            <a:ext cx="2880320" cy="1800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076056" y="4005064"/>
            <a:ext cx="1440160" cy="9361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/>
          <p:cNvSpPr/>
          <p:nvPr/>
        </p:nvSpPr>
        <p:spPr>
          <a:xfrm>
            <a:off x="3203848" y="1412776"/>
            <a:ext cx="12961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539552" y="1124744"/>
            <a:ext cx="1584176" cy="39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539552" y="1249338"/>
            <a:ext cx="1008112" cy="14401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/>
          <p:cNvSpPr/>
          <p:nvPr/>
        </p:nvSpPr>
        <p:spPr>
          <a:xfrm>
            <a:off x="4587205" y="1052736"/>
            <a:ext cx="2361059" cy="46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/>
          <p:cNvSpPr/>
          <p:nvPr/>
        </p:nvSpPr>
        <p:spPr>
          <a:xfrm>
            <a:off x="539552" y="4653136"/>
            <a:ext cx="115212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539552" y="5085184"/>
            <a:ext cx="1584176" cy="8640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 rot="780793">
            <a:off x="7506424" y="3999435"/>
            <a:ext cx="1283238" cy="22322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3707904" y="4941168"/>
            <a:ext cx="1368152" cy="174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1835696" y="5462140"/>
            <a:ext cx="1368152" cy="974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99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عنوان 1"/>
          <p:cNvSpPr txBox="1">
            <a:spLocks/>
          </p:cNvSpPr>
          <p:nvPr/>
        </p:nvSpPr>
        <p:spPr>
          <a:xfrm>
            <a:off x="1115616" y="142852"/>
            <a:ext cx="6624736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الجهــــاز العصبـــــــي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 smtClean="0">
                <a:latin typeface="+mj-lt"/>
                <a:ea typeface="+mj-ea"/>
                <a:cs typeface="+mj-cs"/>
              </a:rPr>
              <a:t>الجهاز الذي </a:t>
            </a:r>
            <a:r>
              <a:rPr lang="ar-SA" sz="2800" b="1" dirty="0" err="1" smtClean="0">
                <a:latin typeface="+mj-lt"/>
                <a:ea typeface="+mj-ea"/>
                <a:cs typeface="+mj-cs"/>
              </a:rPr>
              <a:t>يتكم</a:t>
            </a:r>
            <a:r>
              <a:rPr lang="ar-SA" sz="2800" b="1" dirty="0" smtClean="0">
                <a:latin typeface="+mj-lt"/>
                <a:ea typeface="+mj-ea"/>
                <a:cs typeface="+mj-cs"/>
              </a:rPr>
              <a:t> في جميع أجهزة الجسم .</a:t>
            </a: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75" y="1340768"/>
            <a:ext cx="4617888" cy="51834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5440214" y="1816212"/>
            <a:ext cx="1008112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790073" y="3156650"/>
            <a:ext cx="652190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/>
          <p:cNvSpPr txBox="1"/>
          <p:nvPr/>
        </p:nvSpPr>
        <p:spPr>
          <a:xfrm>
            <a:off x="6448326" y="1340768"/>
            <a:ext cx="2300138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>
                <a:solidFill>
                  <a:srgbClr val="C00000"/>
                </a:solidFill>
              </a:rPr>
              <a:t>يتكون من : </a:t>
            </a:r>
          </a:p>
          <a:p>
            <a:r>
              <a:rPr lang="ar-SA" sz="2800" b="1" dirty="0" smtClean="0"/>
              <a:t>   الدماغ </a:t>
            </a:r>
          </a:p>
          <a:p>
            <a:r>
              <a:rPr lang="ar-SA" sz="2800" dirty="0" smtClean="0"/>
              <a:t>     +</a:t>
            </a:r>
          </a:p>
          <a:p>
            <a:r>
              <a:rPr lang="ar-SA" sz="2800" b="1" dirty="0" smtClean="0"/>
              <a:t>أعضاء الحس </a:t>
            </a:r>
            <a:endParaRPr lang="ar-SA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92560"/>
            <a:ext cx="4896544" cy="4248472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239852" y="1605260"/>
            <a:ext cx="1476164" cy="417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2195736" y="1392560"/>
            <a:ext cx="2520280" cy="421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5076056" y="5229200"/>
            <a:ext cx="38884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اللافقاريات لها جهاز عصبي </a:t>
            </a:r>
            <a:r>
              <a:rPr lang="ar-SA" sz="2400" b="1" dirty="0" smtClean="0">
                <a:solidFill>
                  <a:srgbClr val="C00000"/>
                </a:solidFill>
              </a:rPr>
              <a:t>بسيط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5496" y="5805264"/>
            <a:ext cx="489654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smtClean="0"/>
              <a:t>الفقاريات لها جهاز عصبي </a:t>
            </a:r>
            <a:r>
              <a:rPr lang="ar-SA" sz="2400" b="1" dirty="0" smtClean="0">
                <a:solidFill>
                  <a:srgbClr val="C00000"/>
                </a:solidFill>
              </a:rPr>
              <a:t>معقد</a:t>
            </a:r>
            <a:r>
              <a:rPr lang="ar-SA" sz="2400" b="1" dirty="0" smtClean="0"/>
              <a:t> </a:t>
            </a:r>
            <a:endParaRPr lang="ar-SA" sz="2400" b="1" dirty="0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25" y="1392560"/>
            <a:ext cx="3660147" cy="34766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7164288" y="4153283"/>
            <a:ext cx="165618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4987924" cy="3240360"/>
          </a:xfrm>
          <a:prstGeom prst="rect">
            <a:avLst/>
          </a:prstGeom>
          <a:noFill/>
          <a:ln w="412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483768" y="2420888"/>
            <a:ext cx="2827683" cy="115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/>
          <p:cNvSpPr/>
          <p:nvPr/>
        </p:nvSpPr>
        <p:spPr>
          <a:xfrm>
            <a:off x="3491880" y="3562597"/>
            <a:ext cx="1819571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/>
          <p:cNvSpPr txBox="1"/>
          <p:nvPr/>
        </p:nvSpPr>
        <p:spPr>
          <a:xfrm>
            <a:off x="328035" y="5661248"/>
            <a:ext cx="500412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البرمائيات تتنفس عن طريق الرئات و عن طريق الجلد .</a:t>
            </a:r>
            <a:endParaRPr lang="ar-SA" sz="2800" b="1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600908"/>
            <a:ext cx="3600400" cy="2880319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5652120" y="1196752"/>
            <a:ext cx="3003426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الأسماك تتنفس عن طريق الخياشيم .</a:t>
            </a:r>
            <a:endParaRPr lang="ar-SA" sz="2800" b="1" dirty="0"/>
          </a:p>
        </p:txBody>
      </p:sp>
      <p:sp>
        <p:nvSpPr>
          <p:cNvPr id="9" name="مربع نص 8"/>
          <p:cNvSpPr txBox="1"/>
          <p:nvPr/>
        </p:nvSpPr>
        <p:spPr>
          <a:xfrm>
            <a:off x="5796136" y="5661248"/>
            <a:ext cx="285941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smtClean="0"/>
              <a:t>الثدييات تتنفس عن طريق الرئات .</a:t>
            </a:r>
            <a:endParaRPr lang="ar-SA" sz="2800" b="1" dirty="0"/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323528" y="255524"/>
            <a:ext cx="8820472" cy="714380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الجهــاز التنفســـــي</a:t>
            </a:r>
          </a:p>
          <a:p>
            <a:pPr algn="ctr">
              <a:spcBef>
                <a:spcPct val="0"/>
              </a:spcBef>
              <a:defRPr/>
            </a:pPr>
            <a:r>
              <a:rPr lang="ar-SA" sz="2400" b="1" dirty="0"/>
              <a:t>يساعد على نقل </a:t>
            </a:r>
            <a:r>
              <a:rPr lang="ar-SA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الأكسجين</a:t>
            </a:r>
            <a:r>
              <a:rPr lang="ar-SA" sz="2400" b="1" dirty="0"/>
              <a:t> إلى الدم وتخليصه من غاز </a:t>
            </a:r>
            <a:r>
              <a:rPr lang="ar-SA" sz="2400" b="1" dirty="0">
                <a:solidFill>
                  <a:schemeClr val="accent3">
                    <a:lumMod val="75000"/>
                  </a:schemeClr>
                </a:solidFill>
              </a:rPr>
              <a:t>ثاني أكسيد </a:t>
            </a:r>
            <a:r>
              <a:rPr lang="ar-SA" sz="2400" b="1" dirty="0" smtClean="0">
                <a:solidFill>
                  <a:schemeClr val="accent3">
                    <a:lumMod val="75000"/>
                  </a:schemeClr>
                </a:solidFill>
              </a:rPr>
              <a:t>الكربون . </a:t>
            </a:r>
            <a:endParaRPr lang="ar-SA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</TotalTime>
  <Words>256</Words>
  <Application>Microsoft Office PowerPoint</Application>
  <PresentationFormat>عرض على الشاشة (3:4)‏</PresentationFormat>
  <Paragraphs>54</Paragraphs>
  <Slides>16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اليعسوب</dc:title>
  <dc:creator>sony</dc:creator>
  <cp:lastModifiedBy>Win 7</cp:lastModifiedBy>
  <cp:revision>85</cp:revision>
  <dcterms:created xsi:type="dcterms:W3CDTF">2010-09-26T15:29:41Z</dcterms:created>
  <dcterms:modified xsi:type="dcterms:W3CDTF">2014-10-26T04:33:33Z</dcterms:modified>
</cp:coreProperties>
</file>