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535" r:id="rId2"/>
    <p:sldId id="536" r:id="rId3"/>
    <p:sldId id="700" r:id="rId4"/>
    <p:sldId id="550" r:id="rId5"/>
    <p:sldId id="551" r:id="rId6"/>
    <p:sldId id="552" r:id="rId7"/>
    <p:sldId id="553" r:id="rId8"/>
    <p:sldId id="554" r:id="rId9"/>
    <p:sldId id="555" r:id="rId10"/>
    <p:sldId id="556" r:id="rId11"/>
    <p:sldId id="678" r:id="rId12"/>
    <p:sldId id="683" r:id="rId13"/>
    <p:sldId id="684" r:id="rId14"/>
    <p:sldId id="691" r:id="rId15"/>
    <p:sldId id="690" r:id="rId16"/>
    <p:sldId id="676" r:id="rId17"/>
  </p:sldIdLst>
  <p:sldSz cx="9144000" cy="6858000" type="screen4x3"/>
  <p:notesSz cx="6858000" cy="9144000"/>
  <p:custDataLst>
    <p:tags r:id="rId19"/>
  </p:custDataLst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990099"/>
    <a:srgbClr val="FF33CC"/>
    <a:srgbClr val="CC6600"/>
    <a:srgbClr val="0033CC"/>
    <a:srgbClr val="66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309" autoAdjust="0"/>
    <p:restoredTop sz="98901" autoAdjust="0"/>
  </p:normalViewPr>
  <p:slideViewPr>
    <p:cSldViewPr>
      <p:cViewPr varScale="1">
        <p:scale>
          <a:sx n="73" d="100"/>
          <a:sy n="73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F09F60-A482-4265-8B63-D9A7F64CA181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E47B4B0-C449-46A0-963A-E16EA6DFC1E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7017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A1BFB-9989-4FE9-AF90-7C52978A7C3F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434CA-A36D-4CD8-93A9-70B27B2226F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625E-30AB-41EB-BC01-87D06CC017CE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BB7BA-FFA8-44D8-B36F-9A200E1225C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92D5D-1A52-47CC-878C-A98591A0B24B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93C4-D7D4-4366-A0B5-FA1F1A5903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E4ECA-90AA-422D-AC20-550771650D21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9CEE1-A7D3-42A9-9258-82E6090B511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503DB-248E-4468-A447-12476F0CF244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F35A-07AF-4266-A507-8E5956CA809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8DD55-BCF6-4A82-BB48-22AFAB33851A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0BAF5-C53F-4455-A519-656EF97AAAC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3D3CD-2164-4761-9C15-91773E95E403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BC6A5-F552-4B43-9874-803E14F7BC6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84A10-ECBF-45A9-8A63-E1BB6DC49339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6D075-F79E-4496-AE83-1EAF7AAE1C5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08479-CC83-4442-9590-2AAFCD0A50ED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A64C2-D9E5-4D63-AD12-6A4A8D2CF5C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3090B-B8BA-4973-AC6B-5C7AB1276104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62139-C753-4CF4-898C-E9AF44E2BAA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99014-568C-454A-91FC-1BD5920CDCFA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EA87-9735-448B-BB98-DB2C0583152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الأيقونة لإضافة صورة</a:t>
            </a:r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963A9-BE67-41D0-9233-B0419F5A2180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86D38-2813-415D-9501-23CA58B145E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8C5E50-4ED5-4E10-B3F2-65BE419603E1}" type="datetimeFigureOut">
              <a:rPr lang="ar-SA"/>
              <a:pPr>
                <a:defRPr/>
              </a:pPr>
              <a:t>18/06/36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D266E2-E23B-4699-A6DF-0F1D45E7E7B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2.png"/><Relationship Id="rId4" Type="http://schemas.openxmlformats.org/officeDocument/2006/relationships/slide" Target="slide2.xml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0.jpeg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12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8.jpeg"/><Relationship Id="rId5" Type="http://schemas.openxmlformats.org/officeDocument/2006/relationships/audio" Target="../media/audio3.wav"/><Relationship Id="rId10" Type="http://schemas.openxmlformats.org/officeDocument/2006/relationships/image" Target="../media/image27.jpeg"/><Relationship Id="rId4" Type="http://schemas.openxmlformats.org/officeDocument/2006/relationships/slide" Target="slide2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" Target="slide2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png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slide" Target="slide2.xml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slide" Target="slide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slide" Target="slide6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0.jpeg"/><Relationship Id="rId5" Type="http://schemas.openxmlformats.org/officeDocument/2006/relationships/audio" Target="../media/audio3.wav"/><Relationship Id="rId10" Type="http://schemas.openxmlformats.org/officeDocument/2006/relationships/image" Target="../media/image2.png"/><Relationship Id="rId4" Type="http://schemas.openxmlformats.org/officeDocument/2006/relationships/slide" Target="slide2.xml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slide" Target="slide8.xml"/><Relationship Id="rId4" Type="http://schemas.openxmlformats.org/officeDocument/2006/relationships/image" Target="../media/image2.png"/><Relationship Id="rId9" Type="http://schemas.openxmlformats.org/officeDocument/2006/relationships/audio" Target="../media/audio4.wav"/><Relationship Id="rId1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image" Target="../media/image1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11" Type="http://schemas.openxmlformats.org/officeDocument/2006/relationships/image" Target="../media/image17.jpeg"/><Relationship Id="rId5" Type="http://schemas.openxmlformats.org/officeDocument/2006/relationships/audio" Target="../media/audio3.wav"/><Relationship Id="rId15" Type="http://schemas.openxmlformats.org/officeDocument/2006/relationships/image" Target="../media/image21.jpeg"/><Relationship Id="rId10" Type="http://schemas.openxmlformats.org/officeDocument/2006/relationships/image" Target="../media/image2.png"/><Relationship Id="rId4" Type="http://schemas.openxmlformats.org/officeDocument/2006/relationships/slide" Target="slide2.xml"/><Relationship Id="rId9" Type="http://schemas.openxmlformats.org/officeDocument/2006/relationships/audio" Target="../media/audio1.wav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audio" Target="../media/audio2.wav"/><Relationship Id="rId10" Type="http://schemas.openxmlformats.org/officeDocument/2006/relationships/slide" Target="slide10.xml"/><Relationship Id="rId4" Type="http://schemas.openxmlformats.org/officeDocument/2006/relationships/image" Target="../media/image2.png"/><Relationship Id="rId9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2051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13" name="مخطط انسيابي: تحضير 12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>
                  <a:hlinkClick r:id="rId5" action="ppaction://hlinksldjump"/>
                </a:rPr>
                <a:t>الصفحة الرئيسية</a:t>
              </a:r>
              <a:endParaRPr lang="ar-SA" sz="2800" b="1"/>
            </a:p>
          </p:txBody>
        </p:sp>
        <p:sp>
          <p:nvSpPr>
            <p:cNvPr id="14" name="سهم مسنن إلى اليمين 13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7" action="ppaction://hlinksldjump"/>
                </a:rPr>
                <a:t>السابق</a:t>
              </a:r>
              <a:endParaRPr lang="ar-SA" sz="2800"/>
            </a:p>
          </p:txBody>
        </p:sp>
        <p:sp>
          <p:nvSpPr>
            <p:cNvPr id="15" name="سهم مسنن إلى اليمين 14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5" action="ppaction://hlinksldjump"/>
                </a:rPr>
                <a:t>التالي</a:t>
              </a:r>
              <a:endParaRPr lang="ar-SA" sz="2800" dirty="0"/>
            </a:p>
          </p:txBody>
        </p:sp>
      </p:grpSp>
      <p:sp>
        <p:nvSpPr>
          <p:cNvPr id="18" name="عنوان 1"/>
          <p:cNvSpPr txBox="1">
            <a:spLocks/>
          </p:cNvSpPr>
          <p:nvPr/>
        </p:nvSpPr>
        <p:spPr bwMode="auto">
          <a:xfrm>
            <a:off x="1403648" y="764704"/>
            <a:ext cx="6480720" cy="936104"/>
          </a:xfrm>
          <a:prstGeom prst="verticalScroll">
            <a:avLst/>
          </a:prstGeom>
          <a:blipFill>
            <a:blip r:embed="rId9" cstate="print"/>
            <a:tile tx="0" ty="0" sx="100000" sy="100000" flip="none" algn="tl"/>
          </a:blipFill>
          <a:ln>
            <a:solidFill>
              <a:srgbClr val="FFFF00"/>
            </a:solidFill>
            <a:headEnd/>
            <a:tailEnd/>
          </a:ln>
          <a:scene3d>
            <a:camera prst="perspectiveRelaxedModerately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ar-SA" sz="5400" b="1" dirty="0" smtClean="0">
                <a:solidFill>
                  <a:srgbClr val="FF0000"/>
                </a:solidFill>
              </a:rPr>
              <a:t>العلوم</a:t>
            </a:r>
            <a:r>
              <a:rPr lang="ar-SA" sz="4800" b="1" dirty="0" smtClean="0">
                <a:solidFill>
                  <a:srgbClr val="FF0000"/>
                </a:solidFill>
              </a:rPr>
              <a:t> </a:t>
            </a:r>
            <a:endParaRPr lang="ar-SA" sz="5400" b="1" dirty="0">
              <a:solidFill>
                <a:srgbClr val="FF00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عنوان 1"/>
          <p:cNvSpPr txBox="1">
            <a:spLocks/>
          </p:cNvSpPr>
          <p:nvPr/>
        </p:nvSpPr>
        <p:spPr bwMode="auto">
          <a:xfrm>
            <a:off x="1763688" y="1844824"/>
            <a:ext cx="5760640" cy="864096"/>
          </a:xfrm>
          <a:prstGeom prst="flowChartAlternateProcess">
            <a:avLst/>
          </a:prstGeom>
          <a:blipFill>
            <a:blip r:embed="rId9" cstate="print"/>
            <a:tile tx="0" ty="0" sx="100000" sy="100000" flip="none" algn="tl"/>
          </a:blipFill>
          <a:ln w="9525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ar-SA" sz="54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الصف </a:t>
            </a:r>
            <a:r>
              <a:rPr lang="ar-SA" sz="54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الثاني </a:t>
            </a:r>
            <a:r>
              <a:rPr lang="ar-SA" sz="54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- </a:t>
            </a:r>
            <a:r>
              <a:rPr lang="ar-SA" sz="54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الابتدائي</a:t>
            </a:r>
            <a:endParaRPr lang="ar-SA" sz="24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عنوان 1"/>
          <p:cNvSpPr txBox="1">
            <a:spLocks/>
          </p:cNvSpPr>
          <p:nvPr/>
        </p:nvSpPr>
        <p:spPr bwMode="auto">
          <a:xfrm>
            <a:off x="2183060" y="2924944"/>
            <a:ext cx="4765204" cy="936104"/>
          </a:xfrm>
          <a:prstGeom prst="flowChartAlternateProcess">
            <a:avLst/>
          </a:prstGeom>
          <a:blipFill>
            <a:blip r:embed="rId9" cstate="print"/>
            <a:tile tx="0" ty="0" sx="100000" sy="100000" flip="none" algn="tl"/>
          </a:blipFill>
          <a:ln w="9525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ar-SA" sz="4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الفصل الدراسي الأول</a:t>
            </a:r>
          </a:p>
        </p:txBody>
      </p:sp>
      <p:sp>
        <p:nvSpPr>
          <p:cNvPr id="21" name="سحابة 20">
            <a:hlinkClick r:id="rId5" action="ppaction://hlinksldjump"/>
          </p:cNvPr>
          <p:cNvSpPr/>
          <p:nvPr/>
        </p:nvSpPr>
        <p:spPr>
          <a:xfrm>
            <a:off x="755576" y="4005064"/>
            <a:ext cx="7992888" cy="2016325"/>
          </a:xfrm>
          <a:prstGeom prst="cloud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إجابات أسئلة </a:t>
            </a:r>
            <a:endParaRPr lang="ar-SA" sz="5400" b="1" dirty="0"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solidFill>
                  <a:srgbClr val="0000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كتاب النشاط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642918"/>
            <a:ext cx="892971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482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8" name="مخطط انسيابي: تحضير 7">
              <a:hlinkClick r:id="" action="ppaction://hlinkshowjump?jump=firstslide" highlightClick="1">
                <a:snd r:embed="rId3" name="الترجمة من Google#en-ar-ط§ظ„طھظ„_3.wav"/>
              </a:hlinkClick>
              <a:hlinkHover r:id="" action="ppaction://noaction">
                <a:snd r:embed="rId3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>
                  <a:hlinkClick r:id="rId4" action="ppaction://hlinksldjump"/>
                </a:rPr>
                <a:t>الصفحة الرئيسية</a:t>
              </a:r>
              <a:endParaRPr lang="ar-SA" sz="2800" b="1"/>
            </a:p>
          </p:txBody>
        </p:sp>
        <p:sp>
          <p:nvSpPr>
            <p:cNvPr id="9" name="سهم مسنن إلى اليمين 8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6" action="ppaction://hlinksldjump"/>
                </a:rPr>
                <a:t>السابق</a:t>
              </a:r>
              <a:endParaRPr lang="ar-SA" sz="2800"/>
            </a:p>
          </p:txBody>
        </p:sp>
        <p:sp>
          <p:nvSpPr>
            <p:cNvPr id="10" name="سهم مسنن إلى اليمين 9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8" action="ppaction://hlinksldjump"/>
                </a:rPr>
                <a:t>التالي</a:t>
              </a:r>
              <a:endParaRPr lang="ar-SA" sz="2800"/>
            </a:p>
          </p:txBody>
        </p:sp>
      </p:grpSp>
      <p:pic>
        <p:nvPicPr>
          <p:cNvPr id="1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606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مستطيل مستدير الزوايا 6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الرابع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071538" y="4445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00FF"/>
                </a:solidFill>
              </a:rPr>
              <a:t>الدرس الأول : الصحاري الحارة والباردة   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324985" y="857232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ص 25</a:t>
            </a:r>
            <a:endParaRPr lang="ar-SA" sz="2000" dirty="0"/>
          </a:p>
        </p:txBody>
      </p:sp>
      <p:sp>
        <p:nvSpPr>
          <p:cNvPr id="14" name="مستطيل 13"/>
          <p:cNvSpPr/>
          <p:nvPr/>
        </p:nvSpPr>
        <p:spPr>
          <a:xfrm>
            <a:off x="4971654" y="2143116"/>
            <a:ext cx="3457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أوراق إبرية صغيرة لتقلل الماء المفقود </a:t>
            </a:r>
            <a:endParaRPr lang="ar-SA" sz="2000" dirty="0" smtClean="0">
              <a:solidFill>
                <a:srgbClr val="FF000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71406" y="2100196"/>
            <a:ext cx="4673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أوراق سميكة يمكنها أن تخزن الماء ( التين الشوكي ) </a:t>
            </a:r>
            <a:endParaRPr lang="ar-SA" sz="2000" dirty="0" smtClean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538296" y="2743138"/>
            <a:ext cx="5891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أوراق تلتف حول نفسها خلال النهار حتى لا تتعرض لحرارة الشمس  </a:t>
            </a:r>
            <a:endParaRPr lang="ar-SA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6" y="642918"/>
            <a:ext cx="878684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3" name="مخطط انسيابي: تحضير 2">
              <a:hlinkClick r:id="" action="ppaction://hlinkshowjump?jump=firstslide" highlightClick="1">
                <a:snd r:embed="rId3" name="الترجمة من Google#en-ar-ط§ظ„طھظ„_3.wav"/>
              </a:hlinkClick>
              <a:hlinkHover r:id="" action="ppaction://noaction">
                <a:snd r:embed="rId3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>
                  <a:hlinkClick r:id="rId4" action="ppaction://hlinksldjump"/>
                </a:rPr>
                <a:t>الصفحة الرئيسية</a:t>
              </a:r>
              <a:endParaRPr lang="ar-SA" sz="2800" b="1" dirty="0"/>
            </a:p>
          </p:txBody>
        </p:sp>
        <p:sp>
          <p:nvSpPr>
            <p:cNvPr id="4" name="سهم مسنن إلى اليمين 3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" action="ppaction://noaction"/>
                </a:rPr>
                <a:t>السابق</a:t>
              </a:r>
              <a:endParaRPr lang="ar-SA" sz="2800" dirty="0"/>
            </a:p>
          </p:txBody>
        </p:sp>
        <p:sp>
          <p:nvSpPr>
            <p:cNvPr id="5" name="سهم مسنن إلى اليمين 4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7" action="ppaction://hlinksldjump"/>
                </a:rPr>
                <a:t>التالي</a:t>
              </a:r>
              <a:endParaRPr lang="ar-SA" sz="2800" dirty="0"/>
            </a:p>
          </p:txBody>
        </p:sp>
      </p:grpSp>
      <p:pic>
        <p:nvPicPr>
          <p:cNvPr id="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8" name="مستطيل مستدير الزوايا 7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الرابع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071538" y="4445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00FF"/>
                </a:solidFill>
              </a:rPr>
              <a:t>الدرس الأول : الصحاري الحارة والباردة   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324985" y="857232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ص 26</a:t>
            </a:r>
            <a:endParaRPr lang="ar-SA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571744"/>
            <a:ext cx="219074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19"/>
          <a:stretch>
            <a:fillRect/>
          </a:stretch>
        </p:blipFill>
        <p:spPr bwMode="auto">
          <a:xfrm>
            <a:off x="6886606" y="2786058"/>
            <a:ext cx="19716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85984" y="3062295"/>
            <a:ext cx="22098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071810"/>
            <a:ext cx="1928826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14"/>
          <p:cNvSpPr/>
          <p:nvPr/>
        </p:nvSpPr>
        <p:spPr>
          <a:xfrm>
            <a:off x="2406331" y="4600526"/>
            <a:ext cx="2884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السلاحف – الثعابين – السحالي </a:t>
            </a:r>
            <a:endParaRPr lang="ar-SA" sz="2000" dirty="0"/>
          </a:p>
        </p:txBody>
      </p:sp>
      <p:sp>
        <p:nvSpPr>
          <p:cNvPr id="16" name="مستطيل 15"/>
          <p:cNvSpPr/>
          <p:nvPr/>
        </p:nvSpPr>
        <p:spPr>
          <a:xfrm>
            <a:off x="1956710" y="5143512"/>
            <a:ext cx="61157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تحصل علي الماء الذي تحتاج إليه من أكل النباتات أو الحيوانات الأخرى </a:t>
            </a:r>
          </a:p>
          <a:p>
            <a:r>
              <a:rPr lang="ar-SA" sz="2000" b="1" dirty="0" smtClean="0">
                <a:solidFill>
                  <a:srgbClr val="FF0000"/>
                </a:solidFill>
              </a:rPr>
              <a:t>اغلبها ينام نهارا ويخرج للصيد ليلا للهرب من حرارة الشمس  </a:t>
            </a:r>
            <a:endParaRPr lang="ar-SA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642942"/>
            <a:ext cx="8929718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3" name="مخطط انسيابي: تحضير 2">
              <a:hlinkClick r:id="" action="ppaction://hlinkshowjump?jump=firstslide" highlightClick="1">
                <a:snd r:embed="rId3" name="الترجمة من Google#en-ar-ط§ظ„طھظ„_3.wav"/>
              </a:hlinkClick>
              <a:hlinkHover r:id="" action="ppaction://noaction">
                <a:snd r:embed="rId3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>
                  <a:hlinkClick r:id="rId4" action="ppaction://hlinksldjump"/>
                </a:rPr>
                <a:t>الصفحة الرئيسية</a:t>
              </a:r>
              <a:endParaRPr lang="ar-SA" sz="2800" b="1" dirty="0"/>
            </a:p>
          </p:txBody>
        </p:sp>
        <p:sp>
          <p:nvSpPr>
            <p:cNvPr id="4" name="سهم مسنن إلى اليمين 3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" action="ppaction://noaction"/>
                </a:rPr>
                <a:t>السابق</a:t>
              </a:r>
              <a:endParaRPr lang="ar-SA" sz="2800" dirty="0"/>
            </a:p>
          </p:txBody>
        </p:sp>
        <p:sp>
          <p:nvSpPr>
            <p:cNvPr id="5" name="سهم مسنن إلى اليمين 4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7" action="ppaction://hlinksldjump"/>
                </a:rPr>
                <a:t>التالي</a:t>
              </a:r>
              <a:endParaRPr lang="ar-SA" sz="2800" dirty="0"/>
            </a:p>
          </p:txBody>
        </p:sp>
      </p:grpSp>
      <p:pic>
        <p:nvPicPr>
          <p:cNvPr id="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8" name="مستطيل مستدير الزوايا 7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الرابع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071538" y="4445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00FF"/>
                </a:solidFill>
              </a:rPr>
              <a:t>الدرس </a:t>
            </a:r>
            <a:r>
              <a:rPr lang="ar-SA" sz="2400" b="1" dirty="0" smtClean="0">
                <a:solidFill>
                  <a:srgbClr val="0000FF"/>
                </a:solidFill>
              </a:rPr>
              <a:t>الثاني </a:t>
            </a:r>
            <a:r>
              <a:rPr lang="ar-SA" sz="2400" b="1" dirty="0">
                <a:solidFill>
                  <a:srgbClr val="0000FF"/>
                </a:solidFill>
              </a:rPr>
              <a:t>: </a:t>
            </a:r>
            <a:r>
              <a:rPr lang="ar-SA" sz="2400" b="1" dirty="0" smtClean="0">
                <a:solidFill>
                  <a:srgbClr val="0000FF"/>
                </a:solidFill>
              </a:rPr>
              <a:t>الغابات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324985" y="857232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ص 27</a:t>
            </a:r>
            <a:endParaRPr lang="ar-SA" sz="2000" dirty="0"/>
          </a:p>
        </p:txBody>
      </p:sp>
      <p:sp>
        <p:nvSpPr>
          <p:cNvPr id="11" name="مستطيل 10"/>
          <p:cNvSpPr/>
          <p:nvPr/>
        </p:nvSpPr>
        <p:spPr>
          <a:xfrm>
            <a:off x="3535247" y="3886146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يستمر النبات والحشرة في الحياة</a:t>
            </a:r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>
            <a:off x="3498378" y="4131238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ينمو النبات لوجود كل ما يحتاجه 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272355" y="4386212"/>
            <a:ext cx="28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تظهر بادرات بعض النباتات الصغيرة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987017" y="4643446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يستمر نمو </a:t>
            </a:r>
            <a:r>
              <a:rPr lang="ar-SA" b="1" dirty="0" err="1" smtClean="0">
                <a:solidFill>
                  <a:srgbClr val="FF0000"/>
                </a:solidFill>
              </a:rPr>
              <a:t>البادرات</a:t>
            </a:r>
            <a:r>
              <a:rPr lang="ar-SA" b="1" dirty="0" smtClean="0">
                <a:solidFill>
                  <a:srgbClr val="FF0000"/>
                </a:solidFill>
              </a:rPr>
              <a:t> ويتضح </a:t>
            </a:r>
            <a:r>
              <a:rPr lang="ar-SA" b="1" dirty="0" err="1" smtClean="0">
                <a:solidFill>
                  <a:srgbClr val="FF0000"/>
                </a:solidFill>
              </a:rPr>
              <a:t>انها</a:t>
            </a:r>
            <a:r>
              <a:rPr lang="ar-SA" b="1" dirty="0" smtClean="0">
                <a:solidFill>
                  <a:srgbClr val="FF0000"/>
                </a:solidFill>
              </a:rPr>
              <a:t> </a:t>
            </a:r>
            <a:r>
              <a:rPr lang="ar-SA" b="1" dirty="0" err="1" smtClean="0">
                <a:solidFill>
                  <a:srgbClr val="FF0000"/>
                </a:solidFill>
              </a:rPr>
              <a:t>اعشاب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094424" y="4886278"/>
            <a:ext cx="3049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يستمر نمو النبات </a:t>
            </a:r>
            <a:r>
              <a:rPr lang="ar-SA" b="1" dirty="0" err="1" smtClean="0">
                <a:solidFill>
                  <a:srgbClr val="FF0000"/>
                </a:solidFill>
              </a:rPr>
              <a:t>والاعشاب</a:t>
            </a:r>
            <a:r>
              <a:rPr lang="ar-SA" b="1" dirty="0" smtClean="0">
                <a:solidFill>
                  <a:srgbClr val="FF0000"/>
                </a:solidFill>
              </a:rPr>
              <a:t> والحشرة 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6" y="714356"/>
            <a:ext cx="885828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3" name="مخطط انسيابي: تحضير 2">
              <a:hlinkClick r:id="" action="ppaction://hlinkshowjump?jump=firstslide" highlightClick="1">
                <a:snd r:embed="rId3" name="الترجمة من Google#en-ar-ط§ظ„طھظ„_3.wav"/>
              </a:hlinkClick>
              <a:hlinkHover r:id="" action="ppaction://noaction">
                <a:snd r:embed="rId3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>
                  <a:hlinkClick r:id="rId4" action="ppaction://hlinksldjump"/>
                </a:rPr>
                <a:t>الصفحة الرئيسية</a:t>
              </a:r>
              <a:endParaRPr lang="ar-SA" sz="2800" b="1" dirty="0"/>
            </a:p>
          </p:txBody>
        </p:sp>
        <p:sp>
          <p:nvSpPr>
            <p:cNvPr id="4" name="سهم مسنن إلى اليمين 3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" action="ppaction://noaction"/>
                </a:rPr>
                <a:t>السابق</a:t>
              </a:r>
              <a:endParaRPr lang="ar-SA" sz="2800" dirty="0"/>
            </a:p>
          </p:txBody>
        </p:sp>
        <p:sp>
          <p:nvSpPr>
            <p:cNvPr id="5" name="سهم مسنن إلى اليمين 4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7" action="ppaction://hlinksldjump"/>
                </a:rPr>
                <a:t>التالي</a:t>
              </a:r>
              <a:endParaRPr lang="ar-SA" sz="2800" dirty="0"/>
            </a:p>
          </p:txBody>
        </p:sp>
      </p:grpSp>
      <p:pic>
        <p:nvPicPr>
          <p:cNvPr id="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8" name="مستطيل مستدير الزوايا 7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الرابع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071538" y="4445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00FF"/>
                </a:solidFill>
              </a:rPr>
              <a:t>الدرس الثاني : الغابات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324985" y="857232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ص 28</a:t>
            </a:r>
            <a:endParaRPr lang="ar-SA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00166" y="2314574"/>
            <a:ext cx="6500857" cy="318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642918"/>
            <a:ext cx="892971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3" name="مخطط انسيابي: تحضير 2">
              <a:hlinkClick r:id="" action="ppaction://hlinkshowjump?jump=firstslide" highlightClick="1">
                <a:snd r:embed="rId3" name="الترجمة من Google#en-ar-ط§ظ„طھظ„_3.wav"/>
              </a:hlinkClick>
              <a:hlinkHover r:id="" action="ppaction://noaction">
                <a:snd r:embed="rId3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>
                  <a:hlinkClick r:id="rId4" action="ppaction://hlinksldjump"/>
                </a:rPr>
                <a:t>الصفحة الرئيسية</a:t>
              </a:r>
              <a:endParaRPr lang="ar-SA" sz="2800" b="1" dirty="0"/>
            </a:p>
          </p:txBody>
        </p:sp>
        <p:sp>
          <p:nvSpPr>
            <p:cNvPr id="4" name="سهم مسنن إلى اليمين 3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" action="ppaction://noaction"/>
                </a:rPr>
                <a:t>السابق</a:t>
              </a:r>
              <a:endParaRPr lang="ar-SA" sz="2800" dirty="0"/>
            </a:p>
          </p:txBody>
        </p:sp>
        <p:sp>
          <p:nvSpPr>
            <p:cNvPr id="5" name="سهم مسنن إلى اليمين 4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7" action="ppaction://hlinksldjump"/>
                </a:rPr>
                <a:t>التالي</a:t>
              </a:r>
              <a:endParaRPr lang="ar-SA" sz="2800" dirty="0"/>
            </a:p>
          </p:txBody>
        </p:sp>
      </p:grpSp>
      <p:pic>
        <p:nvPicPr>
          <p:cNvPr id="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8" name="مستطيل مستدير الزوايا 7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الرابع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071538" y="4445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00FF"/>
                </a:solidFill>
              </a:rPr>
              <a:t>الدرس الثاني : الغابات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324985" y="857232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ص 29</a:t>
            </a:r>
            <a:endParaRPr lang="ar-SA" sz="2000" dirty="0"/>
          </a:p>
        </p:txBody>
      </p:sp>
      <p:sp>
        <p:nvSpPr>
          <p:cNvPr id="11" name="مستطيل 10"/>
          <p:cNvSpPr/>
          <p:nvPr/>
        </p:nvSpPr>
        <p:spPr>
          <a:xfrm>
            <a:off x="3786182" y="4497181"/>
            <a:ext cx="1237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    لها جذور </a:t>
            </a:r>
          </a:p>
          <a:p>
            <a:r>
              <a:rPr lang="ar-SA" b="1" dirty="0" smtClean="0">
                <a:solidFill>
                  <a:srgbClr val="FF0000"/>
                </a:solidFill>
              </a:rPr>
              <a:t>وساق وأوراق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532018" y="4357694"/>
            <a:ext cx="196880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   </a:t>
            </a:r>
            <a:r>
              <a:rPr lang="ar-SA" b="1" dirty="0" smtClean="0">
                <a:solidFill>
                  <a:srgbClr val="0000FF"/>
                </a:solidFill>
              </a:rPr>
              <a:t>أشجار وشجيرات</a:t>
            </a:r>
          </a:p>
          <a:p>
            <a:r>
              <a:rPr lang="ar-SA" sz="1600" b="1" dirty="0" smtClean="0">
                <a:solidFill>
                  <a:srgbClr val="0000FF"/>
                </a:solidFill>
              </a:rPr>
              <a:t>تتساقط أوراقها في الخريف</a:t>
            </a:r>
            <a:endParaRPr lang="ar-SA" sz="1600" b="1" dirty="0">
              <a:solidFill>
                <a:srgbClr val="0000FF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235285" y="4425743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0000FF"/>
                </a:solidFill>
              </a:rPr>
              <a:t>أعشاب وشجيرات </a:t>
            </a:r>
          </a:p>
          <a:p>
            <a:r>
              <a:rPr lang="ar-SA" b="1" dirty="0" smtClean="0">
                <a:solidFill>
                  <a:srgbClr val="0000FF"/>
                </a:solidFill>
              </a:rPr>
              <a:t>قصيرة دائمة الخضرة</a:t>
            </a:r>
            <a:endParaRPr lang="ar-SA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642942"/>
            <a:ext cx="8929718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3" name="مخطط انسيابي: تحضير 2">
              <a:hlinkClick r:id="" action="ppaction://hlinkshowjump?jump=firstslide" highlightClick="1">
                <a:snd r:embed="rId3" name="الترجمة من Google#en-ar-ط§ظ„طھظ„_3.wav"/>
              </a:hlinkClick>
              <a:hlinkHover r:id="" action="ppaction://noaction">
                <a:snd r:embed="rId3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>
                  <a:hlinkClick r:id="rId4" action="ppaction://hlinksldjump"/>
                </a:rPr>
                <a:t>الصفحة الرئيسية</a:t>
              </a:r>
              <a:endParaRPr lang="ar-SA" sz="2800" b="1" dirty="0"/>
            </a:p>
          </p:txBody>
        </p:sp>
        <p:sp>
          <p:nvSpPr>
            <p:cNvPr id="4" name="سهم مسنن إلى اليمين 3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" action="ppaction://noaction"/>
                </a:rPr>
                <a:t>السابق</a:t>
              </a:r>
              <a:endParaRPr lang="ar-SA" sz="2800" dirty="0"/>
            </a:p>
          </p:txBody>
        </p:sp>
        <p:sp>
          <p:nvSpPr>
            <p:cNvPr id="5" name="سهم مسنن إلى اليمين 4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7" action="ppaction://hlinksldjump"/>
                </a:rPr>
                <a:t>التالي</a:t>
              </a:r>
              <a:endParaRPr lang="ar-SA" sz="2800" dirty="0"/>
            </a:p>
          </p:txBody>
        </p:sp>
      </p:grpSp>
      <p:pic>
        <p:nvPicPr>
          <p:cNvPr id="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8" name="مستطيل مستدير الزوايا 7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الرابع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071538" y="4445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00FF"/>
                </a:solidFill>
              </a:rPr>
              <a:t>الدرس الثاني : الغابات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324986" y="857232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ص 31</a:t>
            </a:r>
            <a:endParaRPr lang="ar-SA" sz="2000" dirty="0"/>
          </a:p>
        </p:txBody>
      </p:sp>
      <p:sp>
        <p:nvSpPr>
          <p:cNvPr id="11" name="مستطيل 10"/>
          <p:cNvSpPr/>
          <p:nvPr/>
        </p:nvSpPr>
        <p:spPr>
          <a:xfrm>
            <a:off x="2459011" y="3957584"/>
            <a:ext cx="4899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الصورة الأولي لحيوان كبير الحجم مثل الذئب أو الثعلب   </a:t>
            </a:r>
            <a:endParaRPr lang="ar-SA" sz="2000" dirty="0"/>
          </a:p>
        </p:txBody>
      </p:sp>
      <p:sp>
        <p:nvSpPr>
          <p:cNvPr id="12" name="مستطيل 11"/>
          <p:cNvSpPr/>
          <p:nvPr/>
        </p:nvSpPr>
        <p:spPr>
          <a:xfrm>
            <a:off x="2304210" y="4457650"/>
            <a:ext cx="4982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الصورة الثانية لحيوان صغير الحجم مثل الجربوع أو الفأر </a:t>
            </a:r>
            <a:endParaRPr lang="ar-SA" sz="2000" dirty="0"/>
          </a:p>
        </p:txBody>
      </p:sp>
      <p:sp>
        <p:nvSpPr>
          <p:cNvPr id="13" name="مستطيل 12"/>
          <p:cNvSpPr/>
          <p:nvPr/>
        </p:nvSpPr>
        <p:spPr>
          <a:xfrm>
            <a:off x="293394" y="5417122"/>
            <a:ext cx="8207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ألاحظ الأشياء لكي أصل إلي بيانات أسجلها ثم أقوم بترتيبها ثم استخلص النتائج من خلال البيانات التي جمعتها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3" name="مخطط انسيابي: تحضير 2">
              <a:hlinkClick r:id="" action="ppaction://hlinkshowjump?jump=firstslide" highlightClick="1">
                <a:snd r:embed="rId2" name="الترجمة من Google#en-ar-ط§ظ„طھظ„_3.wav"/>
              </a:hlinkClick>
              <a:hlinkHover r:id="" action="ppaction://noaction">
                <a:snd r:embed="rId2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>
                  <a:hlinkClick r:id="rId3" action="ppaction://hlinksldjump"/>
                </a:rPr>
                <a:t>الصفحة الرئيسية</a:t>
              </a:r>
              <a:endParaRPr lang="ar-SA" sz="2800" b="1" dirty="0"/>
            </a:p>
          </p:txBody>
        </p:sp>
        <p:sp>
          <p:nvSpPr>
            <p:cNvPr id="4" name="سهم مسنن إلى اليمين 3">
              <a:hlinkClick r:id="" action="ppaction://hlinkshowjump?jump=previousslide" highlightClick="1">
                <a:snd r:embed="rId4" name="الترجمة من Google#en-ar-ط§ظ„طھظ„_2.wav"/>
              </a:hlinkClick>
              <a:hlinkHover r:id="" action="ppaction://noaction" highlightClick="1">
                <a:snd r:embed="rId4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" action="ppaction://noaction"/>
                </a:rPr>
                <a:t>السابق</a:t>
              </a:r>
              <a:endParaRPr lang="ar-SA" sz="2800" dirty="0"/>
            </a:p>
          </p:txBody>
        </p:sp>
        <p:sp>
          <p:nvSpPr>
            <p:cNvPr id="5" name="سهم مسنن إلى اليمين 4">
              <a:hlinkClick r:id="" action="ppaction://hlinkshowjump?jump=nextslide" highlightClick="1">
                <a:snd r:embed="rId5" name="الترجمة من Google#en-ar-ط§ظ„طھظ„.wav"/>
              </a:hlinkClick>
              <a:hlinkHover r:id="" action="ppaction://noaction">
                <a:snd r:embed="rId5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6" action="ppaction://hlinksldjump"/>
                </a:rPr>
                <a:t>التالي</a:t>
              </a:r>
              <a:endParaRPr lang="ar-SA" sz="2800" dirty="0"/>
            </a:p>
          </p:txBody>
        </p:sp>
      </p:grpSp>
      <p:pic>
        <p:nvPicPr>
          <p:cNvPr id="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مربع نص 6"/>
          <p:cNvSpPr txBox="1"/>
          <p:nvPr/>
        </p:nvSpPr>
        <p:spPr>
          <a:xfrm>
            <a:off x="683568" y="1340768"/>
            <a:ext cx="7920880" cy="280076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8800" dirty="0">
                <a:solidFill>
                  <a:srgbClr val="FF0000"/>
                </a:solidFill>
              </a:rPr>
              <a:t>مع أرق الأمنيات بالتوفيق والنجاح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58866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3075" name="مجموعة 8"/>
          <p:cNvGrpSpPr>
            <a:grpSpLocks/>
          </p:cNvGrpSpPr>
          <p:nvPr/>
        </p:nvGrpSpPr>
        <p:grpSpPr bwMode="auto">
          <a:xfrm>
            <a:off x="1763713" y="6278563"/>
            <a:ext cx="6305550" cy="579437"/>
            <a:chOff x="1919144" y="6248360"/>
            <a:chExt cx="6305832" cy="579160"/>
          </a:xfrm>
        </p:grpSpPr>
        <p:sp>
          <p:nvSpPr>
            <p:cNvPr id="54" name="مخطط انسيابي: تحضير 53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14602" y="6278508"/>
              <a:ext cx="3743492" cy="488716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>
                  <a:hlinkClick r:id="rId5" action="ppaction://hlinksldjump"/>
                </a:rPr>
                <a:t>الصفحة الرئيسية</a:t>
              </a:r>
              <a:endParaRPr lang="ar-SA" sz="2800" b="1"/>
            </a:p>
          </p:txBody>
        </p:sp>
        <p:sp>
          <p:nvSpPr>
            <p:cNvPr id="55" name="سهم مسنن إلى اليمين 54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7" action="ppaction://hlinksldjump"/>
                </a:rPr>
                <a:t>السابق</a:t>
              </a:r>
              <a:endParaRPr lang="ar-SA" sz="2800"/>
            </a:p>
          </p:txBody>
        </p:sp>
        <p:sp>
          <p:nvSpPr>
            <p:cNvPr id="56" name="سهم مسنن إلى اليمين 55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9" action="ppaction://hlinksldjump"/>
                </a:rPr>
                <a:t>التالي</a:t>
              </a:r>
              <a:endParaRPr lang="ar-SA" sz="28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857256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8" name="مخطط انسيابي: تحضير 7">
              <a:hlinkClick r:id="" action="ppaction://hlinkshowjump?jump=firstslide" highlightClick="1">
                <a:snd r:embed="rId2" name="الترجمة من Google#en-ar-ط§ظ„طھظ„_3.wav"/>
              </a:hlinkClick>
              <a:hlinkHover r:id="" action="ppaction://noaction">
                <a:snd r:embed="rId2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>
                  <a:hlinkClick r:id="rId3" action="ppaction://hlinksldjump"/>
                </a:rPr>
                <a:t>الصفحة الرئيسية</a:t>
              </a:r>
              <a:endParaRPr lang="ar-SA" sz="2800" b="1"/>
            </a:p>
          </p:txBody>
        </p:sp>
        <p:sp>
          <p:nvSpPr>
            <p:cNvPr id="9" name="سهم مسنن إلى اليمين 8">
              <a:hlinkClick r:id="" action="ppaction://hlinkshowjump?jump=previousslide" highlightClick="1">
                <a:snd r:embed="rId4" name="الترجمة من Google#en-ar-ط§ظ„طھظ„_2.wav"/>
              </a:hlinkClick>
              <a:hlinkHover r:id="" action="ppaction://noaction" highlightClick="1">
                <a:snd r:embed="rId4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3" action="ppaction://hlinksldjump"/>
                </a:rPr>
                <a:t>السابق</a:t>
              </a:r>
              <a:endParaRPr lang="ar-SA" sz="2800"/>
            </a:p>
          </p:txBody>
        </p:sp>
        <p:sp>
          <p:nvSpPr>
            <p:cNvPr id="10" name="سهم مسنن إلى اليمين 9">
              <a:hlinkClick r:id="" action="ppaction://hlinkshowjump?jump=nextslide" highlightClick="1">
                <a:snd r:embed="rId5" name="الترجمة من Google#en-ar-ط§ظ„طھظ„.wav"/>
              </a:hlinkClick>
              <a:hlinkHover r:id="" action="ppaction://noaction">
                <a:snd r:embed="rId5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6" action="ppaction://hlinksldjump"/>
                </a:rPr>
                <a:t>التالي</a:t>
              </a:r>
              <a:endParaRPr lang="ar-SA" sz="2800"/>
            </a:p>
          </p:txBody>
        </p:sp>
      </p:grpSp>
      <p:pic>
        <p:nvPicPr>
          <p:cNvPr id="1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606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3" name="عنصر نائب للنص 2">
            <a:hlinkClick r:id="rId9" action="ppaction://hlinksldjump"/>
          </p:cNvPr>
          <p:cNvSpPr txBox="1">
            <a:spLocks/>
          </p:cNvSpPr>
          <p:nvPr/>
        </p:nvSpPr>
        <p:spPr bwMode="auto">
          <a:xfrm>
            <a:off x="960438" y="44450"/>
            <a:ext cx="7008812" cy="649288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>
              <a:defRPr/>
            </a:pPr>
            <a:r>
              <a:rPr lang="ar-SA" sz="3200" b="1" dirty="0" smtClean="0">
                <a:solidFill>
                  <a:srgbClr val="FF0000"/>
                </a:solidFill>
              </a:rPr>
              <a:t>الوحدة الثانية : المواطن</a:t>
            </a:r>
            <a:endParaRPr lang="ar-SA" sz="4400" b="1" dirty="0">
              <a:solidFill>
                <a:srgbClr val="FF0000"/>
              </a:solidFill>
              <a:ea typeface="Majalla UI"/>
              <a:cs typeface="Majalla UI"/>
            </a:endParaRPr>
          </a:p>
        </p:txBody>
      </p:sp>
      <p:sp>
        <p:nvSpPr>
          <p:cNvPr id="15" name="عنصر نائب للنص 2">
            <a:hlinkClick r:id="rId6" action="ppaction://hlinksldjump"/>
          </p:cNvPr>
          <p:cNvSpPr txBox="1">
            <a:spLocks/>
          </p:cNvSpPr>
          <p:nvPr/>
        </p:nvSpPr>
        <p:spPr bwMode="auto">
          <a:xfrm>
            <a:off x="1071538" y="1268760"/>
            <a:ext cx="6943538" cy="1152046"/>
          </a:xfrm>
          <a:prstGeom prst="cloud">
            <a:avLst/>
          </a:prstGeom>
          <a:gradFill flip="none" rotWithShape="1">
            <a:gsLst>
              <a:gs pos="0">
                <a:srgbClr val="F808A8">
                  <a:tint val="66000"/>
                  <a:satMod val="160000"/>
                </a:srgbClr>
              </a:gs>
              <a:gs pos="50000">
                <a:srgbClr val="F808A8">
                  <a:tint val="44500"/>
                  <a:satMod val="160000"/>
                </a:srgbClr>
              </a:gs>
              <a:gs pos="100000">
                <a:srgbClr val="F808A8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>
            <a:solidFill>
              <a:srgbClr val="FFFF00"/>
            </a:solidFill>
            <a:miter lim="800000"/>
            <a:headEnd/>
            <a:tailEnd/>
          </a:ln>
          <a:scene3d>
            <a:camera prst="perspectiveHeroicExtremeRightFacing"/>
            <a:lightRig rig="threePt" dir="t"/>
          </a:scene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r>
              <a:rPr lang="ar-SA" sz="2800" b="1" dirty="0" smtClean="0"/>
              <a:t>الفصل الثالث : نظرة إلي المواطن  </a:t>
            </a:r>
            <a:endParaRPr lang="en-US" sz="2800" b="1" dirty="0" smtClean="0"/>
          </a:p>
          <a:p>
            <a:pPr algn="ctr">
              <a:lnSpc>
                <a:spcPct val="2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ar-SA" sz="4400" b="1" dirty="0" smtClean="0">
              <a:solidFill>
                <a:srgbClr val="C00000"/>
              </a:solidFill>
              <a:ea typeface="Majalla UI"/>
              <a:cs typeface="Majalla UI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ar-SA" sz="3200" b="1" dirty="0" smtClean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عنصر نائب للنص 2">
            <a:hlinkClick r:id="rId10" action="ppaction://hlinksldjump"/>
          </p:cNvPr>
          <p:cNvSpPr txBox="1">
            <a:spLocks/>
          </p:cNvSpPr>
          <p:nvPr/>
        </p:nvSpPr>
        <p:spPr bwMode="auto">
          <a:xfrm>
            <a:off x="1691183" y="2561067"/>
            <a:ext cx="6380634" cy="1155965"/>
          </a:xfrm>
          <a:prstGeom prst="cloud">
            <a:avLst/>
          </a:prstGeom>
          <a:gradFill flip="none" rotWithShape="1">
            <a:gsLst>
              <a:gs pos="0">
                <a:srgbClr val="F808A8">
                  <a:tint val="66000"/>
                  <a:satMod val="160000"/>
                </a:srgbClr>
              </a:gs>
              <a:gs pos="50000">
                <a:srgbClr val="F808A8">
                  <a:tint val="44500"/>
                  <a:satMod val="160000"/>
                </a:srgbClr>
              </a:gs>
              <a:gs pos="100000">
                <a:srgbClr val="F808A8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>
            <a:solidFill>
              <a:srgbClr val="FFFF00"/>
            </a:solidFill>
            <a:miter lim="800000"/>
            <a:headEnd/>
            <a:tailEnd/>
          </a:ln>
          <a:scene3d>
            <a:camera prst="perspectiveHeroicExtremeRightFacing"/>
            <a:lightRig rig="threePt" dir="t"/>
          </a:scene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r>
              <a:rPr lang="ar-SA" sz="2800" b="1" dirty="0" smtClean="0"/>
              <a:t>الفصل الرابع :أنواع المواطن </a:t>
            </a:r>
            <a:endParaRPr lang="ar-SA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8929718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338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8" name="مخطط انسيابي: تحضير 7">
              <a:hlinkClick r:id="" action="ppaction://hlinkshowjump?jump=firstslide" highlightClick="1">
                <a:snd r:embed="rId3" name="الترجمة من Google#en-ar-ط§ظ„طھظ„_3.wav"/>
              </a:hlinkClick>
              <a:hlinkHover r:id="" action="ppaction://noaction">
                <a:snd r:embed="rId3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>
                  <a:hlinkClick r:id="rId4" action="ppaction://hlinksldjump"/>
                </a:rPr>
                <a:t>الصفحة الرئيسية</a:t>
              </a:r>
              <a:endParaRPr lang="ar-SA" sz="2800" b="1"/>
            </a:p>
          </p:txBody>
        </p:sp>
        <p:sp>
          <p:nvSpPr>
            <p:cNvPr id="9" name="سهم مسنن إلى اليمين 8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" action="ppaction://noaction"/>
                </a:rPr>
                <a:t>السابق</a:t>
              </a:r>
              <a:endParaRPr lang="ar-SA" sz="2800"/>
            </a:p>
          </p:txBody>
        </p:sp>
        <p:sp>
          <p:nvSpPr>
            <p:cNvPr id="10" name="سهم مسنن إلى اليمين 9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7" action="ppaction://hlinksldjump"/>
                </a:rPr>
                <a:t>التالي</a:t>
              </a:r>
              <a:endParaRPr lang="ar-SA" sz="2800"/>
            </a:p>
          </p:txBody>
        </p:sp>
      </p:grpSp>
      <p:pic>
        <p:nvPicPr>
          <p:cNvPr id="1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606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مستطيل مستدير الزوايا 6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الثالث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071538" y="4445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00FF"/>
                </a:solidFill>
              </a:rPr>
              <a:t>الدرس </a:t>
            </a:r>
            <a:r>
              <a:rPr lang="ar-SA" sz="2400" b="1" dirty="0" smtClean="0">
                <a:solidFill>
                  <a:srgbClr val="0000FF"/>
                </a:solidFill>
              </a:rPr>
              <a:t>الأول </a:t>
            </a:r>
            <a:r>
              <a:rPr lang="ar-SA" sz="2400" b="1" dirty="0">
                <a:solidFill>
                  <a:srgbClr val="0000FF"/>
                </a:solidFill>
              </a:rPr>
              <a:t>: </a:t>
            </a:r>
            <a:r>
              <a:rPr lang="ar-SA" sz="2400" b="1" dirty="0" smtClean="0">
                <a:solidFill>
                  <a:srgbClr val="0000FF"/>
                </a:solidFill>
              </a:rPr>
              <a:t>أماكن العيش    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102169" y="857232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ص 19</a:t>
            </a:r>
            <a:endParaRPr lang="ar-SA" sz="2000" dirty="0" smtClean="0"/>
          </a:p>
        </p:txBody>
      </p:sp>
      <p:sp>
        <p:nvSpPr>
          <p:cNvPr id="13" name="مستطيل 12"/>
          <p:cNvSpPr/>
          <p:nvPr/>
        </p:nvSpPr>
        <p:spPr>
          <a:xfrm>
            <a:off x="4357686" y="2143116"/>
            <a:ext cx="2191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احد الطيور له هذه الآثار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983304" y="3244334"/>
            <a:ext cx="5017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تساعد الطائر في الوقوف علي أغصان الأشجار وإمساك الفرائس 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lum bright="26000" contrast="9000"/>
          </a:blip>
          <a:srcRect/>
          <a:stretch>
            <a:fillRect/>
          </a:stretch>
        </p:blipFill>
        <p:spPr bwMode="auto">
          <a:xfrm>
            <a:off x="785786" y="3500438"/>
            <a:ext cx="21431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6" y="642942"/>
            <a:ext cx="885828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71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15363" name="مجموعة 8"/>
          <p:cNvGrpSpPr>
            <a:grpSpLocks/>
          </p:cNvGrpSpPr>
          <p:nvPr/>
        </p:nvGrpSpPr>
        <p:grpSpPr bwMode="auto">
          <a:xfrm>
            <a:off x="2051050" y="6234113"/>
            <a:ext cx="6305550" cy="579437"/>
            <a:chOff x="1919144" y="6248360"/>
            <a:chExt cx="6305832" cy="579160"/>
          </a:xfrm>
        </p:grpSpPr>
        <p:sp>
          <p:nvSpPr>
            <p:cNvPr id="32" name="مخطط انسيابي: تحضير 31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2789"/>
              <a:ext cx="3743492" cy="488716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>
                  <a:hlinkClick r:id="rId6" action="ppaction://hlinksldjump"/>
                </a:rPr>
                <a:t>الصفحة الرئيسية</a:t>
              </a:r>
              <a:endParaRPr lang="ar-SA" sz="2800" b="1" dirty="0"/>
            </a:p>
          </p:txBody>
        </p:sp>
        <p:sp>
          <p:nvSpPr>
            <p:cNvPr id="33" name="سهم مسنن إلى اليمين 32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8" action="ppaction://hlinksldjump"/>
                </a:rPr>
                <a:t>السابق</a:t>
              </a:r>
              <a:endParaRPr lang="ar-SA" sz="2800" dirty="0"/>
            </a:p>
          </p:txBody>
        </p:sp>
        <p:sp>
          <p:nvSpPr>
            <p:cNvPr id="34" name="سهم مسنن إلى اليمين 33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10" action="ppaction://hlinksldjump"/>
                </a:rPr>
                <a:t>التالي</a:t>
              </a:r>
              <a:endParaRPr lang="ar-SA" sz="2800" dirty="0"/>
            </a:p>
          </p:txBody>
        </p:sp>
      </p:grpSp>
      <p:sp>
        <p:nvSpPr>
          <p:cNvPr id="7" name="مستطيل مستدير الزوايا 6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الثالث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71538" y="4445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00FF"/>
                </a:solidFill>
              </a:rPr>
              <a:t>الدرس الأول : أماكن العيش    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102168" y="857232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ص 20</a:t>
            </a:r>
            <a:endParaRPr lang="ar-SA" sz="2000" dirty="0" smtClean="0"/>
          </a:p>
        </p:txBody>
      </p:sp>
      <p:sp>
        <p:nvSpPr>
          <p:cNvPr id="11" name="مستطيل 10"/>
          <p:cNvSpPr/>
          <p:nvPr/>
        </p:nvSpPr>
        <p:spPr>
          <a:xfrm>
            <a:off x="5115578" y="2743138"/>
            <a:ext cx="2528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الضب – السحالي – الثعبان 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4811913" y="3243204"/>
            <a:ext cx="2903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احتاج إلي الهواء والماء والغذاء </a:t>
            </a:r>
            <a:endParaRPr lang="ar-SA" sz="2000" dirty="0" smtClean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2714620"/>
            <a:ext cx="38576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6" y="642942"/>
            <a:ext cx="885828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386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8" name="مخطط انسيابي: تحضير 7">
              <a:hlinkClick r:id="" action="ppaction://hlinkshowjump?jump=firstslide" highlightClick="1">
                <a:snd r:embed="rId3" name="الترجمة من Google#en-ar-ط§ظ„طھظ„_3.wav"/>
              </a:hlinkClick>
              <a:hlinkHover r:id="" action="ppaction://noaction">
                <a:snd r:embed="rId3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>
                  <a:hlinkClick r:id="rId4" action="ppaction://hlinksldjump"/>
                </a:rPr>
                <a:t>الصفحة الرئيسية</a:t>
              </a:r>
              <a:endParaRPr lang="ar-SA" sz="2800" b="1"/>
            </a:p>
          </p:txBody>
        </p:sp>
        <p:sp>
          <p:nvSpPr>
            <p:cNvPr id="9" name="سهم مسنن إلى اليمين 8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6" action="ppaction://hlinksldjump"/>
                </a:rPr>
                <a:t>السابق</a:t>
              </a:r>
              <a:endParaRPr lang="ar-SA" sz="2800"/>
            </a:p>
          </p:txBody>
        </p:sp>
        <p:sp>
          <p:nvSpPr>
            <p:cNvPr id="10" name="سهم مسنن إلى اليمين 9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8" action="ppaction://hlinksldjump"/>
                </a:rPr>
                <a:t>التالي</a:t>
              </a:r>
              <a:endParaRPr lang="ar-SA" sz="2800"/>
            </a:p>
          </p:txBody>
        </p:sp>
      </p:grpSp>
      <p:pic>
        <p:nvPicPr>
          <p:cNvPr id="1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606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58700" tIns="9522" rIns="495144" bIns="9522" anchor="ctr">
            <a:spAutoFit/>
          </a:bodyPr>
          <a:lstStyle/>
          <a:p>
            <a:pPr eaLnBrk="0" hangingPunct="0"/>
            <a:endParaRPr lang="ar-SA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071538" y="4445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00FF"/>
                </a:solidFill>
              </a:rPr>
              <a:t>الدرس الأول : أماكن العيش    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الثالث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102169" y="857232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ص 21</a:t>
            </a:r>
            <a:endParaRPr lang="ar-SA" sz="20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6" y="2500307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14"/>
          <p:cNvSpPr/>
          <p:nvPr/>
        </p:nvSpPr>
        <p:spPr>
          <a:xfrm>
            <a:off x="3800926" y="1857364"/>
            <a:ext cx="1266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موطن الغابة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5651551" y="5243468"/>
            <a:ext cx="1277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نعم يشتركان 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1801463" y="5243468"/>
            <a:ext cx="3781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الغزال – الثعابين – الثعلب – الأرنب البري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6" y="642918"/>
            <a:ext cx="892975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71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17411" name="مجموعة 8"/>
          <p:cNvGrpSpPr>
            <a:grpSpLocks/>
          </p:cNvGrpSpPr>
          <p:nvPr/>
        </p:nvGrpSpPr>
        <p:grpSpPr bwMode="auto">
          <a:xfrm>
            <a:off x="2051050" y="6234113"/>
            <a:ext cx="6305550" cy="579437"/>
            <a:chOff x="1919144" y="6248360"/>
            <a:chExt cx="6305832" cy="579160"/>
          </a:xfrm>
        </p:grpSpPr>
        <p:sp>
          <p:nvSpPr>
            <p:cNvPr id="32" name="مخطط انسيابي: تحضير 31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2789"/>
              <a:ext cx="3743492" cy="488716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>
                  <a:hlinkClick r:id="rId6" action="ppaction://hlinksldjump"/>
                </a:rPr>
                <a:t>الصفحة الرئيسية</a:t>
              </a:r>
              <a:endParaRPr lang="ar-SA" sz="2800" b="1" dirty="0"/>
            </a:p>
          </p:txBody>
        </p:sp>
        <p:sp>
          <p:nvSpPr>
            <p:cNvPr id="33" name="سهم مسنن إلى اليمين 32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8" action="ppaction://hlinksldjump"/>
                </a:rPr>
                <a:t>السابق</a:t>
              </a:r>
              <a:endParaRPr lang="ar-SA" sz="2800" dirty="0"/>
            </a:p>
          </p:txBody>
        </p:sp>
        <p:sp>
          <p:nvSpPr>
            <p:cNvPr id="34" name="سهم مسنن إلى اليمين 33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10" action="ppaction://hlinksldjump"/>
                </a:rPr>
                <a:t>التالي</a:t>
              </a:r>
              <a:endParaRPr lang="ar-SA" sz="2800" dirty="0"/>
            </a:p>
          </p:txBody>
        </p:sp>
      </p:grpSp>
      <p:sp>
        <p:nvSpPr>
          <p:cNvPr id="8" name="مستطيل مستدير الزوايا 7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الثالث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000100" y="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00FF"/>
                </a:solidFill>
              </a:rPr>
              <a:t>الدرس </a:t>
            </a:r>
            <a:r>
              <a:rPr lang="ar-SA" sz="2400" b="1" dirty="0" smtClean="0">
                <a:solidFill>
                  <a:srgbClr val="0000FF"/>
                </a:solidFill>
              </a:rPr>
              <a:t>الثاني </a:t>
            </a:r>
            <a:r>
              <a:rPr lang="ar-SA" sz="2400" b="1" dirty="0">
                <a:solidFill>
                  <a:srgbClr val="0000FF"/>
                </a:solidFill>
              </a:rPr>
              <a:t>: </a:t>
            </a:r>
            <a:r>
              <a:rPr lang="ar-SA" sz="2400" b="1" dirty="0" smtClean="0">
                <a:solidFill>
                  <a:srgbClr val="0000FF"/>
                </a:solidFill>
              </a:rPr>
              <a:t>سلاسل الغذاء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102169" y="857232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ص 22</a:t>
            </a:r>
            <a:endParaRPr lang="ar-SA" sz="2000" dirty="0" smtClean="0"/>
          </a:p>
        </p:txBody>
      </p:sp>
      <p:sp>
        <p:nvSpPr>
          <p:cNvPr id="12" name="مستطيل 11"/>
          <p:cNvSpPr/>
          <p:nvPr/>
        </p:nvSpPr>
        <p:spPr>
          <a:xfrm>
            <a:off x="5599630" y="2814576"/>
            <a:ext cx="2544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الحشرات – آكلات الأعشاب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4786314" y="3243204"/>
            <a:ext cx="3400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الضفادع – السحالي – الذئب - الثعبان </a:t>
            </a:r>
            <a:endParaRPr lang="ar-SA" sz="2000" dirty="0" smtClean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139"/>
          <a:stretch>
            <a:fillRect/>
          </a:stretch>
        </p:blipFill>
        <p:spPr bwMode="auto">
          <a:xfrm>
            <a:off x="6143636" y="5214950"/>
            <a:ext cx="107157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496" y="5214950"/>
            <a:ext cx="159543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5214950"/>
            <a:ext cx="200026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4" cstate="email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4357694"/>
            <a:ext cx="114300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6" y="690616"/>
            <a:ext cx="9001156" cy="552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434" name="مجموعة 8"/>
          <p:cNvGrpSpPr>
            <a:grpSpLocks/>
          </p:cNvGrpSpPr>
          <p:nvPr/>
        </p:nvGrpSpPr>
        <p:grpSpPr bwMode="auto">
          <a:xfrm>
            <a:off x="1795463" y="6242050"/>
            <a:ext cx="6305550" cy="579438"/>
            <a:chOff x="1919144" y="6248360"/>
            <a:chExt cx="6305832" cy="579160"/>
          </a:xfrm>
        </p:grpSpPr>
        <p:sp>
          <p:nvSpPr>
            <p:cNvPr id="8" name="مخطط انسيابي: تحضير 7">
              <a:hlinkClick r:id="" action="ppaction://hlinkshowjump?jump=firstslide" highlightClick="1">
                <a:snd r:embed="rId3" name="الترجمة من Google#en-ar-ط§ظ„طھظ„_3.wav"/>
              </a:hlinkClick>
              <a:hlinkHover r:id="" action="ppaction://noaction">
                <a:snd r:embed="rId3" name="الترجمة من Google#en-ar-ط§ظ„طھظ„_3.wav"/>
              </a:hlinkHover>
            </p:cNvPr>
            <p:cNvSpPr/>
            <p:nvPr/>
          </p:nvSpPr>
          <p:spPr>
            <a:xfrm>
              <a:off x="3263816" y="6292789"/>
              <a:ext cx="3743492" cy="48871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>
                  <a:hlinkClick r:id="rId4" action="ppaction://hlinksldjump"/>
                </a:rPr>
                <a:t>الصفحة الرئيسية</a:t>
              </a:r>
              <a:endParaRPr lang="ar-SA" sz="2800" b="1"/>
            </a:p>
          </p:txBody>
        </p:sp>
        <p:sp>
          <p:nvSpPr>
            <p:cNvPr id="9" name="سهم مسنن إلى اليمين 8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6" action="ppaction://hlinksldjump"/>
                </a:rPr>
                <a:t>السابق</a:t>
              </a:r>
              <a:endParaRPr lang="ar-SA" sz="2800"/>
            </a:p>
          </p:txBody>
        </p:sp>
        <p:sp>
          <p:nvSpPr>
            <p:cNvPr id="10" name="سهم مسنن إلى اليمين 9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>
                  <a:hlinkClick r:id="rId8" action="ppaction://hlinksldjump"/>
                </a:rPr>
                <a:t>التالي</a:t>
              </a:r>
              <a:endParaRPr lang="ar-SA" sz="2800"/>
            </a:p>
          </p:txBody>
        </p:sp>
      </p:grpSp>
      <p:pic>
        <p:nvPicPr>
          <p:cNvPr id="1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606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مستطيل مستدير الزوايا 6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الثالث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071538" y="4445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00FF"/>
                </a:solidFill>
              </a:rPr>
              <a:t>الدرس الثاني : سلاسل الغذاء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436448" y="928670"/>
            <a:ext cx="883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ص 23 </a:t>
            </a:r>
            <a:endParaRPr lang="ar-SA" sz="2000" dirty="0" smtClean="0">
              <a:solidFill>
                <a:srgbClr val="FF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997535" y="2171634"/>
            <a:ext cx="2574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الثعبان – الضفدع – الصقر  </a:t>
            </a:r>
            <a:endParaRPr lang="ar-SA" sz="2000" dirty="0" smtClean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928934"/>
            <a:ext cx="264320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28"/>
          <a:stretch>
            <a:fillRect/>
          </a:stretch>
        </p:blipFill>
        <p:spPr bwMode="auto">
          <a:xfrm>
            <a:off x="2857488" y="4000504"/>
            <a:ext cx="292895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مجموعة 19"/>
          <p:cNvGrpSpPr/>
          <p:nvPr/>
        </p:nvGrpSpPr>
        <p:grpSpPr>
          <a:xfrm>
            <a:off x="5929322" y="4143380"/>
            <a:ext cx="1928826" cy="1214446"/>
            <a:chOff x="5110178" y="4143380"/>
            <a:chExt cx="3390912" cy="2047875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6640" y="4157674"/>
              <a:ext cx="13144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9454" y="5072074"/>
              <a:ext cx="13144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578" y="4143380"/>
              <a:ext cx="428625" cy="204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178" y="4143380"/>
              <a:ext cx="1676400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16" y="4929198"/>
              <a:ext cx="1676400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642942"/>
            <a:ext cx="8929718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71" y="6058258"/>
            <a:ext cx="1008112" cy="89913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pSp>
        <p:nvGrpSpPr>
          <p:cNvPr id="19459" name="مجموعة 8"/>
          <p:cNvGrpSpPr>
            <a:grpSpLocks/>
          </p:cNvGrpSpPr>
          <p:nvPr/>
        </p:nvGrpSpPr>
        <p:grpSpPr bwMode="auto">
          <a:xfrm>
            <a:off x="2051050" y="6234113"/>
            <a:ext cx="6305550" cy="579437"/>
            <a:chOff x="1919144" y="6248360"/>
            <a:chExt cx="6305832" cy="579160"/>
          </a:xfrm>
        </p:grpSpPr>
        <p:sp>
          <p:nvSpPr>
            <p:cNvPr id="32" name="مخطط انسيابي: تحضير 31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2789"/>
              <a:ext cx="3743492" cy="488716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>
                  <a:hlinkClick r:id="rId6" action="ppaction://hlinksldjump"/>
                </a:rPr>
                <a:t>الصفحة الرئيسية</a:t>
              </a:r>
              <a:endParaRPr lang="ar-SA" sz="2800" b="1" dirty="0"/>
            </a:p>
          </p:txBody>
        </p:sp>
        <p:sp>
          <p:nvSpPr>
            <p:cNvPr id="33" name="سهم مسنن إلى اليمين 32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8" action="ppaction://hlinksldjump"/>
                </a:rPr>
                <a:t>السابق</a:t>
              </a:r>
              <a:endParaRPr lang="ar-SA" sz="2800" dirty="0"/>
            </a:p>
          </p:txBody>
        </p:sp>
        <p:sp>
          <p:nvSpPr>
            <p:cNvPr id="34" name="سهم مسنن إلى اليمين 33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hlinkClick r:id="rId10" action="ppaction://hlinksldjump"/>
                </a:rPr>
                <a:t>التالي</a:t>
              </a:r>
              <a:endParaRPr lang="ar-SA" sz="2800" dirty="0"/>
            </a:p>
          </p:txBody>
        </p:sp>
      </p:grpSp>
      <p:sp>
        <p:nvSpPr>
          <p:cNvPr id="7" name="مستطيل مستدير الزوايا 6"/>
          <p:cNvSpPr/>
          <p:nvPr/>
        </p:nvSpPr>
        <p:spPr>
          <a:xfrm>
            <a:off x="7858148" y="66655"/>
            <a:ext cx="1008063" cy="576263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</a:rPr>
              <a:t>الفصل الرابع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71538" y="44450"/>
            <a:ext cx="6697663" cy="576263"/>
          </a:xfrm>
          <a:prstGeom prst="roundRect">
            <a:avLst/>
          </a:prstGeom>
          <a:gradFill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00FF"/>
                </a:solidFill>
              </a:rPr>
              <a:t>الدرس </a:t>
            </a:r>
            <a:r>
              <a:rPr lang="ar-SA" sz="2400" b="1" dirty="0" smtClean="0">
                <a:solidFill>
                  <a:srgbClr val="0000FF"/>
                </a:solidFill>
              </a:rPr>
              <a:t>الأول </a:t>
            </a:r>
            <a:r>
              <a:rPr lang="ar-SA" sz="2400" b="1" dirty="0">
                <a:solidFill>
                  <a:srgbClr val="0000FF"/>
                </a:solidFill>
              </a:rPr>
              <a:t>: </a:t>
            </a:r>
            <a:r>
              <a:rPr lang="ar-SA" sz="2400" b="1" dirty="0" smtClean="0">
                <a:solidFill>
                  <a:srgbClr val="0000FF"/>
                </a:solidFill>
              </a:rPr>
              <a:t>الصحاري الحارة والباردة   </a:t>
            </a:r>
            <a:endParaRPr lang="ar-SA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436448" y="928670"/>
            <a:ext cx="883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ص 24 </a:t>
            </a:r>
            <a:endParaRPr lang="ar-SA" sz="2000" dirty="0" smtClean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126204" y="5100592"/>
            <a:ext cx="3374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  <a:cs typeface="+mj-cs"/>
              </a:rPr>
              <a:t>الورقة الملفوفة تظل رطبة لفترة أطول </a:t>
            </a:r>
            <a:endParaRPr lang="ar-SA" sz="2000" dirty="0" smtClean="0">
              <a:solidFill>
                <a:srgbClr val="FF0000"/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270&quot;&gt;&lt;object type=&quot;3&quot; unique_id=&quot;10271&quot;&gt;&lt;property id=&quot;20148&quot; value=&quot;5&quot;/&gt;&lt;property id=&quot;20300&quot; value=&quot;Slide 1&quot;/&gt;&lt;property id=&quot;20307&quot; value=&quot;256&quot;/&gt;&lt;/object&gt;&lt;object type=&quot;3&quot; unique_id=&quot;10272&quot;&gt;&lt;property id=&quot;20148&quot; value=&quot;5&quot;/&gt;&lt;property id=&quot;20300&quot; value=&quot;Slide 2&quot;/&gt;&lt;property id=&quot;20307&quot; value=&quot;260&quot;/&gt;&lt;/object&gt;&lt;object type=&quot;3&quot; unique_id=&quot;10273&quot;&gt;&lt;property id=&quot;20148&quot; value=&quot;5&quot;/&gt;&lt;property id=&quot;20300&quot; value=&quot;Slide 3&quot;/&gt;&lt;property id=&quot;20307&quot; value=&quot;261&quot;/&gt;&lt;/object&gt;&lt;object type=&quot;3&quot; unique_id=&quot;10274&quot;&gt;&lt;property id=&quot;20148&quot; value=&quot;5&quot;/&gt;&lt;property id=&quot;20300&quot; value=&quot;Slide 4&quot;/&gt;&lt;property id=&quot;20307&quot; value=&quot;262&quot;/&gt;&lt;/object&gt;&lt;object type=&quot;3&quot; unique_id=&quot;10275&quot;&gt;&lt;property id=&quot;20148&quot; value=&quot;5&quot;/&gt;&lt;property id=&quot;20300&quot; value=&quot;Slide 5&quot;/&gt;&lt;property id=&quot;20307&quot; value=&quot;263&quot;/&gt;&lt;/object&gt;&lt;object type=&quot;3&quot; unique_id=&quot;10276&quot;&gt;&lt;property id=&quot;20148&quot; value=&quot;5&quot;/&gt;&lt;property id=&quot;20300&quot; value=&quot;Slide 6&quot;/&gt;&lt;property id=&quot;20307&quot; value=&quot;264&quot;/&gt;&lt;/object&gt;&lt;object type=&quot;3&quot; unique_id=&quot;10277&quot;&gt;&lt;property id=&quot;20148&quot; value=&quot;5&quot;/&gt;&lt;property id=&quot;20300&quot; value=&quot;Slide 7&quot;/&gt;&lt;property id=&quot;20307&quot; value=&quot;265&quot;/&gt;&lt;/object&gt;&lt;object type=&quot;3&quot; unique_id=&quot;10278&quot;&gt;&lt;property id=&quot;20148&quot; value=&quot;5&quot;/&gt;&lt;property id=&quot;20300&quot; value=&quot;Slide 8&quot;/&gt;&lt;property id=&quot;20307&quot; value=&quot;266&quot;/&gt;&lt;/object&gt;&lt;object type=&quot;3&quot; unique_id=&quot;10279&quot;&gt;&lt;property id=&quot;20148&quot; value=&quot;5&quot;/&gt;&lt;property id=&quot;20300&quot; value=&quot;Slide 9&quot;/&gt;&lt;property id=&quot;20307&quot; value=&quot;267&quot;/&gt;&lt;/object&gt;&lt;object type=&quot;3&quot; unique_id=&quot;10280&quot;&gt;&lt;property id=&quot;20148&quot; value=&quot;5&quot;/&gt;&lt;property id=&quot;20300&quot; value=&quot;Slide 10&quot;/&gt;&lt;property id=&quot;20307&quot; value=&quot;268&quot;/&gt;&lt;/object&gt;&lt;object type=&quot;3&quot; unique_id=&quot;10281&quot;&gt;&lt;property id=&quot;20148&quot; value=&quot;5&quot;/&gt;&lt;property id=&quot;20300&quot; value=&quot;Slide 11&quot;/&gt;&lt;property id=&quot;20307&quot; value=&quot;269&quot;/&gt;&lt;/object&gt;&lt;object type=&quot;3&quot; unique_id=&quot;10282&quot;&gt;&lt;property id=&quot;20148&quot; value=&quot;5&quot;/&gt;&lt;property id=&quot;20300&quot; value=&quot;Slide 12&quot;/&gt;&lt;property id=&quot;20307&quot; value=&quot;270&quot;/&gt;&lt;/object&gt;&lt;object type=&quot;3&quot; unique_id=&quot;10283&quot;&gt;&lt;property id=&quot;20148&quot; value=&quot;5&quot;/&gt;&lt;property id=&quot;20300&quot; value=&quot;Slide 13&quot;/&gt;&lt;property id=&quot;20307&quot; value=&quot;271&quot;/&gt;&lt;/object&gt;&lt;object type=&quot;3&quot; unique_id=&quot;10284&quot;&gt;&lt;property id=&quot;20148&quot; value=&quot;5&quot;/&gt;&lt;property id=&quot;20300&quot; value=&quot;Slide 14&quot;/&gt;&lt;property id=&quot;20307&quot; value=&quot;272&quot;/&gt;&lt;/object&gt;&lt;object type=&quot;3&quot; unique_id=&quot;10285&quot;&gt;&lt;property id=&quot;20148&quot; value=&quot;5&quot;/&gt;&lt;property id=&quot;20300&quot; value=&quot;Slide 15&quot;/&gt;&lt;property id=&quot;20307&quot; value=&quot;273&quot;/&gt;&lt;/object&gt;&lt;object type=&quot;3&quot; unique_id=&quot;10286&quot;&gt;&lt;property id=&quot;20148&quot; value=&quot;5&quot;/&gt;&lt;property id=&quot;20300&quot; value=&quot;Slide 16&quot;/&gt;&lt;property id=&quot;20307&quot; value=&quot;274&quot;/&gt;&lt;/object&gt;&lt;object type=&quot;3&quot; unique_id=&quot;10287&quot;&gt;&lt;property id=&quot;20148&quot; value=&quot;5&quot;/&gt;&lt;property id=&quot;20300&quot; value=&quot;Slide 17&quot;/&gt;&lt;property id=&quot;20307&quot; value=&quot;275&quot;/&gt;&lt;/object&gt;&lt;object type=&quot;3&quot; unique_id=&quot;10288&quot;&gt;&lt;property id=&quot;20148&quot; value=&quot;5&quot;/&gt;&lt;property id=&quot;20300&quot; value=&quot;Slide 18&quot;/&gt;&lt;property id=&quot;20307&quot; value=&quot;276&quot;/&gt;&lt;/object&gt;&lt;object type=&quot;3&quot; unique_id=&quot;10289&quot;&gt;&lt;property id=&quot;20148&quot; value=&quot;5&quot;/&gt;&lt;property id=&quot;20300&quot; value=&quot;Slide 19&quot;/&gt;&lt;property id=&quot;20307&quot; value=&quot;277&quot;/&gt;&lt;/object&gt;&lt;object type=&quot;3&quot; unique_id=&quot;10290&quot;&gt;&lt;property id=&quot;20148&quot; value=&quot;5&quot;/&gt;&lt;property id=&quot;20300&quot; value=&quot;Slide 20&quot;/&gt;&lt;property id=&quot;20307&quot; value=&quot;278&quot;/&gt;&lt;/object&gt;&lt;object type=&quot;3&quot; unique_id=&quot;10291&quot;&gt;&lt;property id=&quot;20148&quot; value=&quot;5&quot;/&gt;&lt;property id=&quot;20300&quot; value=&quot;Slide 21&quot;/&gt;&lt;property id=&quot;20307&quot; value=&quot;279&quot;/&gt;&lt;/object&gt;&lt;object type=&quot;3&quot; unique_id=&quot;10292&quot;&gt;&lt;property id=&quot;20148&quot; value=&quot;5&quot;/&gt;&lt;property id=&quot;20300&quot; value=&quot;Slide 22&quot;/&gt;&lt;property id=&quot;20307&quot; value=&quot;280&quot;/&gt;&lt;/object&gt;&lt;object type=&quot;3&quot; unique_id=&quot;10293&quot;&gt;&lt;property id=&quot;20148&quot; value=&quot;5&quot;/&gt;&lt;property id=&quot;20300&quot; value=&quot;Slide 23&quot;/&gt;&lt;property id=&quot;20307&quot; value=&quot;281&quot;/&gt;&lt;/object&gt;&lt;object type=&quot;3&quot; unique_id=&quot;10294&quot;&gt;&lt;property id=&quot;20148&quot; value=&quot;5&quot;/&gt;&lt;property id=&quot;20300&quot; value=&quot;Slide 24&quot;/&gt;&lt;property id=&quot;20307&quot; value=&quot;282&quot;/&gt;&lt;/object&gt;&lt;object type=&quot;3&quot; unique_id=&quot;10295&quot;&gt;&lt;property id=&quot;20148&quot; value=&quot;5&quot;/&gt;&lt;property id=&quot;20300&quot; value=&quot;Slide 25&quot;/&gt;&lt;property id=&quot;20307&quot; value=&quot;283&quot;/&gt;&lt;/object&gt;&lt;object type=&quot;3&quot; unique_id=&quot;10296&quot;&gt;&lt;property id=&quot;20148&quot; value=&quot;5&quot;/&gt;&lt;property id=&quot;20300&quot; value=&quot;Slide 26&quot;/&gt;&lt;property id=&quot;20307&quot; value=&quot;284&quot;/&gt;&lt;/object&gt;&lt;object type=&quot;3&quot; unique_id=&quot;10297&quot;&gt;&lt;property id=&quot;20148&quot; value=&quot;5&quot;/&gt;&lt;property id=&quot;20300&quot; value=&quot;Slide 27&quot;/&gt;&lt;property id=&quot;20307&quot; value=&quot;259&quot;/&gt;&lt;/object&gt;&lt;object type=&quot;3&quot; unique_id=&quot;10298&quot;&gt;&lt;property id=&quot;20148&quot; value=&quot;5&quot;/&gt;&lt;property id=&quot;20300&quot; value=&quot;Slide 28&quot;/&gt;&lt;property id=&quot;20307&quot; value=&quot;257&quot;/&gt;&lt;/object&gt;&lt;object type=&quot;3&quot; unique_id=&quot;10299&quot;&gt;&lt;property id=&quot;20148&quot; value=&quot;5&quot;/&gt;&lt;property id=&quot;20300&quot; value=&quot;Slide 29&quot;/&gt;&lt;property id=&quot;20307&quot; value=&quot;258&quot;/&gt;&lt;/object&gt;&lt;/object&gt;&lt;object type=&quot;8&quot; unique_id=&quot;1033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</Template>
  <TotalTime>0</TotalTime>
  <Words>396</Words>
  <Application>Microsoft Office PowerPoint</Application>
  <PresentationFormat>عرض على الشاشة (3:4)‏</PresentationFormat>
  <Paragraphs>124</Paragraphs>
  <Slides>16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17" baseType="lpstr">
      <vt:lpstr>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dream</dc:creator>
  <cp:lastModifiedBy>ASUS</cp:lastModifiedBy>
  <cp:revision>2</cp:revision>
  <dcterms:created xsi:type="dcterms:W3CDTF">2014-04-25T08:10:10Z</dcterms:created>
  <dcterms:modified xsi:type="dcterms:W3CDTF">2015-04-06T22:14:18Z</dcterms:modified>
</cp:coreProperties>
</file>