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323" r:id="rId3"/>
    <p:sldId id="263" r:id="rId4"/>
    <p:sldId id="264" r:id="rId5"/>
    <p:sldId id="312" r:id="rId6"/>
    <p:sldId id="313" r:id="rId7"/>
    <p:sldId id="315" r:id="rId8"/>
    <p:sldId id="314" r:id="rId9"/>
    <p:sldId id="316" r:id="rId10"/>
    <p:sldId id="317" r:id="rId11"/>
    <p:sldId id="325" r:id="rId12"/>
    <p:sldId id="318" r:id="rId13"/>
    <p:sldId id="326" r:id="rId14"/>
    <p:sldId id="319" r:id="rId15"/>
    <p:sldId id="320" r:id="rId16"/>
    <p:sldId id="321" r:id="rId17"/>
    <p:sldId id="322" r:id="rId18"/>
    <p:sldId id="324" r:id="rId1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F3219E"/>
    <a:srgbClr val="66FF66"/>
    <a:srgbClr val="FF99FF"/>
    <a:srgbClr val="FF8FFF"/>
    <a:srgbClr val="FF00FF"/>
    <a:srgbClr val="FF9900"/>
    <a:srgbClr val="008E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1" d="100"/>
          <a:sy n="51" d="100"/>
        </p:scale>
        <p:origin x="-84"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2B5169F5-FC4F-49B9-AAAD-9892E09084D7}" type="datetimeFigureOut">
              <a:rPr lang="ar-SA"/>
              <a:pPr>
                <a:defRPr/>
              </a:pPr>
              <a:t>06/09/1435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8C714CC-4AF3-4C87-85A4-DACA30BD72AE}"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94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67E874-11B9-407F-A67F-FA574BC39D99}" type="slidenum">
              <a:rPr lang="ar-SA"/>
              <a:pPr fontAlgn="base">
                <a:spcBef>
                  <a:spcPct val="0"/>
                </a:spcBef>
                <a:spcAft>
                  <a:spcPct val="0"/>
                </a:spcAft>
                <a:defRPr/>
              </a:pPr>
              <a:t>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04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04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1DBBB0-99A2-4AE7-B308-C5C3D5C219A6}" type="slidenum">
              <a:rPr lang="ar-SA"/>
              <a:pPr fontAlgn="base">
                <a:spcBef>
                  <a:spcPct val="0"/>
                </a:spcBef>
                <a:spcAft>
                  <a:spcPct val="0"/>
                </a:spcAft>
                <a:defRPr/>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15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215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B88EE-A112-4C98-ACAA-DD1CDB37C073}" type="slidenum">
              <a:rPr lang="ar-SA"/>
              <a:pPr fontAlgn="base">
                <a:spcBef>
                  <a:spcPct val="0"/>
                </a:spcBef>
                <a:spcAft>
                  <a:spcPct val="0"/>
                </a:spcAft>
                <a:defRPr/>
              </a:pPr>
              <a:t>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00D808FE-5854-4AD3-A936-40BF9BCF275C}"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0EA5E18-E969-4BB4-A01A-8847349EECC5}"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2E68A0-0578-4924-BB9B-6E75C375463E}"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AF984230-A346-4BA5-A65B-60441D278AC9}"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DBF58C7D-6005-48BA-9EC4-050DB03B7289}"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A3E81A8-5BB3-4225-BDE8-744507697FE0}"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19793056-347B-457C-A79E-453BC31DB173}"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2D7D71B-50FD-4B04-932A-5D15100568E4}"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E856DDE6-0E13-4598-8933-6D1AFC2DBB22}" type="datetimeFigureOut">
              <a:rPr lang="ar-SA"/>
              <a:pPr>
                <a:defRPr/>
              </a:pPr>
              <a:t>06/09/1435</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25BABDA-3FF2-4784-B90C-005FF2071A46}"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0ACDE4B0-6735-4BA3-9F8C-BFFFBD05D985}"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FEE775B-76D3-415A-8DD0-E1365ECD4007}"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2A0C2DFB-D68C-43AF-8BC3-DEC0092F9D3F}" type="datetimeFigureOut">
              <a:rPr lang="ar-SA"/>
              <a:pPr>
                <a:defRPr/>
              </a:pPr>
              <a:t>06/09/1435</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B997A00A-DC45-4AA2-94B1-72D372D555A2}"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08217940-B392-4689-98C7-87002CC857CF}" type="datetimeFigureOut">
              <a:rPr lang="ar-SA"/>
              <a:pPr>
                <a:defRPr/>
              </a:pPr>
              <a:t>06/09/1435</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179910A7-E653-41DB-BAF5-2566F42D81FB}"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F641566-7EB1-48AA-8A0A-A93DB0A99543}" type="datetimeFigureOut">
              <a:rPr lang="ar-SA"/>
              <a:pPr>
                <a:defRPr/>
              </a:pPr>
              <a:t>06/09/1435</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D3C10A71-A94F-4D0D-B3E4-68DC08992DB2}"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EA69B39-8DF0-4A21-85EA-7A29E33CC918}"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FD0F6AFC-DBC5-4889-BFD8-17C3E6578644}" type="slidenum">
              <a:rPr lang="ar-SA"/>
              <a:pPr>
                <a:defRPr/>
              </a:pPr>
              <a:t>‹#›</a:t>
            </a:fld>
            <a:endParaRPr lang="ar-SA"/>
          </a:p>
        </p:txBody>
      </p:sp>
    </p:spTree>
  </p:cSld>
  <p:clrMapOvr>
    <a:masterClrMapping/>
  </p:clrMapOvr>
  <p:transition>
    <p:pull dir="rd"/>
    <p:sndAc>
      <p:stSnd>
        <p:snd r:embed="rId1" name="hamm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681916C-7053-446A-B632-D76E003A522E}" type="datetimeFigureOut">
              <a:rPr lang="ar-SA"/>
              <a:pPr>
                <a:defRPr/>
              </a:pPr>
              <a:t>06/09/1435</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2ECEC8C2-B324-47E1-ACC7-EB4FF0587B7C}" type="slidenum">
              <a:rPr lang="ar-SA"/>
              <a:pPr>
                <a:defRPr/>
              </a:pPr>
              <a:t>‹#›</a:t>
            </a:fld>
            <a:endParaRPr lang="ar-SA"/>
          </a:p>
        </p:txBody>
      </p:sp>
    </p:spTree>
  </p:cSld>
  <p:clrMapOvr>
    <a:masterClrMapping/>
  </p:clrMapOvr>
  <p:transition>
    <p:pull dir="rd"/>
    <p:sndAc>
      <p:stSnd>
        <p:snd r:embed="rId1" name="hamm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CE5013-1768-43FC-B611-CBFBC81F3CF2}" type="datetimeFigureOut">
              <a:rPr lang="ar-SA"/>
              <a:pPr>
                <a:defRPr/>
              </a:pPr>
              <a:t>06/09/1435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48307D-5FAE-4135-AF38-9FD22690E4FF}"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sndAc>
      <p:stSnd>
        <p:snd r:embed="rId13" name="hammer.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2.png"/><Relationship Id="rId3" Type="http://schemas.openxmlformats.org/officeDocument/2006/relationships/audio" Target="../media/audio20.wav"/><Relationship Id="rId7" Type="http://schemas.openxmlformats.org/officeDocument/2006/relationships/audio" Target="../media/audio24.wav"/><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11" Type="http://schemas.openxmlformats.org/officeDocument/2006/relationships/image" Target="../media/image10.png"/><Relationship Id="rId5" Type="http://schemas.openxmlformats.org/officeDocument/2006/relationships/audio" Target="../media/audio22.wav"/><Relationship Id="rId10" Type="http://schemas.openxmlformats.org/officeDocument/2006/relationships/image" Target="../media/image9.png"/><Relationship Id="rId4" Type="http://schemas.openxmlformats.org/officeDocument/2006/relationships/audio" Target="../media/audio21.wav"/><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2.png"/><Relationship Id="rId3" Type="http://schemas.openxmlformats.org/officeDocument/2006/relationships/audio" Target="../media/audio20.wav"/><Relationship Id="rId7" Type="http://schemas.openxmlformats.org/officeDocument/2006/relationships/audio" Target="../media/audio24.wav"/><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11" Type="http://schemas.openxmlformats.org/officeDocument/2006/relationships/image" Target="../media/image10.png"/><Relationship Id="rId5" Type="http://schemas.openxmlformats.org/officeDocument/2006/relationships/audio" Target="../media/audio22.wav"/><Relationship Id="rId10" Type="http://schemas.openxmlformats.org/officeDocument/2006/relationships/image" Target="../media/image9.png"/><Relationship Id="rId4" Type="http://schemas.openxmlformats.org/officeDocument/2006/relationships/audio" Target="../media/audio21.wav"/><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 Id="rId9"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 Id="rId9" Type="http://schemas.openxmlformats.org/officeDocument/2006/relationships/image" Target="../media/image13.gif"/></Relationships>
</file>

<file path=ppt/slides/_rels/slide14.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7.wav"/><Relationship Id="rId5" Type="http://schemas.openxmlformats.org/officeDocument/2006/relationships/audio" Target="../media/audio22.wav"/><Relationship Id="rId4" Type="http://schemas.openxmlformats.org/officeDocument/2006/relationships/audio" Target="../media/audio21.wav"/></Relationships>
</file>

<file path=ppt/slides/_rels/slide15.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13.wav"/><Relationship Id="rId5" Type="http://schemas.openxmlformats.org/officeDocument/2006/relationships/audio" Target="../media/audio24.wav"/><Relationship Id="rId4" Type="http://schemas.openxmlformats.org/officeDocument/2006/relationships/audio" Target="../media/audio23.wav"/></Relationships>
</file>

<file path=ppt/slides/_rels/slide1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6.wav"/><Relationship Id="rId5" Type="http://schemas.openxmlformats.org/officeDocument/2006/relationships/audio" Target="../media/audio22.wav"/><Relationship Id="rId4" Type="http://schemas.openxmlformats.org/officeDocument/2006/relationships/audio" Target="../media/audio21.wav"/></Relationships>
</file>

<file path=ppt/slides/_rels/slide17.xml.rels><?xml version="1.0" encoding="UTF-8" standalone="yes"?>
<Relationships xmlns="http://schemas.openxmlformats.org/package/2006/relationships"><Relationship Id="rId3" Type="http://schemas.openxmlformats.org/officeDocument/2006/relationships/audio" Target="../media/audio23.wav"/><Relationship Id="rId7"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8.wav"/><Relationship Id="rId5" Type="http://schemas.openxmlformats.org/officeDocument/2006/relationships/audio" Target="../media/audio13.wav"/><Relationship Id="rId4" Type="http://schemas.openxmlformats.org/officeDocument/2006/relationships/audio" Target="../media/audio24.wav"/></Relationships>
</file>

<file path=ppt/slides/_rels/slide18.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audio" Target="../media/audio30.wav"/></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6.wav"/></Relationships>
</file>

<file path=ppt/slides/_rels/slide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audio" Target="../media/audio3.wav"/><Relationship Id="rId7" Type="http://schemas.openxmlformats.org/officeDocument/2006/relationships/audio" Target="../media/audio19.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18.wav"/><Relationship Id="rId5" Type="http://schemas.openxmlformats.org/officeDocument/2006/relationships/audio" Target="../media/audio1.wav"/><Relationship Id="rId10" Type="http://schemas.openxmlformats.org/officeDocument/2006/relationships/image" Target="../media/image4.gif"/><Relationship Id="rId4" Type="http://schemas.openxmlformats.org/officeDocument/2006/relationships/audio" Target="../media/audio17.wav"/><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audio" Target="../media/audio24.wav"/><Relationship Id="rId3" Type="http://schemas.openxmlformats.org/officeDocument/2006/relationships/audio" Target="../media/audio3.wav"/><Relationship Id="rId7" Type="http://schemas.openxmlformats.org/officeDocument/2006/relationships/audio" Target="../media/audio23.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22.wav"/><Relationship Id="rId5" Type="http://schemas.openxmlformats.org/officeDocument/2006/relationships/audio" Target="../media/audio21.wav"/><Relationship Id="rId10" Type="http://schemas.openxmlformats.org/officeDocument/2006/relationships/image" Target="../media/image5.gif"/><Relationship Id="rId4" Type="http://schemas.openxmlformats.org/officeDocument/2006/relationships/audio" Target="../media/audio20.wav"/><Relationship Id="rId9"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5.wav"/><Relationship Id="rId7" Type="http://schemas.openxmlformats.org/officeDocument/2006/relationships/image" Target="../media/image5.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13.wav"/><Relationship Id="rId5" Type="http://schemas.openxmlformats.org/officeDocument/2006/relationships/audio" Target="../media/audio21.wav"/><Relationship Id="rId4" Type="http://schemas.openxmlformats.org/officeDocument/2006/relationships/audio" Target="../media/audio26.wav"/></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 Id="rId9"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audio" Target="../media/audio13.wav"/><Relationship Id="rId4" Type="http://schemas.openxmlformats.org/officeDocument/2006/relationships/audio" Target="../media/audio23.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20.wav"/><Relationship Id="rId7" Type="http://schemas.openxmlformats.org/officeDocument/2006/relationships/audio" Target="../media/audio2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22.wav"/><Relationship Id="rId4" Type="http://schemas.openxmlformats.org/officeDocument/2006/relationships/audio" Target="../media/audio21.wav"/><Relationship Id="rId9"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audio" Target="../media/audio25.wav"/><Relationship Id="rId7" Type="http://schemas.openxmlformats.org/officeDocument/2006/relationships/image" Target="../media/image7.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23.wav"/><Relationship Id="rId5" Type="http://schemas.openxmlformats.org/officeDocument/2006/relationships/audio" Target="../media/audio26.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rot="21114941">
            <a:off x="604897" y="787022"/>
            <a:ext cx="4565673" cy="2646878"/>
          </a:xfrm>
          <a:prstGeom prst="rect">
            <a:avLst/>
          </a:prstGeom>
          <a:noFill/>
          <a:effec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e_AlHor" pitchFamily="18" charset="-78"/>
                <a:cs typeface="ae_AlHor" pitchFamily="18" charset="-78"/>
              </a:rPr>
              <a:t>الأعداد</a:t>
            </a:r>
            <a:endParaRPr lang="ar-SA" sz="1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e_AlHor" pitchFamily="18" charset="-78"/>
              <a:cs typeface="ae_AlHor" pitchFamily="18" charset="-78"/>
            </a:endParaRPr>
          </a:p>
        </p:txBody>
      </p:sp>
      <p:sp>
        <p:nvSpPr>
          <p:cNvPr id="13" name="مستطيل 12"/>
          <p:cNvSpPr/>
          <p:nvPr/>
        </p:nvSpPr>
        <p:spPr>
          <a:xfrm rot="21418162">
            <a:off x="6820712" y="1033235"/>
            <a:ext cx="1652902" cy="1515693"/>
          </a:xfrm>
          <a:prstGeom prst="rect">
            <a:avLst/>
          </a:prstGeom>
          <a:noFill/>
          <a:ln>
            <a:noFill/>
          </a:ln>
          <a:effectLst>
            <a:outerShdw blurRad="50800" dist="38100" dir="10800000" algn="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EG" sz="11500" b="1" dirty="0">
                <a:ln w="11430"/>
                <a:gradFill flip="none" rotWithShape="1">
                  <a:gsLst>
                    <a:gs pos="0">
                      <a:srgbClr val="03D4A8"/>
                    </a:gs>
                    <a:gs pos="25000">
                      <a:srgbClr val="21D6E0"/>
                    </a:gs>
                    <a:gs pos="75000">
                      <a:srgbClr val="0087E6"/>
                    </a:gs>
                    <a:gs pos="100000">
                      <a:srgbClr val="005CBF"/>
                    </a:gs>
                  </a:gsLst>
                  <a:lin ang="13500000" scaled="0"/>
                  <a:tileRect/>
                </a:gradFill>
                <a:effectLst>
                  <a:outerShdw blurRad="50800" dist="38100" dir="2700000" algn="tl" rotWithShape="0">
                    <a:prstClr val="black">
                      <a:alpha val="40000"/>
                    </a:prstClr>
                  </a:outerShdw>
                </a:effectLst>
                <a:latin typeface="ae_AlHor" pitchFamily="18" charset="-78"/>
                <a:cs typeface="ae_AlHor" pitchFamily="18" charset="-78"/>
              </a:rPr>
              <a:t>18</a:t>
            </a:r>
            <a:endParaRPr lang="ar-SA" sz="11500" b="1" dirty="0">
              <a:ln w="11430"/>
              <a:gradFill flip="none" rotWithShape="1">
                <a:gsLst>
                  <a:gs pos="0">
                    <a:srgbClr val="03D4A8"/>
                  </a:gs>
                  <a:gs pos="25000">
                    <a:srgbClr val="21D6E0"/>
                  </a:gs>
                  <a:gs pos="75000">
                    <a:srgbClr val="0087E6"/>
                  </a:gs>
                  <a:gs pos="100000">
                    <a:srgbClr val="005CBF"/>
                  </a:gs>
                </a:gsLst>
                <a:lin ang="13500000" scaled="0"/>
                <a:tileRect/>
              </a:gradFill>
              <a:effectLst>
                <a:outerShdw blurRad="50800" dist="38100" dir="2700000" algn="tl" rotWithShape="0">
                  <a:prstClr val="black">
                    <a:alpha val="40000"/>
                  </a:prstClr>
                </a:outerShdw>
              </a:effectLst>
              <a:latin typeface="ae_AlHor" pitchFamily="18" charset="-78"/>
              <a:cs typeface="ae_AlHor" pitchFamily="18" charset="-78"/>
            </a:endParaRPr>
          </a:p>
        </p:txBody>
      </p:sp>
      <p:sp>
        <p:nvSpPr>
          <p:cNvPr id="14" name="سحابة 13"/>
          <p:cNvSpPr/>
          <p:nvPr/>
        </p:nvSpPr>
        <p:spPr>
          <a:xfrm rot="164393">
            <a:off x="5828869" y="2327976"/>
            <a:ext cx="1794961" cy="1618973"/>
          </a:xfrm>
          <a:prstGeom prst="cloud">
            <a:avLst/>
          </a:prstGeom>
          <a:noFill/>
          <a:ln>
            <a:noFill/>
          </a:ln>
          <a:effectLst>
            <a:outerShdw blurRad="50800" dist="38100" dir="10800000" algn="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EG" sz="11500" b="1" dirty="0">
                <a:ln w="11430"/>
                <a:gradFill flip="none" rotWithShape="1">
                  <a:gsLst>
                    <a:gs pos="0">
                      <a:srgbClr val="FFF200"/>
                    </a:gs>
                    <a:gs pos="45000">
                      <a:srgbClr val="FF7A00"/>
                    </a:gs>
                    <a:gs pos="70000">
                      <a:srgbClr val="FF0300"/>
                    </a:gs>
                    <a:gs pos="100000">
                      <a:srgbClr val="4D0808"/>
                    </a:gs>
                  </a:gsLst>
                  <a:path path="circle">
                    <a:fillToRect l="100000" b="100000"/>
                  </a:path>
                  <a:tileRect t="-100000" r="-100000"/>
                </a:gradFill>
                <a:effectLst>
                  <a:outerShdw blurRad="50800" dist="38100" dir="2700000" algn="tl" rotWithShape="0">
                    <a:prstClr val="black">
                      <a:alpha val="40000"/>
                    </a:prstClr>
                  </a:outerShdw>
                </a:effectLst>
                <a:latin typeface="ae_AlHor" pitchFamily="18" charset="-78"/>
                <a:cs typeface="ae_AlHor" pitchFamily="18" charset="-78"/>
              </a:rPr>
              <a:t>19</a:t>
            </a:r>
            <a:endParaRPr lang="ar-SA" sz="11500" b="1" dirty="0">
              <a:ln w="11430"/>
              <a:gradFill flip="none" rotWithShape="1">
                <a:gsLst>
                  <a:gs pos="0">
                    <a:srgbClr val="FFF200"/>
                  </a:gs>
                  <a:gs pos="45000">
                    <a:srgbClr val="FF7A00"/>
                  </a:gs>
                  <a:gs pos="70000">
                    <a:srgbClr val="FF0300"/>
                  </a:gs>
                  <a:gs pos="100000">
                    <a:srgbClr val="4D0808"/>
                  </a:gs>
                </a:gsLst>
                <a:path path="circle">
                  <a:fillToRect l="100000" b="100000"/>
                </a:path>
                <a:tileRect t="-100000" r="-100000"/>
              </a:gradFill>
              <a:effectLst>
                <a:outerShdw blurRad="50800" dist="38100" dir="2700000" algn="tl" rotWithShape="0">
                  <a:prstClr val="black">
                    <a:alpha val="40000"/>
                  </a:prstClr>
                </a:outerShdw>
              </a:effectLst>
              <a:latin typeface="ae_AlHor" pitchFamily="18" charset="-78"/>
              <a:cs typeface="ae_AlHor" pitchFamily="18" charset="-78"/>
            </a:endParaRPr>
          </a:p>
        </p:txBody>
      </p:sp>
      <p:sp>
        <p:nvSpPr>
          <p:cNvPr id="11" name="سحابة 10"/>
          <p:cNvSpPr/>
          <p:nvPr/>
        </p:nvSpPr>
        <p:spPr>
          <a:xfrm>
            <a:off x="6129839" y="3886200"/>
            <a:ext cx="1794961" cy="1618973"/>
          </a:xfrm>
          <a:prstGeom prst="cloud">
            <a:avLst/>
          </a:prstGeom>
          <a:noFill/>
          <a:ln>
            <a:noFill/>
          </a:ln>
          <a:effectLst>
            <a:outerShdw blurRad="50800" dist="38100" dir="10800000" algn="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EG" sz="115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t="100000" r="100000"/>
                  </a:path>
                  <a:tileRect l="-100000" b="-100000"/>
                </a:gradFill>
                <a:effectLst>
                  <a:outerShdw blurRad="50800" dist="38100" dir="2700000" algn="tl" rotWithShape="0">
                    <a:prstClr val="black">
                      <a:alpha val="40000"/>
                    </a:prstClr>
                  </a:outerShdw>
                </a:effectLst>
                <a:latin typeface="ae_AlHor" pitchFamily="18" charset="-78"/>
                <a:cs typeface="ae_AlHor" pitchFamily="18" charset="-78"/>
              </a:rPr>
              <a:t>20</a:t>
            </a:r>
            <a:endParaRPr lang="ar-SA" sz="115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t="100000" r="100000"/>
                </a:path>
                <a:tileRect l="-100000" b="-100000"/>
              </a:gradFill>
              <a:effectLst>
                <a:outerShdw blurRad="50800" dist="38100" dir="2700000" algn="tl" rotWithShape="0">
                  <a:prstClr val="black">
                    <a:alpha val="40000"/>
                  </a:prstClr>
                </a:outerShdw>
              </a:effectLst>
              <a:latin typeface="ae_AlHor" pitchFamily="18" charset="-78"/>
              <a:cs typeface="ae_AlHor" pitchFamily="18" charset="-78"/>
            </a:endParaRPr>
          </a:p>
        </p:txBody>
      </p:sp>
    </p:spTree>
  </p:cSld>
  <p:clrMapOvr>
    <a:masterClrMapping/>
  </p:clrMapOvr>
  <p:transition>
    <p:pull dir="rd"/>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0068 - applause.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92D05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5" name="مستطيل مستدير الزوايا 4"/>
          <p:cNvSpPr/>
          <p:nvPr/>
        </p:nvSpPr>
        <p:spPr bwMode="auto">
          <a:xfrm>
            <a:off x="2859314" y="152400"/>
            <a:ext cx="4880119"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عِد الأِشياء </a:t>
            </a:r>
            <a:r>
              <a:rPr lang="ar-SA"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التالية</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وانطق عددها</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6" name="سحابة 5"/>
          <p:cNvSpPr/>
          <p:nvPr/>
        </p:nvSpPr>
        <p:spPr>
          <a:xfrm rot="788280">
            <a:off x="8062443" y="127986"/>
            <a:ext cx="990600" cy="914400"/>
          </a:xfrm>
          <a:prstGeom prst="clou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83588" y="2811463"/>
            <a:ext cx="493712"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10" cstate="print"/>
          <a:stretch>
            <a:fillRect/>
          </a:stretch>
        </p:blipFill>
        <p:spPr>
          <a:xfrm>
            <a:off x="7478713" y="2847975"/>
            <a:ext cx="500062" cy="6572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10" cstate="print"/>
          <a:stretch>
            <a:fillRect/>
          </a:stretch>
        </p:blipFill>
        <p:spPr>
          <a:xfrm>
            <a:off x="6515100" y="2847975"/>
            <a:ext cx="500063" cy="6572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10" cstate="print"/>
          <a:stretch>
            <a:fillRect/>
          </a:stretch>
        </p:blipFill>
        <p:spPr>
          <a:xfrm>
            <a:off x="5668963" y="2847975"/>
            <a:ext cx="500062" cy="6572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11" cstate="print"/>
          <a:stretch>
            <a:fillRect/>
          </a:stretch>
        </p:blipFill>
        <p:spPr>
          <a:xfrm>
            <a:off x="4783138" y="2847975"/>
            <a:ext cx="501650" cy="6572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10" cstate="print"/>
          <a:stretch>
            <a:fillRect/>
          </a:stretch>
        </p:blipFill>
        <p:spPr>
          <a:xfrm>
            <a:off x="8426450" y="3719513"/>
            <a:ext cx="500063" cy="6556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11" cstate="print"/>
          <a:stretch>
            <a:fillRect/>
          </a:stretch>
        </p:blipFill>
        <p:spPr>
          <a:xfrm>
            <a:off x="7553325" y="3735388"/>
            <a:ext cx="501650" cy="6572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10" cstate="print"/>
          <a:stretch>
            <a:fillRect/>
          </a:stretch>
        </p:blipFill>
        <p:spPr>
          <a:xfrm>
            <a:off x="6589713" y="3762375"/>
            <a:ext cx="500062" cy="6556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10" cstate="print"/>
          <a:stretch>
            <a:fillRect/>
          </a:stretch>
        </p:blipFill>
        <p:spPr>
          <a:xfrm>
            <a:off x="5743575" y="3762375"/>
            <a:ext cx="500063" cy="6556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10" cstate="print"/>
          <a:stretch>
            <a:fillRect/>
          </a:stretch>
        </p:blipFill>
        <p:spPr>
          <a:xfrm>
            <a:off x="4845050" y="3762375"/>
            <a:ext cx="500063" cy="6572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12" cstate="print"/>
          <a:stretch>
            <a:fillRect/>
          </a:stretch>
        </p:blipFill>
        <p:spPr>
          <a:xfrm>
            <a:off x="3849688" y="2851150"/>
            <a:ext cx="492125" cy="646113"/>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12" cstate="print"/>
          <a:stretch>
            <a:fillRect/>
          </a:stretch>
        </p:blipFill>
        <p:spPr>
          <a:xfrm>
            <a:off x="2935288" y="2859088"/>
            <a:ext cx="492125" cy="646112"/>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12" cstate="print"/>
          <a:stretch>
            <a:fillRect/>
          </a:stretch>
        </p:blipFill>
        <p:spPr>
          <a:xfrm>
            <a:off x="2020888" y="2859088"/>
            <a:ext cx="492125" cy="646112"/>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13" cstate="print"/>
          <a:stretch>
            <a:fillRect/>
          </a:stretch>
        </p:blipFill>
        <p:spPr>
          <a:xfrm>
            <a:off x="1192213" y="2820988"/>
            <a:ext cx="493712" cy="646112"/>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13" cstate="print"/>
          <a:stretch>
            <a:fillRect/>
          </a:stretch>
        </p:blipFill>
        <p:spPr>
          <a:xfrm>
            <a:off x="277813" y="2820988"/>
            <a:ext cx="493712" cy="646112"/>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10" cstate="print"/>
          <a:stretch>
            <a:fillRect/>
          </a:stretch>
        </p:blipFill>
        <p:spPr>
          <a:xfrm>
            <a:off x="3867150" y="3735388"/>
            <a:ext cx="500063" cy="6556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10" cstate="print"/>
          <a:stretch>
            <a:fillRect/>
          </a:stretch>
        </p:blipFill>
        <p:spPr>
          <a:xfrm>
            <a:off x="3021013" y="3735388"/>
            <a:ext cx="500062" cy="6556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11" cstate="print"/>
          <a:stretch>
            <a:fillRect/>
          </a:stretch>
        </p:blipFill>
        <p:spPr>
          <a:xfrm>
            <a:off x="2030413" y="3735388"/>
            <a:ext cx="501650" cy="6572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0" name="صورة 69" descr="Clipart-Cartoon-Design-04 copy.gif"/>
          <p:cNvPicPr>
            <a:picLocks noChangeAspect="1"/>
          </p:cNvPicPr>
          <p:nvPr/>
        </p:nvPicPr>
        <p:blipFill>
          <a:blip r:embed="rId11" cstate="print"/>
          <a:stretch>
            <a:fillRect/>
          </a:stretch>
        </p:blipFill>
        <p:spPr>
          <a:xfrm>
            <a:off x="1192213" y="3725863"/>
            <a:ext cx="501650" cy="657225"/>
          </a:xfrm>
          <a:prstGeom prst="rect">
            <a:avLst/>
          </a:prstGeom>
          <a:effectLst>
            <a:outerShdw blurRad="50800" dist="38100" dir="10800000" algn="r" rotWithShape="0">
              <a:prstClr val="black">
                <a:alpha val="40000"/>
              </a:prstClr>
            </a:outerShdw>
          </a:effectLst>
        </p:spPr>
      </p:pic>
      <p:sp>
        <p:nvSpPr>
          <p:cNvPr id="71" name="مستطيل مستدير الزوايا 70"/>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4" name="شكل بيضاوي 73"/>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style.rotation</p:attrName>
                                        </p:attrNameLst>
                                      </p:cBhvr>
                                      <p:tavLst>
                                        <p:tav tm="0">
                                          <p:val>
                                            <p:fltVal val="720"/>
                                          </p:val>
                                        </p:tav>
                                        <p:tav tm="100000">
                                          <p:val>
                                            <p:fltVal val="0"/>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2"/>
                                            </p:cond>
                                          </p:stCondLst>
                                          <p:endCondLst>
                                            <p:cond evt="onStopAudio" delay="0">
                                              <p:tgtEl>
                                                <p:sldTgt/>
                                              </p:tgtEl>
                                            </p:cond>
                                          </p:endCondLst>
                                        </p:cTn>
                                        <p:tgtEl>
                                          <p:sndTgt r:embed="rId5" name="ir_end.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style.rotation</p:attrName>
                                        </p:attrNameLst>
                                      </p:cBhvr>
                                      <p:tavLst>
                                        <p:tav tm="0">
                                          <p:val>
                                            <p:fltVal val="720"/>
                                          </p:val>
                                        </p:tav>
                                        <p:tav tm="100000">
                                          <p:val>
                                            <p:fltVal val="0"/>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ir_end.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style.rotation</p:attrName>
                                        </p:attrNameLst>
                                      </p:cBhvr>
                                      <p:tavLst>
                                        <p:tav tm="0">
                                          <p:val>
                                            <p:fltVal val="720"/>
                                          </p:val>
                                        </p:tav>
                                        <p:tav tm="100000">
                                          <p:val>
                                            <p:fltVal val="0"/>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5" name="ir_end.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style.rotation</p:attrName>
                                        </p:attrNameLst>
                                      </p:cBhvr>
                                      <p:tavLst>
                                        <p:tav tm="0">
                                          <p:val>
                                            <p:fltVal val="720"/>
                                          </p:val>
                                        </p:tav>
                                        <p:tav tm="100000">
                                          <p:val>
                                            <p:fltVal val="0"/>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5" name="ir_end.wav"/>
                                        </p:tgtEl>
                                      </p:cMediaNode>
                                    </p:audio>
                                  </p:subTnLst>
                                </p:cTn>
                              </p:par>
                              <p:par>
                                <p:cTn id="46" presetID="3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style.rotation</p:attrName>
                                        </p:attrNameLst>
                                      </p:cBhvr>
                                      <p:tavLst>
                                        <p:tav tm="0">
                                          <p:val>
                                            <p:fltVal val="720"/>
                                          </p:val>
                                        </p:tav>
                                        <p:tav tm="100000">
                                          <p:val>
                                            <p:fltVal val="0"/>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 calcmode="lin" valueType="num">
                                      <p:cBhvr>
                                        <p:cTn id="51"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5" name="ir_end.wav"/>
                                        </p:tgtEl>
                                      </p:cMediaNode>
                                    </p:audio>
                                  </p:subTnLst>
                                </p:cTn>
                              </p:par>
                              <p:par>
                                <p:cTn id="52" presetID="35"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style.rotation</p:attrName>
                                        </p:attrNameLst>
                                      </p:cBhvr>
                                      <p:tavLst>
                                        <p:tav tm="0">
                                          <p:val>
                                            <p:fltVal val="720"/>
                                          </p:val>
                                        </p:tav>
                                        <p:tav tm="100000">
                                          <p:val>
                                            <p:fltVal val="0"/>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 calcmode="lin" valueType="num">
                                      <p:cBhvr>
                                        <p:cTn id="57"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2"/>
                                            </p:cond>
                                          </p:stCondLst>
                                          <p:endCondLst>
                                            <p:cond evt="onStopAudio" delay="0">
                                              <p:tgtEl>
                                                <p:sldTgt/>
                                              </p:tgtEl>
                                            </p:cond>
                                          </p:endCondLst>
                                        </p:cTn>
                                        <p:tgtEl>
                                          <p:sndTgt r:embed="rId5" name="ir_end.wav"/>
                                        </p:tgtEl>
                                      </p:cMediaNode>
                                    </p:audio>
                                  </p:subTnLst>
                                </p:cTn>
                              </p:par>
                              <p:par>
                                <p:cTn id="58" presetID="3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style.rotation</p:attrName>
                                        </p:attrNameLst>
                                      </p:cBhvr>
                                      <p:tavLst>
                                        <p:tav tm="0">
                                          <p:val>
                                            <p:fltVal val="720"/>
                                          </p:val>
                                        </p:tav>
                                        <p:tav tm="100000">
                                          <p:val>
                                            <p:fltVal val="0"/>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 calcmode="lin" valueType="num">
                                      <p:cBhvr>
                                        <p:cTn id="63"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5" name="ir_end.wav"/>
                                        </p:tgtEl>
                                      </p:cMediaNode>
                                    </p:audio>
                                  </p:subTnLst>
                                </p:cTn>
                              </p:par>
                              <p:par>
                                <p:cTn id="64" presetID="35"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anim calcmode="lin" valueType="num">
                                      <p:cBhvr>
                                        <p:cTn id="67" dur="2000" fill="hold"/>
                                        <p:tgtEl>
                                          <p:spTgt spid="15"/>
                                        </p:tgtEl>
                                        <p:attrNameLst>
                                          <p:attrName>style.rotation</p:attrName>
                                        </p:attrNameLst>
                                      </p:cBhvr>
                                      <p:tavLst>
                                        <p:tav tm="0">
                                          <p:val>
                                            <p:fltVal val="720"/>
                                          </p:val>
                                        </p:tav>
                                        <p:tav tm="100000">
                                          <p:val>
                                            <p:fltVal val="0"/>
                                          </p:val>
                                        </p:tav>
                                      </p:tavLst>
                                    </p:anim>
                                    <p:anim calcmode="lin" valueType="num">
                                      <p:cBhvr>
                                        <p:cTn id="68" dur="2000" fill="hold"/>
                                        <p:tgtEl>
                                          <p:spTgt spid="15"/>
                                        </p:tgtEl>
                                        <p:attrNameLst>
                                          <p:attrName>ppt_h</p:attrName>
                                        </p:attrNameLst>
                                      </p:cBhvr>
                                      <p:tavLst>
                                        <p:tav tm="0">
                                          <p:val>
                                            <p:fltVal val="0"/>
                                          </p:val>
                                        </p:tav>
                                        <p:tav tm="100000">
                                          <p:val>
                                            <p:strVal val="#ppt_h"/>
                                          </p:val>
                                        </p:tav>
                                      </p:tavLst>
                                    </p:anim>
                                    <p:anim calcmode="lin" valueType="num">
                                      <p:cBhvr>
                                        <p:cTn id="69"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4"/>
                                            </p:cond>
                                          </p:stCondLst>
                                          <p:endCondLst>
                                            <p:cond evt="onStopAudio" delay="0">
                                              <p:tgtEl>
                                                <p:sldTgt/>
                                              </p:tgtEl>
                                            </p:cond>
                                          </p:endCondLst>
                                        </p:cTn>
                                        <p:tgtEl>
                                          <p:sndTgt r:embed="rId5" name="ir_end.wav"/>
                                        </p:tgtEl>
                                      </p:cMediaNode>
                                    </p:audio>
                                  </p:subTnLst>
                                </p:cTn>
                              </p:par>
                              <p:par>
                                <p:cTn id="70" presetID="3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style.rotation</p:attrName>
                                        </p:attrNameLst>
                                      </p:cBhvr>
                                      <p:tavLst>
                                        <p:tav tm="0">
                                          <p:val>
                                            <p:fltVal val="720"/>
                                          </p:val>
                                        </p:tav>
                                        <p:tav tm="100000">
                                          <p:val>
                                            <p:fltVal val="0"/>
                                          </p:val>
                                        </p:tav>
                                      </p:tavLst>
                                    </p:anim>
                                    <p:anim calcmode="lin" valueType="num">
                                      <p:cBhvr>
                                        <p:cTn id="74" dur="2000" fill="hold"/>
                                        <p:tgtEl>
                                          <p:spTgt spid="16"/>
                                        </p:tgtEl>
                                        <p:attrNameLst>
                                          <p:attrName>ppt_h</p:attrName>
                                        </p:attrNameLst>
                                      </p:cBhvr>
                                      <p:tavLst>
                                        <p:tav tm="0">
                                          <p:val>
                                            <p:fltVal val="0"/>
                                          </p:val>
                                        </p:tav>
                                        <p:tav tm="100000">
                                          <p:val>
                                            <p:strVal val="#ppt_h"/>
                                          </p:val>
                                        </p:tav>
                                      </p:tavLst>
                                    </p:anim>
                                    <p:anim calcmode="lin" valueType="num">
                                      <p:cBhvr>
                                        <p:cTn id="75"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5" name="ir_end.wav"/>
                                        </p:tgtEl>
                                      </p:cMediaNode>
                                    </p:audio>
                                  </p:subTnLst>
                                </p:cTn>
                              </p:par>
                              <p:par>
                                <p:cTn id="76" presetID="35"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anim calcmode="lin" valueType="num">
                                      <p:cBhvr>
                                        <p:cTn id="79" dur="2000" fill="hold"/>
                                        <p:tgtEl>
                                          <p:spTgt spid="17"/>
                                        </p:tgtEl>
                                        <p:attrNameLst>
                                          <p:attrName>style.rotation</p:attrName>
                                        </p:attrNameLst>
                                      </p:cBhvr>
                                      <p:tavLst>
                                        <p:tav tm="0">
                                          <p:val>
                                            <p:fltVal val="720"/>
                                          </p:val>
                                        </p:tav>
                                        <p:tav tm="100000">
                                          <p:val>
                                            <p:fltVal val="0"/>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 calcmode="lin" valueType="num">
                                      <p:cBhvr>
                                        <p:cTn id="81"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6"/>
                                            </p:cond>
                                          </p:stCondLst>
                                          <p:endCondLst>
                                            <p:cond evt="onStopAudio" delay="0">
                                              <p:tgtEl>
                                                <p:sldTgt/>
                                              </p:tgtEl>
                                            </p:cond>
                                          </p:endCondLst>
                                        </p:cTn>
                                        <p:tgtEl>
                                          <p:sndTgt r:embed="rId5" name="ir_end.wav"/>
                                        </p:tgtEl>
                                      </p:cMediaNode>
                                    </p:audio>
                                  </p:subTnLst>
                                </p:cTn>
                              </p:par>
                              <p:par>
                                <p:cTn id="82" presetID="35"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anim calcmode="lin" valueType="num">
                                      <p:cBhvr>
                                        <p:cTn id="85" dur="2000" fill="hold"/>
                                        <p:tgtEl>
                                          <p:spTgt spid="38"/>
                                        </p:tgtEl>
                                        <p:attrNameLst>
                                          <p:attrName>style.rotation</p:attrName>
                                        </p:attrNameLst>
                                      </p:cBhvr>
                                      <p:tavLst>
                                        <p:tav tm="0">
                                          <p:val>
                                            <p:fltVal val="720"/>
                                          </p:val>
                                        </p:tav>
                                        <p:tav tm="100000">
                                          <p:val>
                                            <p:fltVal val="0"/>
                                          </p:val>
                                        </p:tav>
                                      </p:tavLst>
                                    </p:anim>
                                    <p:anim calcmode="lin" valueType="num">
                                      <p:cBhvr>
                                        <p:cTn id="86" dur="2000" fill="hold"/>
                                        <p:tgtEl>
                                          <p:spTgt spid="38"/>
                                        </p:tgtEl>
                                        <p:attrNameLst>
                                          <p:attrName>ppt_h</p:attrName>
                                        </p:attrNameLst>
                                      </p:cBhvr>
                                      <p:tavLst>
                                        <p:tav tm="0">
                                          <p:val>
                                            <p:fltVal val="0"/>
                                          </p:val>
                                        </p:tav>
                                        <p:tav tm="100000">
                                          <p:val>
                                            <p:strVal val="#ppt_h"/>
                                          </p:val>
                                        </p:tav>
                                      </p:tavLst>
                                    </p:anim>
                                    <p:anim calcmode="lin" valueType="num">
                                      <p:cBhvr>
                                        <p:cTn id="87"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5" name="ir_end.wav"/>
                                        </p:tgtEl>
                                      </p:cMediaNode>
                                    </p:audio>
                                  </p:subTnLst>
                                </p:cTn>
                              </p:par>
                              <p:par>
                                <p:cTn id="88" presetID="35"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000"/>
                                        <p:tgtEl>
                                          <p:spTgt spid="39"/>
                                        </p:tgtEl>
                                      </p:cBhvr>
                                    </p:animEffect>
                                    <p:anim calcmode="lin" valueType="num">
                                      <p:cBhvr>
                                        <p:cTn id="91" dur="2000" fill="hold"/>
                                        <p:tgtEl>
                                          <p:spTgt spid="39"/>
                                        </p:tgtEl>
                                        <p:attrNameLst>
                                          <p:attrName>style.rotation</p:attrName>
                                        </p:attrNameLst>
                                      </p:cBhvr>
                                      <p:tavLst>
                                        <p:tav tm="0">
                                          <p:val>
                                            <p:fltVal val="720"/>
                                          </p:val>
                                        </p:tav>
                                        <p:tav tm="100000">
                                          <p:val>
                                            <p:fltVal val="0"/>
                                          </p:val>
                                        </p:tav>
                                      </p:tavLst>
                                    </p:anim>
                                    <p:anim calcmode="lin" valueType="num">
                                      <p:cBhvr>
                                        <p:cTn id="92" dur="2000" fill="hold"/>
                                        <p:tgtEl>
                                          <p:spTgt spid="39"/>
                                        </p:tgtEl>
                                        <p:attrNameLst>
                                          <p:attrName>ppt_h</p:attrName>
                                        </p:attrNameLst>
                                      </p:cBhvr>
                                      <p:tavLst>
                                        <p:tav tm="0">
                                          <p:val>
                                            <p:fltVal val="0"/>
                                          </p:val>
                                        </p:tav>
                                        <p:tav tm="100000">
                                          <p:val>
                                            <p:strVal val="#ppt_h"/>
                                          </p:val>
                                        </p:tav>
                                      </p:tavLst>
                                    </p:anim>
                                    <p:anim calcmode="lin" valueType="num">
                                      <p:cBhvr>
                                        <p:cTn id="93"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5" name="ir_end.wav"/>
                                        </p:tgtEl>
                                      </p:cMediaNode>
                                    </p:audio>
                                  </p:subTnLst>
                                </p:cTn>
                              </p:par>
                              <p:par>
                                <p:cTn id="94" presetID="35"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2000"/>
                                        <p:tgtEl>
                                          <p:spTgt spid="40"/>
                                        </p:tgtEl>
                                      </p:cBhvr>
                                    </p:animEffect>
                                    <p:anim calcmode="lin" valueType="num">
                                      <p:cBhvr>
                                        <p:cTn id="97" dur="2000" fill="hold"/>
                                        <p:tgtEl>
                                          <p:spTgt spid="40"/>
                                        </p:tgtEl>
                                        <p:attrNameLst>
                                          <p:attrName>style.rotation</p:attrName>
                                        </p:attrNameLst>
                                      </p:cBhvr>
                                      <p:tavLst>
                                        <p:tav tm="0">
                                          <p:val>
                                            <p:fltVal val="720"/>
                                          </p:val>
                                        </p:tav>
                                        <p:tav tm="100000">
                                          <p:val>
                                            <p:fltVal val="0"/>
                                          </p:val>
                                        </p:tav>
                                      </p:tavLst>
                                    </p:anim>
                                    <p:anim calcmode="lin" valueType="num">
                                      <p:cBhvr>
                                        <p:cTn id="98" dur="2000" fill="hold"/>
                                        <p:tgtEl>
                                          <p:spTgt spid="40"/>
                                        </p:tgtEl>
                                        <p:attrNameLst>
                                          <p:attrName>ppt_h</p:attrName>
                                        </p:attrNameLst>
                                      </p:cBhvr>
                                      <p:tavLst>
                                        <p:tav tm="0">
                                          <p:val>
                                            <p:fltVal val="0"/>
                                          </p:val>
                                        </p:tav>
                                        <p:tav tm="100000">
                                          <p:val>
                                            <p:strVal val="#ppt_h"/>
                                          </p:val>
                                        </p:tav>
                                      </p:tavLst>
                                    </p:anim>
                                    <p:anim calcmode="lin" valueType="num">
                                      <p:cBhvr>
                                        <p:cTn id="99"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5" name="ir_end.wav"/>
                                        </p:tgtEl>
                                      </p:cMediaNode>
                                    </p:audio>
                                  </p:subTnLst>
                                </p:cTn>
                              </p:par>
                              <p:par>
                                <p:cTn id="100" presetID="35"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2000"/>
                                        <p:tgtEl>
                                          <p:spTgt spid="41"/>
                                        </p:tgtEl>
                                      </p:cBhvr>
                                    </p:animEffect>
                                    <p:anim calcmode="lin" valueType="num">
                                      <p:cBhvr>
                                        <p:cTn id="103" dur="2000" fill="hold"/>
                                        <p:tgtEl>
                                          <p:spTgt spid="41"/>
                                        </p:tgtEl>
                                        <p:attrNameLst>
                                          <p:attrName>style.rotation</p:attrName>
                                        </p:attrNameLst>
                                      </p:cBhvr>
                                      <p:tavLst>
                                        <p:tav tm="0">
                                          <p:val>
                                            <p:fltVal val="720"/>
                                          </p:val>
                                        </p:tav>
                                        <p:tav tm="100000">
                                          <p:val>
                                            <p:fltVal val="0"/>
                                          </p:val>
                                        </p:tav>
                                      </p:tavLst>
                                    </p:anim>
                                    <p:anim calcmode="lin" valueType="num">
                                      <p:cBhvr>
                                        <p:cTn id="104" dur="2000" fill="hold"/>
                                        <p:tgtEl>
                                          <p:spTgt spid="41"/>
                                        </p:tgtEl>
                                        <p:attrNameLst>
                                          <p:attrName>ppt_h</p:attrName>
                                        </p:attrNameLst>
                                      </p:cBhvr>
                                      <p:tavLst>
                                        <p:tav tm="0">
                                          <p:val>
                                            <p:fltVal val="0"/>
                                          </p:val>
                                        </p:tav>
                                        <p:tav tm="100000">
                                          <p:val>
                                            <p:strVal val="#ppt_h"/>
                                          </p:val>
                                        </p:tav>
                                      </p:tavLst>
                                    </p:anim>
                                    <p:anim calcmode="lin" valueType="num">
                                      <p:cBhvr>
                                        <p:cTn id="105"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0"/>
                                            </p:cond>
                                          </p:stCondLst>
                                          <p:endCondLst>
                                            <p:cond evt="onStopAudio" delay="0">
                                              <p:tgtEl>
                                                <p:sldTgt/>
                                              </p:tgtEl>
                                            </p:cond>
                                          </p:endCondLst>
                                        </p:cTn>
                                        <p:tgtEl>
                                          <p:sndTgt r:embed="rId5" name="ir_end.wav"/>
                                        </p:tgtEl>
                                      </p:cMediaNode>
                                    </p:audio>
                                  </p:subTnLst>
                                </p:cTn>
                              </p:par>
                              <p:par>
                                <p:cTn id="106" presetID="35"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2000"/>
                                        <p:tgtEl>
                                          <p:spTgt spid="42"/>
                                        </p:tgtEl>
                                      </p:cBhvr>
                                    </p:animEffect>
                                    <p:anim calcmode="lin" valueType="num">
                                      <p:cBhvr>
                                        <p:cTn id="109" dur="2000" fill="hold"/>
                                        <p:tgtEl>
                                          <p:spTgt spid="42"/>
                                        </p:tgtEl>
                                        <p:attrNameLst>
                                          <p:attrName>style.rotation</p:attrName>
                                        </p:attrNameLst>
                                      </p:cBhvr>
                                      <p:tavLst>
                                        <p:tav tm="0">
                                          <p:val>
                                            <p:fltVal val="720"/>
                                          </p:val>
                                        </p:tav>
                                        <p:tav tm="100000">
                                          <p:val>
                                            <p:fltVal val="0"/>
                                          </p:val>
                                        </p:tav>
                                      </p:tavLst>
                                    </p:anim>
                                    <p:anim calcmode="lin" valueType="num">
                                      <p:cBhvr>
                                        <p:cTn id="110" dur="2000" fill="hold"/>
                                        <p:tgtEl>
                                          <p:spTgt spid="42"/>
                                        </p:tgtEl>
                                        <p:attrNameLst>
                                          <p:attrName>ppt_h</p:attrName>
                                        </p:attrNameLst>
                                      </p:cBhvr>
                                      <p:tavLst>
                                        <p:tav tm="0">
                                          <p:val>
                                            <p:fltVal val="0"/>
                                          </p:val>
                                        </p:tav>
                                        <p:tav tm="100000">
                                          <p:val>
                                            <p:strVal val="#ppt_h"/>
                                          </p:val>
                                        </p:tav>
                                      </p:tavLst>
                                    </p:anim>
                                    <p:anim calcmode="lin" valueType="num">
                                      <p:cBhvr>
                                        <p:cTn id="111"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5" name="ir_end.wav"/>
                                        </p:tgtEl>
                                      </p:cMediaNode>
                                    </p:audio>
                                  </p:subTnLst>
                                </p:cTn>
                              </p:par>
                              <p:par>
                                <p:cTn id="112" presetID="35"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2000"/>
                                        <p:tgtEl>
                                          <p:spTgt spid="43"/>
                                        </p:tgtEl>
                                      </p:cBhvr>
                                    </p:animEffect>
                                    <p:anim calcmode="lin" valueType="num">
                                      <p:cBhvr>
                                        <p:cTn id="115" dur="2000" fill="hold"/>
                                        <p:tgtEl>
                                          <p:spTgt spid="43"/>
                                        </p:tgtEl>
                                        <p:attrNameLst>
                                          <p:attrName>style.rotation</p:attrName>
                                        </p:attrNameLst>
                                      </p:cBhvr>
                                      <p:tavLst>
                                        <p:tav tm="0">
                                          <p:val>
                                            <p:fltVal val="720"/>
                                          </p:val>
                                        </p:tav>
                                        <p:tav tm="100000">
                                          <p:val>
                                            <p:fltVal val="0"/>
                                          </p:val>
                                        </p:tav>
                                      </p:tavLst>
                                    </p:anim>
                                    <p:anim calcmode="lin" valueType="num">
                                      <p:cBhvr>
                                        <p:cTn id="116" dur="2000" fill="hold"/>
                                        <p:tgtEl>
                                          <p:spTgt spid="43"/>
                                        </p:tgtEl>
                                        <p:attrNameLst>
                                          <p:attrName>ppt_h</p:attrName>
                                        </p:attrNameLst>
                                      </p:cBhvr>
                                      <p:tavLst>
                                        <p:tav tm="0">
                                          <p:val>
                                            <p:fltVal val="0"/>
                                          </p:val>
                                        </p:tav>
                                        <p:tav tm="100000">
                                          <p:val>
                                            <p:strVal val="#ppt_h"/>
                                          </p:val>
                                        </p:tav>
                                      </p:tavLst>
                                    </p:anim>
                                    <p:anim calcmode="lin" valueType="num">
                                      <p:cBhvr>
                                        <p:cTn id="117"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2"/>
                                            </p:cond>
                                          </p:stCondLst>
                                          <p:endCondLst>
                                            <p:cond evt="onStopAudio" delay="0">
                                              <p:tgtEl>
                                                <p:sldTgt/>
                                              </p:tgtEl>
                                            </p:cond>
                                          </p:endCondLst>
                                        </p:cTn>
                                        <p:tgtEl>
                                          <p:sndTgt r:embed="rId5" name="ir_end.wav"/>
                                        </p:tgtEl>
                                      </p:cMediaNode>
                                    </p:audio>
                                  </p:subTnLst>
                                </p:cTn>
                              </p:par>
                              <p:par>
                                <p:cTn id="118" presetID="35"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2000"/>
                                        <p:tgtEl>
                                          <p:spTgt spid="44"/>
                                        </p:tgtEl>
                                      </p:cBhvr>
                                    </p:animEffect>
                                    <p:anim calcmode="lin" valueType="num">
                                      <p:cBhvr>
                                        <p:cTn id="121" dur="2000" fill="hold"/>
                                        <p:tgtEl>
                                          <p:spTgt spid="44"/>
                                        </p:tgtEl>
                                        <p:attrNameLst>
                                          <p:attrName>style.rotation</p:attrName>
                                        </p:attrNameLst>
                                      </p:cBhvr>
                                      <p:tavLst>
                                        <p:tav tm="0">
                                          <p:val>
                                            <p:fltVal val="720"/>
                                          </p:val>
                                        </p:tav>
                                        <p:tav tm="100000">
                                          <p:val>
                                            <p:fltVal val="0"/>
                                          </p:val>
                                        </p:tav>
                                      </p:tavLst>
                                    </p:anim>
                                    <p:anim calcmode="lin" valueType="num">
                                      <p:cBhvr>
                                        <p:cTn id="122" dur="2000" fill="hold"/>
                                        <p:tgtEl>
                                          <p:spTgt spid="44"/>
                                        </p:tgtEl>
                                        <p:attrNameLst>
                                          <p:attrName>ppt_h</p:attrName>
                                        </p:attrNameLst>
                                      </p:cBhvr>
                                      <p:tavLst>
                                        <p:tav tm="0">
                                          <p:val>
                                            <p:fltVal val="0"/>
                                          </p:val>
                                        </p:tav>
                                        <p:tav tm="100000">
                                          <p:val>
                                            <p:strVal val="#ppt_h"/>
                                          </p:val>
                                        </p:tav>
                                      </p:tavLst>
                                    </p:anim>
                                    <p:anim calcmode="lin" valueType="num">
                                      <p:cBhvr>
                                        <p:cTn id="123"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5" name="ir_end.wav"/>
                                        </p:tgtEl>
                                      </p:cMediaNode>
                                    </p:audio>
                                  </p:subTnLst>
                                </p:cTn>
                              </p:par>
                              <p:par>
                                <p:cTn id="124" presetID="35"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2000"/>
                                        <p:tgtEl>
                                          <p:spTgt spid="45"/>
                                        </p:tgtEl>
                                      </p:cBhvr>
                                    </p:animEffect>
                                    <p:anim calcmode="lin" valueType="num">
                                      <p:cBhvr>
                                        <p:cTn id="127" dur="2000" fill="hold"/>
                                        <p:tgtEl>
                                          <p:spTgt spid="45"/>
                                        </p:tgtEl>
                                        <p:attrNameLst>
                                          <p:attrName>style.rotation</p:attrName>
                                        </p:attrNameLst>
                                      </p:cBhvr>
                                      <p:tavLst>
                                        <p:tav tm="0">
                                          <p:val>
                                            <p:fltVal val="720"/>
                                          </p:val>
                                        </p:tav>
                                        <p:tav tm="100000">
                                          <p:val>
                                            <p:fltVal val="0"/>
                                          </p:val>
                                        </p:tav>
                                      </p:tavLst>
                                    </p:anim>
                                    <p:anim calcmode="lin" valueType="num">
                                      <p:cBhvr>
                                        <p:cTn id="128" dur="2000" fill="hold"/>
                                        <p:tgtEl>
                                          <p:spTgt spid="45"/>
                                        </p:tgtEl>
                                        <p:attrNameLst>
                                          <p:attrName>ppt_h</p:attrName>
                                        </p:attrNameLst>
                                      </p:cBhvr>
                                      <p:tavLst>
                                        <p:tav tm="0">
                                          <p:val>
                                            <p:fltVal val="0"/>
                                          </p:val>
                                        </p:tav>
                                        <p:tav tm="100000">
                                          <p:val>
                                            <p:strVal val="#ppt_h"/>
                                          </p:val>
                                        </p:tav>
                                      </p:tavLst>
                                    </p:anim>
                                    <p:anim calcmode="lin" valueType="num">
                                      <p:cBhvr>
                                        <p:cTn id="129"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5" name="ir_end.wav"/>
                                        </p:tgtEl>
                                      </p:cMediaNode>
                                    </p:audio>
                                  </p:subTnLst>
                                </p:cTn>
                              </p:par>
                              <p:par>
                                <p:cTn id="130" presetID="35"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anim calcmode="lin" valueType="num">
                                      <p:cBhvr>
                                        <p:cTn id="133" dur="2000" fill="hold"/>
                                        <p:tgtEl>
                                          <p:spTgt spid="46"/>
                                        </p:tgtEl>
                                        <p:attrNameLst>
                                          <p:attrName>style.rotation</p:attrName>
                                        </p:attrNameLst>
                                      </p:cBhvr>
                                      <p:tavLst>
                                        <p:tav tm="0">
                                          <p:val>
                                            <p:fltVal val="720"/>
                                          </p:val>
                                        </p:tav>
                                        <p:tav tm="100000">
                                          <p:val>
                                            <p:fltVal val="0"/>
                                          </p:val>
                                        </p:tav>
                                      </p:tavLst>
                                    </p:anim>
                                    <p:anim calcmode="lin" valueType="num">
                                      <p:cBhvr>
                                        <p:cTn id="134" dur="2000" fill="hold"/>
                                        <p:tgtEl>
                                          <p:spTgt spid="46"/>
                                        </p:tgtEl>
                                        <p:attrNameLst>
                                          <p:attrName>ppt_h</p:attrName>
                                        </p:attrNameLst>
                                      </p:cBhvr>
                                      <p:tavLst>
                                        <p:tav tm="0">
                                          <p:val>
                                            <p:fltVal val="0"/>
                                          </p:val>
                                        </p:tav>
                                        <p:tav tm="100000">
                                          <p:val>
                                            <p:strVal val="#ppt_h"/>
                                          </p:val>
                                        </p:tav>
                                      </p:tavLst>
                                    </p:anim>
                                    <p:anim calcmode="lin" valueType="num">
                                      <p:cBhvr>
                                        <p:cTn id="135"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0"/>
                                            </p:cond>
                                          </p:stCondLst>
                                          <p:endCondLst>
                                            <p:cond evt="onStopAudio" delay="0">
                                              <p:tgtEl>
                                                <p:sldTgt/>
                                              </p:tgtEl>
                                            </p:cond>
                                          </p:endCondLst>
                                        </p:cTn>
                                        <p:tgtEl>
                                          <p:sndTgt r:embed="rId5" name="ir_end.wav"/>
                                        </p:tgtEl>
                                      </p:cMediaNode>
                                    </p:audio>
                                  </p:subTnLst>
                                </p:cTn>
                              </p:par>
                              <p:par>
                                <p:cTn id="136" presetID="35"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000"/>
                                        <p:tgtEl>
                                          <p:spTgt spid="47"/>
                                        </p:tgtEl>
                                      </p:cBhvr>
                                    </p:animEffect>
                                    <p:anim calcmode="lin" valueType="num">
                                      <p:cBhvr>
                                        <p:cTn id="139" dur="2000" fill="hold"/>
                                        <p:tgtEl>
                                          <p:spTgt spid="47"/>
                                        </p:tgtEl>
                                        <p:attrNameLst>
                                          <p:attrName>style.rotation</p:attrName>
                                        </p:attrNameLst>
                                      </p:cBhvr>
                                      <p:tavLst>
                                        <p:tav tm="0">
                                          <p:val>
                                            <p:fltVal val="720"/>
                                          </p:val>
                                        </p:tav>
                                        <p:tav tm="100000">
                                          <p:val>
                                            <p:fltVal val="0"/>
                                          </p:val>
                                        </p:tav>
                                      </p:tavLst>
                                    </p:anim>
                                    <p:anim calcmode="lin" valueType="num">
                                      <p:cBhvr>
                                        <p:cTn id="140" dur="2000" fill="hold"/>
                                        <p:tgtEl>
                                          <p:spTgt spid="47"/>
                                        </p:tgtEl>
                                        <p:attrNameLst>
                                          <p:attrName>ppt_h</p:attrName>
                                        </p:attrNameLst>
                                      </p:cBhvr>
                                      <p:tavLst>
                                        <p:tav tm="0">
                                          <p:val>
                                            <p:fltVal val="0"/>
                                          </p:val>
                                        </p:tav>
                                        <p:tav tm="100000">
                                          <p:val>
                                            <p:strVal val="#ppt_h"/>
                                          </p:val>
                                        </p:tav>
                                      </p:tavLst>
                                    </p:anim>
                                    <p:anim calcmode="lin" valueType="num">
                                      <p:cBhvr>
                                        <p:cTn id="141"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6"/>
                                            </p:cond>
                                          </p:stCondLst>
                                          <p:endCondLst>
                                            <p:cond evt="onStopAudio" delay="0">
                                              <p:tgtEl>
                                                <p:sldTgt/>
                                              </p:tgtEl>
                                            </p:cond>
                                          </p:endCondLst>
                                        </p:cTn>
                                        <p:tgtEl>
                                          <p:sndTgt r:embed="rId5" name="ir_end.wav"/>
                                        </p:tgtEl>
                                      </p:cMediaNode>
                                    </p:audio>
                                  </p:subTnLst>
                                </p:cTn>
                              </p:par>
                            </p:childTnLst>
                          </p:cTn>
                        </p:par>
                        <p:par>
                          <p:cTn id="142" fill="hold">
                            <p:stCondLst>
                              <p:cond delay="3000"/>
                            </p:stCondLst>
                            <p:childTnLst>
                              <p:par>
                                <p:cTn id="143" presetID="47" presetClass="entr" presetSubtype="0" fill="hold"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500"/>
                                        <p:tgtEl>
                                          <p:spTgt spid="18"/>
                                        </p:tgtEl>
                                      </p:cBhvr>
                                    </p:animEffect>
                                    <p:anim calcmode="lin" valueType="num">
                                      <p:cBhvr>
                                        <p:cTn id="146" dur="500" fill="hold"/>
                                        <p:tgtEl>
                                          <p:spTgt spid="18"/>
                                        </p:tgtEl>
                                        <p:attrNameLst>
                                          <p:attrName>ppt_x</p:attrName>
                                        </p:attrNameLst>
                                      </p:cBhvr>
                                      <p:tavLst>
                                        <p:tav tm="0">
                                          <p:val>
                                            <p:strVal val="#ppt_x"/>
                                          </p:val>
                                        </p:tav>
                                        <p:tav tm="100000">
                                          <p:val>
                                            <p:strVal val="#ppt_x"/>
                                          </p:val>
                                        </p:tav>
                                      </p:tavLst>
                                    </p:anim>
                                    <p:anim calcmode="lin" valueType="num">
                                      <p:cBhvr>
                                        <p:cTn id="147"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6" name="Whop.wav"/>
                                        </p:tgtEl>
                                      </p:cMediaNode>
                                    </p:audio>
                                  </p:subTnLst>
                                </p:cTn>
                              </p:par>
                            </p:childTnLst>
                          </p:cTn>
                        </p:par>
                        <p:par>
                          <p:cTn id="148" fill="hold">
                            <p:stCondLst>
                              <p:cond delay="3500"/>
                            </p:stCondLst>
                            <p:childTnLst>
                              <p:par>
                                <p:cTn id="149" presetID="47" presetClass="entr" presetSubtype="0" fill="hold"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anim calcmode="lin" valueType="num">
                                      <p:cBhvr>
                                        <p:cTn id="152" dur="500" fill="hold"/>
                                        <p:tgtEl>
                                          <p:spTgt spid="19"/>
                                        </p:tgtEl>
                                        <p:attrNameLst>
                                          <p:attrName>ppt_x</p:attrName>
                                        </p:attrNameLst>
                                      </p:cBhvr>
                                      <p:tavLst>
                                        <p:tav tm="0">
                                          <p:val>
                                            <p:strVal val="#ppt_x"/>
                                          </p:val>
                                        </p:tav>
                                        <p:tav tm="100000">
                                          <p:val>
                                            <p:strVal val="#ppt_x"/>
                                          </p:val>
                                        </p:tav>
                                      </p:tavLst>
                                    </p:anim>
                                    <p:anim calcmode="lin" valueType="num">
                                      <p:cBhvr>
                                        <p:cTn id="153"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6" name="Whop.wav"/>
                                        </p:tgtEl>
                                      </p:cMediaNode>
                                    </p:audio>
                                  </p:subTnLst>
                                </p:cTn>
                              </p:par>
                            </p:childTnLst>
                          </p:cTn>
                        </p:par>
                        <p:par>
                          <p:cTn id="154" fill="hold">
                            <p:stCondLst>
                              <p:cond delay="4000"/>
                            </p:stCondLst>
                            <p:childTnLst>
                              <p:par>
                                <p:cTn id="155" presetID="47" presetClass="entr" presetSubtype="0" fill="hold" nodeType="after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anim calcmode="lin" valueType="num">
                                      <p:cBhvr>
                                        <p:cTn id="158" dur="500" fill="hold"/>
                                        <p:tgtEl>
                                          <p:spTgt spid="20"/>
                                        </p:tgtEl>
                                        <p:attrNameLst>
                                          <p:attrName>ppt_x</p:attrName>
                                        </p:attrNameLst>
                                      </p:cBhvr>
                                      <p:tavLst>
                                        <p:tav tm="0">
                                          <p:val>
                                            <p:strVal val="#ppt_x"/>
                                          </p:val>
                                        </p:tav>
                                        <p:tav tm="100000">
                                          <p:val>
                                            <p:strVal val="#ppt_x"/>
                                          </p:val>
                                        </p:tav>
                                      </p:tavLst>
                                    </p:anim>
                                    <p:anim calcmode="lin" valueType="num">
                                      <p:cBhvr>
                                        <p:cTn id="159"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6" name="Whop.wav"/>
                                        </p:tgtEl>
                                      </p:cMediaNode>
                                    </p:audio>
                                  </p:subTnLst>
                                </p:cTn>
                              </p:par>
                            </p:childTnLst>
                          </p:cTn>
                        </p:par>
                        <p:par>
                          <p:cTn id="160" fill="hold">
                            <p:stCondLst>
                              <p:cond delay="4500"/>
                            </p:stCondLst>
                            <p:childTnLst>
                              <p:par>
                                <p:cTn id="161" presetID="47" presetClass="entr" presetSubtype="0" fill="hold" nodeType="after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500"/>
                                        <p:tgtEl>
                                          <p:spTgt spid="21"/>
                                        </p:tgtEl>
                                      </p:cBhvr>
                                    </p:animEffect>
                                    <p:anim calcmode="lin" valueType="num">
                                      <p:cBhvr>
                                        <p:cTn id="164" dur="500" fill="hold"/>
                                        <p:tgtEl>
                                          <p:spTgt spid="21"/>
                                        </p:tgtEl>
                                        <p:attrNameLst>
                                          <p:attrName>ppt_x</p:attrName>
                                        </p:attrNameLst>
                                      </p:cBhvr>
                                      <p:tavLst>
                                        <p:tav tm="0">
                                          <p:val>
                                            <p:strVal val="#ppt_x"/>
                                          </p:val>
                                        </p:tav>
                                        <p:tav tm="100000">
                                          <p:val>
                                            <p:strVal val="#ppt_x"/>
                                          </p:val>
                                        </p:tav>
                                      </p:tavLst>
                                    </p:anim>
                                    <p:anim calcmode="lin" valueType="num">
                                      <p:cBhvr>
                                        <p:cTn id="165"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6" name="Whop.wav"/>
                                        </p:tgtEl>
                                      </p:cMediaNode>
                                    </p:audio>
                                  </p:subTnLst>
                                </p:cTn>
                              </p:par>
                            </p:childTnLst>
                          </p:cTn>
                        </p:par>
                        <p:par>
                          <p:cTn id="166" fill="hold">
                            <p:stCondLst>
                              <p:cond delay="5000"/>
                            </p:stCondLst>
                            <p:childTnLst>
                              <p:par>
                                <p:cTn id="167" presetID="47" presetClass="entr" presetSubtype="0" fill="hold" nodeType="after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500"/>
                                        <p:tgtEl>
                                          <p:spTgt spid="22"/>
                                        </p:tgtEl>
                                      </p:cBhvr>
                                    </p:animEffect>
                                    <p:anim calcmode="lin" valueType="num">
                                      <p:cBhvr>
                                        <p:cTn id="170" dur="500" fill="hold"/>
                                        <p:tgtEl>
                                          <p:spTgt spid="22"/>
                                        </p:tgtEl>
                                        <p:attrNameLst>
                                          <p:attrName>ppt_x</p:attrName>
                                        </p:attrNameLst>
                                      </p:cBhvr>
                                      <p:tavLst>
                                        <p:tav tm="0">
                                          <p:val>
                                            <p:strVal val="#ppt_x"/>
                                          </p:val>
                                        </p:tav>
                                        <p:tav tm="100000">
                                          <p:val>
                                            <p:strVal val="#ppt_x"/>
                                          </p:val>
                                        </p:tav>
                                      </p:tavLst>
                                    </p:anim>
                                    <p:anim calcmode="lin" valueType="num">
                                      <p:cBhvr>
                                        <p:cTn id="171"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6" name="Whop.wav"/>
                                        </p:tgtEl>
                                      </p:cMediaNode>
                                    </p:audio>
                                  </p:subTnLst>
                                </p:cTn>
                              </p:par>
                            </p:childTnLst>
                          </p:cTn>
                        </p:par>
                        <p:par>
                          <p:cTn id="172" fill="hold">
                            <p:stCondLst>
                              <p:cond delay="5500"/>
                            </p:stCondLst>
                            <p:childTnLst>
                              <p:par>
                                <p:cTn id="173" presetID="47" presetClass="entr" presetSubtype="0"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500"/>
                                        <p:tgtEl>
                                          <p:spTgt spid="48"/>
                                        </p:tgtEl>
                                      </p:cBhvr>
                                    </p:animEffect>
                                    <p:anim calcmode="lin" valueType="num">
                                      <p:cBhvr>
                                        <p:cTn id="176" dur="500" fill="hold"/>
                                        <p:tgtEl>
                                          <p:spTgt spid="48"/>
                                        </p:tgtEl>
                                        <p:attrNameLst>
                                          <p:attrName>ppt_x</p:attrName>
                                        </p:attrNameLst>
                                      </p:cBhvr>
                                      <p:tavLst>
                                        <p:tav tm="0">
                                          <p:val>
                                            <p:strVal val="#ppt_x"/>
                                          </p:val>
                                        </p:tav>
                                        <p:tav tm="100000">
                                          <p:val>
                                            <p:strVal val="#ppt_x"/>
                                          </p:val>
                                        </p:tav>
                                      </p:tavLst>
                                    </p:anim>
                                    <p:anim calcmode="lin" valueType="num">
                                      <p:cBhvr>
                                        <p:cTn id="177"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6" name="Whop.wav"/>
                                        </p:tgtEl>
                                      </p:cMediaNode>
                                    </p:audio>
                                  </p:subTnLst>
                                </p:cTn>
                              </p:par>
                            </p:childTnLst>
                          </p:cTn>
                        </p:par>
                        <p:par>
                          <p:cTn id="178" fill="hold">
                            <p:stCondLst>
                              <p:cond delay="6000"/>
                            </p:stCondLst>
                            <p:childTnLst>
                              <p:par>
                                <p:cTn id="179" presetID="47" presetClass="entr" presetSubtype="0" fill="hold" nodeType="afterEffect">
                                  <p:stCondLst>
                                    <p:cond delay="0"/>
                                  </p:stCondLst>
                                  <p:childTnLst>
                                    <p:set>
                                      <p:cBhvr>
                                        <p:cTn id="180" dur="1" fill="hold">
                                          <p:stCondLst>
                                            <p:cond delay="0"/>
                                          </p:stCondLst>
                                        </p:cTn>
                                        <p:tgtEl>
                                          <p:spTgt spid="56"/>
                                        </p:tgtEl>
                                        <p:attrNameLst>
                                          <p:attrName>style.visibility</p:attrName>
                                        </p:attrNameLst>
                                      </p:cBhvr>
                                      <p:to>
                                        <p:strVal val="visible"/>
                                      </p:to>
                                    </p:set>
                                    <p:animEffect transition="in" filter="fade">
                                      <p:cBhvr>
                                        <p:cTn id="181" dur="500"/>
                                        <p:tgtEl>
                                          <p:spTgt spid="56"/>
                                        </p:tgtEl>
                                      </p:cBhvr>
                                    </p:animEffect>
                                    <p:anim calcmode="lin" valueType="num">
                                      <p:cBhvr>
                                        <p:cTn id="182" dur="500" fill="hold"/>
                                        <p:tgtEl>
                                          <p:spTgt spid="56"/>
                                        </p:tgtEl>
                                        <p:attrNameLst>
                                          <p:attrName>ppt_x</p:attrName>
                                        </p:attrNameLst>
                                      </p:cBhvr>
                                      <p:tavLst>
                                        <p:tav tm="0">
                                          <p:val>
                                            <p:strVal val="#ppt_x"/>
                                          </p:val>
                                        </p:tav>
                                        <p:tav tm="100000">
                                          <p:val>
                                            <p:strVal val="#ppt_x"/>
                                          </p:val>
                                        </p:tav>
                                      </p:tavLst>
                                    </p:anim>
                                    <p:anim calcmode="lin" valueType="num">
                                      <p:cBhvr>
                                        <p:cTn id="183"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6" name="Whop.wav"/>
                                        </p:tgtEl>
                                      </p:cMediaNode>
                                    </p:audio>
                                  </p:subTnLst>
                                </p:cTn>
                              </p:par>
                            </p:childTnLst>
                          </p:cTn>
                        </p:par>
                        <p:par>
                          <p:cTn id="184" fill="hold">
                            <p:stCondLst>
                              <p:cond delay="6500"/>
                            </p:stCondLst>
                            <p:childTnLst>
                              <p:par>
                                <p:cTn id="185" presetID="47" presetClass="entr" presetSubtype="0" fill="hold" nodeType="after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anim calcmode="lin" valueType="num">
                                      <p:cBhvr>
                                        <p:cTn id="188" dur="500" fill="hold"/>
                                        <p:tgtEl>
                                          <p:spTgt spid="57"/>
                                        </p:tgtEl>
                                        <p:attrNameLst>
                                          <p:attrName>ppt_x</p:attrName>
                                        </p:attrNameLst>
                                      </p:cBhvr>
                                      <p:tavLst>
                                        <p:tav tm="0">
                                          <p:val>
                                            <p:strVal val="#ppt_x"/>
                                          </p:val>
                                        </p:tav>
                                        <p:tav tm="100000">
                                          <p:val>
                                            <p:strVal val="#ppt_x"/>
                                          </p:val>
                                        </p:tav>
                                      </p:tavLst>
                                    </p:anim>
                                    <p:anim calcmode="lin" valueType="num">
                                      <p:cBhvr>
                                        <p:cTn id="189"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6" name="Whop.wav"/>
                                        </p:tgtEl>
                                      </p:cMediaNode>
                                    </p:audio>
                                  </p:subTnLst>
                                </p:cTn>
                              </p:par>
                            </p:childTnLst>
                          </p:cTn>
                        </p:par>
                        <p:par>
                          <p:cTn id="190" fill="hold">
                            <p:stCondLst>
                              <p:cond delay="7000"/>
                            </p:stCondLst>
                            <p:childTnLst>
                              <p:par>
                                <p:cTn id="191" presetID="47" presetClass="entr" presetSubtype="0" fill="hold" nodeType="after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500"/>
                                        <p:tgtEl>
                                          <p:spTgt spid="60"/>
                                        </p:tgtEl>
                                      </p:cBhvr>
                                    </p:animEffect>
                                    <p:anim calcmode="lin" valueType="num">
                                      <p:cBhvr>
                                        <p:cTn id="194" dur="500" fill="hold"/>
                                        <p:tgtEl>
                                          <p:spTgt spid="60"/>
                                        </p:tgtEl>
                                        <p:attrNameLst>
                                          <p:attrName>ppt_x</p:attrName>
                                        </p:attrNameLst>
                                      </p:cBhvr>
                                      <p:tavLst>
                                        <p:tav tm="0">
                                          <p:val>
                                            <p:strVal val="#ppt_x"/>
                                          </p:val>
                                        </p:tav>
                                        <p:tav tm="100000">
                                          <p:val>
                                            <p:strVal val="#ppt_x"/>
                                          </p:val>
                                        </p:tav>
                                      </p:tavLst>
                                    </p:anim>
                                    <p:anim calcmode="lin" valueType="num">
                                      <p:cBhvr>
                                        <p:cTn id="195"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6" name="Whop.wav"/>
                                        </p:tgtEl>
                                      </p:cMediaNode>
                                    </p:audio>
                                  </p:subTnLst>
                                </p:cTn>
                              </p:par>
                            </p:childTnLst>
                          </p:cTn>
                        </p:par>
                        <p:par>
                          <p:cTn id="196" fill="hold">
                            <p:stCondLst>
                              <p:cond delay="7500"/>
                            </p:stCondLst>
                            <p:childTnLst>
                              <p:par>
                                <p:cTn id="197" presetID="47" presetClass="entr" presetSubtype="0" fill="hold" nodeType="afterEffect">
                                  <p:stCondLst>
                                    <p:cond delay="0"/>
                                  </p:stCondLst>
                                  <p:childTnLst>
                                    <p:set>
                                      <p:cBhvr>
                                        <p:cTn id="198" dur="1" fill="hold">
                                          <p:stCondLst>
                                            <p:cond delay="0"/>
                                          </p:stCondLst>
                                        </p:cTn>
                                        <p:tgtEl>
                                          <p:spTgt spid="61"/>
                                        </p:tgtEl>
                                        <p:attrNameLst>
                                          <p:attrName>style.visibility</p:attrName>
                                        </p:attrNameLst>
                                      </p:cBhvr>
                                      <p:to>
                                        <p:strVal val="visible"/>
                                      </p:to>
                                    </p:set>
                                    <p:animEffect transition="in" filter="fade">
                                      <p:cBhvr>
                                        <p:cTn id="199" dur="500"/>
                                        <p:tgtEl>
                                          <p:spTgt spid="61"/>
                                        </p:tgtEl>
                                      </p:cBhvr>
                                    </p:animEffect>
                                    <p:anim calcmode="lin" valueType="num">
                                      <p:cBhvr>
                                        <p:cTn id="200" dur="500" fill="hold"/>
                                        <p:tgtEl>
                                          <p:spTgt spid="61"/>
                                        </p:tgtEl>
                                        <p:attrNameLst>
                                          <p:attrName>ppt_x</p:attrName>
                                        </p:attrNameLst>
                                      </p:cBhvr>
                                      <p:tavLst>
                                        <p:tav tm="0">
                                          <p:val>
                                            <p:strVal val="#ppt_x"/>
                                          </p:val>
                                        </p:tav>
                                        <p:tav tm="100000">
                                          <p:val>
                                            <p:strVal val="#ppt_x"/>
                                          </p:val>
                                        </p:tav>
                                      </p:tavLst>
                                    </p:anim>
                                    <p:anim calcmode="lin" valueType="num">
                                      <p:cBhvr>
                                        <p:cTn id="201"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6" name="Whop.wav"/>
                                        </p:tgtEl>
                                      </p:cMediaNode>
                                    </p:audio>
                                  </p:subTnLst>
                                </p:cTn>
                              </p:par>
                            </p:childTnLst>
                          </p:cTn>
                        </p:par>
                        <p:par>
                          <p:cTn id="202" fill="hold">
                            <p:stCondLst>
                              <p:cond delay="8000"/>
                            </p:stCondLst>
                            <p:childTnLst>
                              <p:par>
                                <p:cTn id="203" presetID="47" presetClass="entr" presetSubtype="0" fill="hold" nodeType="afterEffect">
                                  <p:stCondLst>
                                    <p:cond delay="0"/>
                                  </p:stCondLst>
                                  <p:childTnLst>
                                    <p:set>
                                      <p:cBhvr>
                                        <p:cTn id="204" dur="1" fill="hold">
                                          <p:stCondLst>
                                            <p:cond delay="0"/>
                                          </p:stCondLst>
                                        </p:cTn>
                                        <p:tgtEl>
                                          <p:spTgt spid="23"/>
                                        </p:tgtEl>
                                        <p:attrNameLst>
                                          <p:attrName>style.visibility</p:attrName>
                                        </p:attrNameLst>
                                      </p:cBhvr>
                                      <p:to>
                                        <p:strVal val="visible"/>
                                      </p:to>
                                    </p:set>
                                    <p:animEffect transition="in" filter="fade">
                                      <p:cBhvr>
                                        <p:cTn id="205" dur="500"/>
                                        <p:tgtEl>
                                          <p:spTgt spid="23"/>
                                        </p:tgtEl>
                                      </p:cBhvr>
                                    </p:animEffect>
                                    <p:anim calcmode="lin" valueType="num">
                                      <p:cBhvr>
                                        <p:cTn id="206" dur="500" fill="hold"/>
                                        <p:tgtEl>
                                          <p:spTgt spid="23"/>
                                        </p:tgtEl>
                                        <p:attrNameLst>
                                          <p:attrName>ppt_x</p:attrName>
                                        </p:attrNameLst>
                                      </p:cBhvr>
                                      <p:tavLst>
                                        <p:tav tm="0">
                                          <p:val>
                                            <p:strVal val="#ppt_x"/>
                                          </p:val>
                                        </p:tav>
                                        <p:tav tm="100000">
                                          <p:val>
                                            <p:strVal val="#ppt_x"/>
                                          </p:val>
                                        </p:tav>
                                      </p:tavLst>
                                    </p:anim>
                                    <p:anim calcmode="lin" valueType="num">
                                      <p:cBhvr>
                                        <p:cTn id="207"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6" name="Whop.wav"/>
                                        </p:tgtEl>
                                      </p:cMediaNode>
                                    </p:audio>
                                  </p:subTnLst>
                                </p:cTn>
                              </p:par>
                            </p:childTnLst>
                          </p:cTn>
                        </p:par>
                        <p:par>
                          <p:cTn id="208" fill="hold">
                            <p:stCondLst>
                              <p:cond delay="8500"/>
                            </p:stCondLst>
                            <p:childTnLst>
                              <p:par>
                                <p:cTn id="209" presetID="47" presetClass="entr" presetSubtype="0" fill="hold" nodeType="afterEffect">
                                  <p:stCondLst>
                                    <p:cond delay="0"/>
                                  </p:stCondLst>
                                  <p:childTnLst>
                                    <p:set>
                                      <p:cBhvr>
                                        <p:cTn id="210" dur="1" fill="hold">
                                          <p:stCondLst>
                                            <p:cond delay="0"/>
                                          </p:stCondLst>
                                        </p:cTn>
                                        <p:tgtEl>
                                          <p:spTgt spid="30"/>
                                        </p:tgtEl>
                                        <p:attrNameLst>
                                          <p:attrName>style.visibility</p:attrName>
                                        </p:attrNameLst>
                                      </p:cBhvr>
                                      <p:to>
                                        <p:strVal val="visible"/>
                                      </p:to>
                                    </p:set>
                                    <p:animEffect transition="in" filter="fade">
                                      <p:cBhvr>
                                        <p:cTn id="211" dur="500"/>
                                        <p:tgtEl>
                                          <p:spTgt spid="30"/>
                                        </p:tgtEl>
                                      </p:cBhvr>
                                    </p:animEffect>
                                    <p:anim calcmode="lin" valueType="num">
                                      <p:cBhvr>
                                        <p:cTn id="212" dur="500" fill="hold"/>
                                        <p:tgtEl>
                                          <p:spTgt spid="30"/>
                                        </p:tgtEl>
                                        <p:attrNameLst>
                                          <p:attrName>ppt_x</p:attrName>
                                        </p:attrNameLst>
                                      </p:cBhvr>
                                      <p:tavLst>
                                        <p:tav tm="0">
                                          <p:val>
                                            <p:strVal val="#ppt_x"/>
                                          </p:val>
                                        </p:tav>
                                        <p:tav tm="100000">
                                          <p:val>
                                            <p:strVal val="#ppt_x"/>
                                          </p:val>
                                        </p:tav>
                                      </p:tavLst>
                                    </p:anim>
                                    <p:anim calcmode="lin" valueType="num">
                                      <p:cBhvr>
                                        <p:cTn id="213"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6" name="Whop.wav"/>
                                        </p:tgtEl>
                                      </p:cMediaNode>
                                    </p:audio>
                                  </p:subTnLst>
                                </p:cTn>
                              </p:par>
                            </p:childTnLst>
                          </p:cTn>
                        </p:par>
                        <p:par>
                          <p:cTn id="214" fill="hold">
                            <p:stCondLst>
                              <p:cond delay="9000"/>
                            </p:stCondLst>
                            <p:childTnLst>
                              <p:par>
                                <p:cTn id="215" presetID="47" presetClass="entr" presetSubtype="0" fill="hold" nodeType="after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anim calcmode="lin" valueType="num">
                                      <p:cBhvr>
                                        <p:cTn id="218" dur="500" fill="hold"/>
                                        <p:tgtEl>
                                          <p:spTgt spid="31"/>
                                        </p:tgtEl>
                                        <p:attrNameLst>
                                          <p:attrName>ppt_x</p:attrName>
                                        </p:attrNameLst>
                                      </p:cBhvr>
                                      <p:tavLst>
                                        <p:tav tm="0">
                                          <p:val>
                                            <p:strVal val="#ppt_x"/>
                                          </p:val>
                                        </p:tav>
                                        <p:tav tm="100000">
                                          <p:val>
                                            <p:strVal val="#ppt_x"/>
                                          </p:val>
                                        </p:tav>
                                      </p:tavLst>
                                    </p:anim>
                                    <p:anim calcmode="lin" valueType="num">
                                      <p:cBhvr>
                                        <p:cTn id="219"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6" name="Whop.wav"/>
                                        </p:tgtEl>
                                      </p:cMediaNode>
                                    </p:audio>
                                  </p:subTnLst>
                                </p:cTn>
                              </p:par>
                            </p:childTnLst>
                          </p:cTn>
                        </p:par>
                        <p:par>
                          <p:cTn id="220" fill="hold">
                            <p:stCondLst>
                              <p:cond delay="9500"/>
                            </p:stCondLst>
                            <p:childTnLst>
                              <p:par>
                                <p:cTn id="221" presetID="47" presetClass="entr" presetSubtype="0" fill="hold" nodeType="afterEffect">
                                  <p:stCondLst>
                                    <p:cond delay="0"/>
                                  </p:stCondLst>
                                  <p:childTnLst>
                                    <p:set>
                                      <p:cBhvr>
                                        <p:cTn id="222" dur="1" fill="hold">
                                          <p:stCondLst>
                                            <p:cond delay="0"/>
                                          </p:stCondLst>
                                        </p:cTn>
                                        <p:tgtEl>
                                          <p:spTgt spid="32"/>
                                        </p:tgtEl>
                                        <p:attrNameLst>
                                          <p:attrName>style.visibility</p:attrName>
                                        </p:attrNameLst>
                                      </p:cBhvr>
                                      <p:to>
                                        <p:strVal val="visible"/>
                                      </p:to>
                                    </p:set>
                                    <p:animEffect transition="in" filter="fade">
                                      <p:cBhvr>
                                        <p:cTn id="223" dur="500"/>
                                        <p:tgtEl>
                                          <p:spTgt spid="32"/>
                                        </p:tgtEl>
                                      </p:cBhvr>
                                    </p:animEffect>
                                    <p:anim calcmode="lin" valueType="num">
                                      <p:cBhvr>
                                        <p:cTn id="224" dur="500" fill="hold"/>
                                        <p:tgtEl>
                                          <p:spTgt spid="32"/>
                                        </p:tgtEl>
                                        <p:attrNameLst>
                                          <p:attrName>ppt_x</p:attrName>
                                        </p:attrNameLst>
                                      </p:cBhvr>
                                      <p:tavLst>
                                        <p:tav tm="0">
                                          <p:val>
                                            <p:strVal val="#ppt_x"/>
                                          </p:val>
                                        </p:tav>
                                        <p:tav tm="100000">
                                          <p:val>
                                            <p:strVal val="#ppt_x"/>
                                          </p:val>
                                        </p:tav>
                                      </p:tavLst>
                                    </p:anim>
                                    <p:anim calcmode="lin" valueType="num">
                                      <p:cBhvr>
                                        <p:cTn id="225"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6" name="Whop.wav"/>
                                        </p:tgtEl>
                                      </p:cMediaNode>
                                    </p:audio>
                                  </p:subTnLst>
                                </p:cTn>
                              </p:par>
                            </p:childTnLst>
                          </p:cTn>
                        </p:par>
                        <p:par>
                          <p:cTn id="226" fill="hold">
                            <p:stCondLst>
                              <p:cond delay="10000"/>
                            </p:stCondLst>
                            <p:childTnLst>
                              <p:par>
                                <p:cTn id="227" presetID="47" presetClass="entr" presetSubtype="0" fill="hold" nodeType="afterEffect">
                                  <p:stCondLst>
                                    <p:cond delay="0"/>
                                  </p:stCondLst>
                                  <p:childTnLst>
                                    <p:set>
                                      <p:cBhvr>
                                        <p:cTn id="228" dur="1" fill="hold">
                                          <p:stCondLst>
                                            <p:cond delay="0"/>
                                          </p:stCondLst>
                                        </p:cTn>
                                        <p:tgtEl>
                                          <p:spTgt spid="36"/>
                                        </p:tgtEl>
                                        <p:attrNameLst>
                                          <p:attrName>style.visibility</p:attrName>
                                        </p:attrNameLst>
                                      </p:cBhvr>
                                      <p:to>
                                        <p:strVal val="visible"/>
                                      </p:to>
                                    </p:set>
                                    <p:animEffect transition="in" filter="fade">
                                      <p:cBhvr>
                                        <p:cTn id="229" dur="500"/>
                                        <p:tgtEl>
                                          <p:spTgt spid="36"/>
                                        </p:tgtEl>
                                      </p:cBhvr>
                                    </p:animEffect>
                                    <p:anim calcmode="lin" valueType="num">
                                      <p:cBhvr>
                                        <p:cTn id="230" dur="500" fill="hold"/>
                                        <p:tgtEl>
                                          <p:spTgt spid="36"/>
                                        </p:tgtEl>
                                        <p:attrNameLst>
                                          <p:attrName>ppt_x</p:attrName>
                                        </p:attrNameLst>
                                      </p:cBhvr>
                                      <p:tavLst>
                                        <p:tav tm="0">
                                          <p:val>
                                            <p:strVal val="#ppt_x"/>
                                          </p:val>
                                        </p:tav>
                                        <p:tav tm="100000">
                                          <p:val>
                                            <p:strVal val="#ppt_x"/>
                                          </p:val>
                                        </p:tav>
                                      </p:tavLst>
                                    </p:anim>
                                    <p:anim calcmode="lin" valueType="num">
                                      <p:cBhvr>
                                        <p:cTn id="231"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6" name="Whop.wav"/>
                                        </p:tgtEl>
                                      </p:cMediaNode>
                                    </p:audio>
                                  </p:subTnLst>
                                </p:cTn>
                              </p:par>
                            </p:childTnLst>
                          </p:cTn>
                        </p:par>
                        <p:par>
                          <p:cTn id="232" fill="hold">
                            <p:stCondLst>
                              <p:cond delay="10500"/>
                            </p:stCondLst>
                            <p:childTnLst>
                              <p:par>
                                <p:cTn id="233" presetID="47" presetClass="entr" presetSubtype="0" fill="hold" nodeType="afterEffect">
                                  <p:stCondLst>
                                    <p:cond delay="0"/>
                                  </p:stCondLst>
                                  <p:childTnLst>
                                    <p:set>
                                      <p:cBhvr>
                                        <p:cTn id="234" dur="1" fill="hold">
                                          <p:stCondLst>
                                            <p:cond delay="0"/>
                                          </p:stCondLst>
                                        </p:cTn>
                                        <p:tgtEl>
                                          <p:spTgt spid="62"/>
                                        </p:tgtEl>
                                        <p:attrNameLst>
                                          <p:attrName>style.visibility</p:attrName>
                                        </p:attrNameLst>
                                      </p:cBhvr>
                                      <p:to>
                                        <p:strVal val="visible"/>
                                      </p:to>
                                    </p:set>
                                    <p:animEffect transition="in" filter="fade">
                                      <p:cBhvr>
                                        <p:cTn id="235" dur="500"/>
                                        <p:tgtEl>
                                          <p:spTgt spid="62"/>
                                        </p:tgtEl>
                                      </p:cBhvr>
                                    </p:animEffect>
                                    <p:anim calcmode="lin" valueType="num">
                                      <p:cBhvr>
                                        <p:cTn id="236" dur="500" fill="hold"/>
                                        <p:tgtEl>
                                          <p:spTgt spid="62"/>
                                        </p:tgtEl>
                                        <p:attrNameLst>
                                          <p:attrName>ppt_x</p:attrName>
                                        </p:attrNameLst>
                                      </p:cBhvr>
                                      <p:tavLst>
                                        <p:tav tm="0">
                                          <p:val>
                                            <p:strVal val="#ppt_x"/>
                                          </p:val>
                                        </p:tav>
                                        <p:tav tm="100000">
                                          <p:val>
                                            <p:strVal val="#ppt_x"/>
                                          </p:val>
                                        </p:tav>
                                      </p:tavLst>
                                    </p:anim>
                                    <p:anim calcmode="lin" valueType="num">
                                      <p:cBhvr>
                                        <p:cTn id="237"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6" name="Whop.wav"/>
                                        </p:tgtEl>
                                      </p:cMediaNode>
                                    </p:audio>
                                  </p:subTnLst>
                                </p:cTn>
                              </p:par>
                            </p:childTnLst>
                          </p:cTn>
                        </p:par>
                        <p:par>
                          <p:cTn id="238" fill="hold">
                            <p:stCondLst>
                              <p:cond delay="11000"/>
                            </p:stCondLst>
                            <p:childTnLst>
                              <p:par>
                                <p:cTn id="239" presetID="47" presetClass="entr" presetSubtype="0" fill="hold" nodeType="afterEffect">
                                  <p:stCondLst>
                                    <p:cond delay="0"/>
                                  </p:stCondLst>
                                  <p:childTnLst>
                                    <p:set>
                                      <p:cBhvr>
                                        <p:cTn id="240" dur="1" fill="hold">
                                          <p:stCondLst>
                                            <p:cond delay="0"/>
                                          </p:stCondLst>
                                        </p:cTn>
                                        <p:tgtEl>
                                          <p:spTgt spid="63"/>
                                        </p:tgtEl>
                                        <p:attrNameLst>
                                          <p:attrName>style.visibility</p:attrName>
                                        </p:attrNameLst>
                                      </p:cBhvr>
                                      <p:to>
                                        <p:strVal val="visible"/>
                                      </p:to>
                                    </p:set>
                                    <p:animEffect transition="in" filter="fade">
                                      <p:cBhvr>
                                        <p:cTn id="241" dur="500"/>
                                        <p:tgtEl>
                                          <p:spTgt spid="63"/>
                                        </p:tgtEl>
                                      </p:cBhvr>
                                    </p:animEffect>
                                    <p:anim calcmode="lin" valueType="num">
                                      <p:cBhvr>
                                        <p:cTn id="242" dur="500" fill="hold"/>
                                        <p:tgtEl>
                                          <p:spTgt spid="63"/>
                                        </p:tgtEl>
                                        <p:attrNameLst>
                                          <p:attrName>ppt_x</p:attrName>
                                        </p:attrNameLst>
                                      </p:cBhvr>
                                      <p:tavLst>
                                        <p:tav tm="0">
                                          <p:val>
                                            <p:strVal val="#ppt_x"/>
                                          </p:val>
                                        </p:tav>
                                        <p:tav tm="100000">
                                          <p:val>
                                            <p:strVal val="#ppt_x"/>
                                          </p:val>
                                        </p:tav>
                                      </p:tavLst>
                                    </p:anim>
                                    <p:anim calcmode="lin" valueType="num">
                                      <p:cBhvr>
                                        <p:cTn id="243"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6" name="Whop.wav"/>
                                        </p:tgtEl>
                                      </p:cMediaNode>
                                    </p:audio>
                                  </p:subTnLst>
                                </p:cTn>
                              </p:par>
                            </p:childTnLst>
                          </p:cTn>
                        </p:par>
                        <p:par>
                          <p:cTn id="244" fill="hold">
                            <p:stCondLst>
                              <p:cond delay="11500"/>
                            </p:stCondLst>
                            <p:childTnLst>
                              <p:par>
                                <p:cTn id="245" presetID="47" presetClass="entr" presetSubtype="0" fill="hold" nodeType="after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fade">
                                      <p:cBhvr>
                                        <p:cTn id="247" dur="500"/>
                                        <p:tgtEl>
                                          <p:spTgt spid="64"/>
                                        </p:tgtEl>
                                      </p:cBhvr>
                                    </p:animEffect>
                                    <p:anim calcmode="lin" valueType="num">
                                      <p:cBhvr>
                                        <p:cTn id="248" dur="500" fill="hold"/>
                                        <p:tgtEl>
                                          <p:spTgt spid="64"/>
                                        </p:tgtEl>
                                        <p:attrNameLst>
                                          <p:attrName>ppt_x</p:attrName>
                                        </p:attrNameLst>
                                      </p:cBhvr>
                                      <p:tavLst>
                                        <p:tav tm="0">
                                          <p:val>
                                            <p:strVal val="#ppt_x"/>
                                          </p:val>
                                        </p:tav>
                                        <p:tav tm="100000">
                                          <p:val>
                                            <p:strVal val="#ppt_x"/>
                                          </p:val>
                                        </p:tav>
                                      </p:tavLst>
                                    </p:anim>
                                    <p:anim calcmode="lin" valueType="num">
                                      <p:cBhvr>
                                        <p:cTn id="249"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6" name="Whop.wav"/>
                                        </p:tgtEl>
                                      </p:cMediaNode>
                                    </p:audio>
                                  </p:subTnLst>
                                </p:cTn>
                              </p:par>
                            </p:childTnLst>
                          </p:cTn>
                        </p:par>
                        <p:par>
                          <p:cTn id="250" fill="hold">
                            <p:stCondLst>
                              <p:cond delay="12000"/>
                            </p:stCondLst>
                            <p:childTnLst>
                              <p:par>
                                <p:cTn id="251" presetID="47" presetClass="entr" presetSubtype="0" fill="hold" nodeType="afterEffect">
                                  <p:stCondLst>
                                    <p:cond delay="0"/>
                                  </p:stCondLst>
                                  <p:childTnLst>
                                    <p:set>
                                      <p:cBhvr>
                                        <p:cTn id="252" dur="1" fill="hold">
                                          <p:stCondLst>
                                            <p:cond delay="0"/>
                                          </p:stCondLst>
                                        </p:cTn>
                                        <p:tgtEl>
                                          <p:spTgt spid="70"/>
                                        </p:tgtEl>
                                        <p:attrNameLst>
                                          <p:attrName>style.visibility</p:attrName>
                                        </p:attrNameLst>
                                      </p:cBhvr>
                                      <p:to>
                                        <p:strVal val="visible"/>
                                      </p:to>
                                    </p:set>
                                    <p:animEffect transition="in" filter="fade">
                                      <p:cBhvr>
                                        <p:cTn id="253" dur="500"/>
                                        <p:tgtEl>
                                          <p:spTgt spid="70"/>
                                        </p:tgtEl>
                                      </p:cBhvr>
                                    </p:animEffect>
                                    <p:anim calcmode="lin" valueType="num">
                                      <p:cBhvr>
                                        <p:cTn id="254" dur="500" fill="hold"/>
                                        <p:tgtEl>
                                          <p:spTgt spid="70"/>
                                        </p:tgtEl>
                                        <p:attrNameLst>
                                          <p:attrName>ppt_x</p:attrName>
                                        </p:attrNameLst>
                                      </p:cBhvr>
                                      <p:tavLst>
                                        <p:tav tm="0">
                                          <p:val>
                                            <p:strVal val="#ppt_x"/>
                                          </p:val>
                                        </p:tav>
                                        <p:tav tm="100000">
                                          <p:val>
                                            <p:strVal val="#ppt_x"/>
                                          </p:val>
                                        </p:tav>
                                      </p:tavLst>
                                    </p:anim>
                                    <p:anim calcmode="lin" valueType="num">
                                      <p:cBhvr>
                                        <p:cTn id="255" dur="5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6" name="Whop.wav"/>
                                        </p:tgtEl>
                                      </p:cMediaNode>
                                    </p:audio>
                                  </p:sub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nodeType="clickEffect">
                                  <p:stCondLst>
                                    <p:cond delay="0"/>
                                  </p:stCondLst>
                                  <p:childTnLst>
                                    <p:set>
                                      <p:cBhvr>
                                        <p:cTn id="259" dur="1" fill="hold">
                                          <p:stCondLst>
                                            <p:cond delay="0"/>
                                          </p:stCondLst>
                                        </p:cTn>
                                        <p:tgtEl>
                                          <p:spTgt spid="24"/>
                                        </p:tgtEl>
                                        <p:attrNameLst>
                                          <p:attrName>style.visibility</p:attrName>
                                        </p:attrNameLst>
                                      </p:cBhvr>
                                      <p:to>
                                        <p:strVal val="visible"/>
                                      </p:to>
                                    </p:set>
                                    <p:animEffect transition="in" filter="blinds(horizontal)">
                                      <p:cBhvr>
                                        <p:cTn id="260" dur="500"/>
                                        <p:tgtEl>
                                          <p:spTgt spid="24"/>
                                        </p:tgtEl>
                                      </p:cBhvr>
                                    </p:animEffect>
                                  </p:childTnLst>
                                  <p:subTnLst>
                                    <p:audio>
                                      <p:cMediaNode>
                                        <p:cTn display="0" masterRel="sameClick">
                                          <p:stCondLst>
                                            <p:cond evt="begin" delay="0">
                                              <p:tn val="258"/>
                                            </p:cond>
                                          </p:stCondLst>
                                          <p:endCondLst>
                                            <p:cond evt="onStopAudio" delay="0">
                                              <p:tgtEl>
                                                <p:sldTgt/>
                                              </p:tgtEl>
                                            </p:cond>
                                          </p:endCondLst>
                                        </p:cTn>
                                        <p:tgtEl>
                                          <p:sndTgt r:embed="rId7" name="1316 - whistle up.wav"/>
                                        </p:tgtEl>
                                      </p:cMediaNode>
                                    </p:audio>
                                  </p:sub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25"/>
                                        </p:tgtEl>
                                        <p:attrNameLst>
                                          <p:attrName>style.visibility</p:attrName>
                                        </p:attrNameLst>
                                      </p:cBhvr>
                                      <p:to>
                                        <p:strVal val="visible"/>
                                      </p:to>
                                    </p:set>
                                    <p:animEffect transition="in" filter="blinds(horizontal)">
                                      <p:cBhvr>
                                        <p:cTn id="265" dur="500"/>
                                        <p:tgtEl>
                                          <p:spTgt spid="25"/>
                                        </p:tgtEl>
                                      </p:cBhvr>
                                    </p:animEffect>
                                  </p:childTnLst>
                                  <p:subTnLst>
                                    <p:audio>
                                      <p:cMediaNode>
                                        <p:cTn display="0" masterRel="sameClick">
                                          <p:stCondLst>
                                            <p:cond evt="begin" delay="0">
                                              <p:tn val="263"/>
                                            </p:cond>
                                          </p:stCondLst>
                                          <p:endCondLst>
                                            <p:cond evt="onStopAudio" delay="0">
                                              <p:tgtEl>
                                                <p:sldTgt/>
                                              </p:tgtEl>
                                            </p:cond>
                                          </p:endCondLst>
                                        </p:cTn>
                                        <p:tgtEl>
                                          <p:sndTgt r:embed="rId7" name="1316 - whistle up.wav"/>
                                        </p:tgtEl>
                                      </p:cMediaNode>
                                    </p:audio>
                                  </p:sub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nodeType="clickEffect">
                                  <p:stCondLst>
                                    <p:cond delay="0"/>
                                  </p:stCondLst>
                                  <p:childTnLst>
                                    <p:set>
                                      <p:cBhvr>
                                        <p:cTn id="269" dur="1" fill="hold">
                                          <p:stCondLst>
                                            <p:cond delay="0"/>
                                          </p:stCondLst>
                                        </p:cTn>
                                        <p:tgtEl>
                                          <p:spTgt spid="26"/>
                                        </p:tgtEl>
                                        <p:attrNameLst>
                                          <p:attrName>style.visibility</p:attrName>
                                        </p:attrNameLst>
                                      </p:cBhvr>
                                      <p:to>
                                        <p:strVal val="visible"/>
                                      </p:to>
                                    </p:set>
                                    <p:animEffect transition="in" filter="blinds(horizontal)">
                                      <p:cBhvr>
                                        <p:cTn id="270" dur="500"/>
                                        <p:tgtEl>
                                          <p:spTgt spid="26"/>
                                        </p:tgtEl>
                                      </p:cBhvr>
                                    </p:animEffect>
                                  </p:childTnLst>
                                  <p:subTnLst>
                                    <p:audio>
                                      <p:cMediaNode>
                                        <p:cTn display="0" masterRel="sameClick">
                                          <p:stCondLst>
                                            <p:cond evt="begin" delay="0">
                                              <p:tn val="268"/>
                                            </p:cond>
                                          </p:stCondLst>
                                          <p:endCondLst>
                                            <p:cond evt="onStopAudio" delay="0">
                                              <p:tgtEl>
                                                <p:sldTgt/>
                                              </p:tgtEl>
                                            </p:cond>
                                          </p:endCondLst>
                                        </p:cTn>
                                        <p:tgtEl>
                                          <p:sndTgt r:embed="rId7" name="1316 - whistle up.wav"/>
                                        </p:tgtEl>
                                      </p:cMediaNode>
                                    </p:audio>
                                  </p:sub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nodeType="clickEffect">
                                  <p:stCondLst>
                                    <p:cond delay="0"/>
                                  </p:stCondLst>
                                  <p:childTnLst>
                                    <p:set>
                                      <p:cBhvr>
                                        <p:cTn id="274" dur="1" fill="hold">
                                          <p:stCondLst>
                                            <p:cond delay="0"/>
                                          </p:stCondLst>
                                        </p:cTn>
                                        <p:tgtEl>
                                          <p:spTgt spid="27"/>
                                        </p:tgtEl>
                                        <p:attrNameLst>
                                          <p:attrName>style.visibility</p:attrName>
                                        </p:attrNameLst>
                                      </p:cBhvr>
                                      <p:to>
                                        <p:strVal val="visible"/>
                                      </p:to>
                                    </p:set>
                                    <p:animEffect transition="in" filter="blinds(horizontal)">
                                      <p:cBhvr>
                                        <p:cTn id="275" dur="500"/>
                                        <p:tgtEl>
                                          <p:spTgt spid="27"/>
                                        </p:tgtEl>
                                      </p:cBhvr>
                                    </p:animEffect>
                                  </p:childTnLst>
                                  <p:subTnLst>
                                    <p:audio>
                                      <p:cMediaNode>
                                        <p:cTn display="0" masterRel="sameClick">
                                          <p:stCondLst>
                                            <p:cond evt="begin" delay="0">
                                              <p:tn val="273"/>
                                            </p:cond>
                                          </p:stCondLst>
                                          <p:endCondLst>
                                            <p:cond evt="onStopAudio" delay="0">
                                              <p:tgtEl>
                                                <p:sldTgt/>
                                              </p:tgtEl>
                                            </p:cond>
                                          </p:endCondLst>
                                        </p:cTn>
                                        <p:tgtEl>
                                          <p:sndTgt r:embed="rId7" name="1316 - whistle up.wav"/>
                                        </p:tgtEl>
                                      </p:cMediaNode>
                                    </p:audio>
                                  </p:sub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nodeType="clickEffect">
                                  <p:stCondLst>
                                    <p:cond delay="0"/>
                                  </p:stCondLst>
                                  <p:childTnLst>
                                    <p:set>
                                      <p:cBhvr>
                                        <p:cTn id="279" dur="1" fill="hold">
                                          <p:stCondLst>
                                            <p:cond delay="0"/>
                                          </p:stCondLst>
                                        </p:cTn>
                                        <p:tgtEl>
                                          <p:spTgt spid="28"/>
                                        </p:tgtEl>
                                        <p:attrNameLst>
                                          <p:attrName>style.visibility</p:attrName>
                                        </p:attrNameLst>
                                      </p:cBhvr>
                                      <p:to>
                                        <p:strVal val="visible"/>
                                      </p:to>
                                    </p:set>
                                    <p:animEffect transition="in" filter="blinds(horizontal)">
                                      <p:cBhvr>
                                        <p:cTn id="280" dur="500"/>
                                        <p:tgtEl>
                                          <p:spTgt spid="28"/>
                                        </p:tgtEl>
                                      </p:cBhvr>
                                    </p:animEffect>
                                  </p:childTnLst>
                                  <p:subTnLst>
                                    <p:audio>
                                      <p:cMediaNode>
                                        <p:cTn display="0" masterRel="sameClick">
                                          <p:stCondLst>
                                            <p:cond evt="begin" delay="0">
                                              <p:tn val="278"/>
                                            </p:cond>
                                          </p:stCondLst>
                                          <p:endCondLst>
                                            <p:cond evt="onStopAudio" delay="0">
                                              <p:tgtEl>
                                                <p:sldTgt/>
                                              </p:tgtEl>
                                            </p:cond>
                                          </p:endCondLst>
                                        </p:cTn>
                                        <p:tgtEl>
                                          <p:sndTgt r:embed="rId7" name="1316 - whistle up.wav"/>
                                        </p:tgtEl>
                                      </p:cMediaNode>
                                    </p:audio>
                                  </p:sub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subTnLst>
                                    <p:audio>
                                      <p:cMediaNode>
                                        <p:cTn display="0" masterRel="sameClick">
                                          <p:stCondLst>
                                            <p:cond evt="begin" delay="0">
                                              <p:tn val="283"/>
                                            </p:cond>
                                          </p:stCondLst>
                                          <p:endCondLst>
                                            <p:cond evt="onStopAudio" delay="0">
                                              <p:tgtEl>
                                                <p:sldTgt/>
                                              </p:tgtEl>
                                            </p:cond>
                                          </p:endCondLst>
                                        </p:cTn>
                                        <p:tgtEl>
                                          <p:sndTgt r:embed="rId7" name="1316 - whistle up.wav"/>
                                        </p:tgtEl>
                                      </p:cMediaNode>
                                    </p:audio>
                                  </p:sub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nodeType="clickEffect">
                                  <p:stCondLst>
                                    <p:cond delay="0"/>
                                  </p:stCondLst>
                                  <p:childTnLst>
                                    <p:set>
                                      <p:cBhvr>
                                        <p:cTn id="289" dur="1" fill="hold">
                                          <p:stCondLst>
                                            <p:cond delay="0"/>
                                          </p:stCondLst>
                                        </p:cTn>
                                        <p:tgtEl>
                                          <p:spTgt spid="29"/>
                                        </p:tgtEl>
                                        <p:attrNameLst>
                                          <p:attrName>style.visibility</p:attrName>
                                        </p:attrNameLst>
                                      </p:cBhvr>
                                      <p:to>
                                        <p:strVal val="visible"/>
                                      </p:to>
                                    </p:set>
                                    <p:animEffect transition="in" filter="blinds(horizontal)">
                                      <p:cBhvr>
                                        <p:cTn id="290" dur="500"/>
                                        <p:tgtEl>
                                          <p:spTgt spid="29"/>
                                        </p:tgtEl>
                                      </p:cBhvr>
                                    </p:animEffect>
                                  </p:childTnLst>
                                  <p:subTnLst>
                                    <p:audio>
                                      <p:cMediaNode>
                                        <p:cTn display="0" masterRel="sameClick">
                                          <p:stCondLst>
                                            <p:cond evt="begin" delay="0">
                                              <p:tn val="288"/>
                                            </p:cond>
                                          </p:stCondLst>
                                          <p:endCondLst>
                                            <p:cond evt="onStopAudio" delay="0">
                                              <p:tgtEl>
                                                <p:sldTgt/>
                                              </p:tgtEl>
                                            </p:cond>
                                          </p:endCondLst>
                                        </p:cTn>
                                        <p:tgtEl>
                                          <p:sndTgt r:embed="rId7" name="1316 - whistle up.wav"/>
                                        </p:tgtEl>
                                      </p:cMediaNode>
                                    </p:audio>
                                  </p:sub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33"/>
                                        </p:tgtEl>
                                        <p:attrNameLst>
                                          <p:attrName>style.visibility</p:attrName>
                                        </p:attrNameLst>
                                      </p:cBhvr>
                                      <p:to>
                                        <p:strVal val="visible"/>
                                      </p:to>
                                    </p:set>
                                    <p:animEffect transition="in" filter="blinds(horizontal)">
                                      <p:cBhvr>
                                        <p:cTn id="295" dur="500"/>
                                        <p:tgtEl>
                                          <p:spTgt spid="33"/>
                                        </p:tgtEl>
                                      </p:cBhvr>
                                    </p:animEffect>
                                  </p:childTnLst>
                                  <p:subTnLst>
                                    <p:audio>
                                      <p:cMediaNode>
                                        <p:cTn display="0" masterRel="sameClick">
                                          <p:stCondLst>
                                            <p:cond evt="begin" delay="0">
                                              <p:tn val="293"/>
                                            </p:cond>
                                          </p:stCondLst>
                                          <p:endCondLst>
                                            <p:cond evt="onStopAudio" delay="0">
                                              <p:tgtEl>
                                                <p:sldTgt/>
                                              </p:tgtEl>
                                            </p:cond>
                                          </p:endCondLst>
                                        </p:cTn>
                                        <p:tgtEl>
                                          <p:sndTgt r:embed="rId7" name="1316 - whistle up.wav"/>
                                        </p:tgtEl>
                                      </p:cMediaNode>
                                    </p:audio>
                                  </p:sub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34"/>
                                        </p:tgtEl>
                                        <p:attrNameLst>
                                          <p:attrName>style.visibility</p:attrName>
                                        </p:attrNameLst>
                                      </p:cBhvr>
                                      <p:to>
                                        <p:strVal val="visible"/>
                                      </p:to>
                                    </p:set>
                                    <p:animEffect transition="in" filter="blinds(horizontal)">
                                      <p:cBhvr>
                                        <p:cTn id="300" dur="500"/>
                                        <p:tgtEl>
                                          <p:spTgt spid="34"/>
                                        </p:tgtEl>
                                      </p:cBhvr>
                                    </p:animEffect>
                                  </p:childTnLst>
                                  <p:subTnLst>
                                    <p:audio>
                                      <p:cMediaNode>
                                        <p:cTn display="0" masterRel="sameClick">
                                          <p:stCondLst>
                                            <p:cond evt="begin" delay="0">
                                              <p:tn val="298"/>
                                            </p:cond>
                                          </p:stCondLst>
                                          <p:endCondLst>
                                            <p:cond evt="onStopAudio" delay="0">
                                              <p:tgtEl>
                                                <p:sldTgt/>
                                              </p:tgtEl>
                                            </p:cond>
                                          </p:endCondLst>
                                        </p:cTn>
                                        <p:tgtEl>
                                          <p:sndTgt r:embed="rId7" name="1316 - whistle up.wav"/>
                                        </p:tgtEl>
                                      </p:cMediaNode>
                                    </p:audio>
                                  </p:sub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nodeType="clickEffect">
                                  <p:stCondLst>
                                    <p:cond delay="0"/>
                                  </p:stCondLst>
                                  <p:childTnLst>
                                    <p:set>
                                      <p:cBhvr>
                                        <p:cTn id="304" dur="1" fill="hold">
                                          <p:stCondLst>
                                            <p:cond delay="0"/>
                                          </p:stCondLst>
                                        </p:cTn>
                                        <p:tgtEl>
                                          <p:spTgt spid="35"/>
                                        </p:tgtEl>
                                        <p:attrNameLst>
                                          <p:attrName>style.visibility</p:attrName>
                                        </p:attrNameLst>
                                      </p:cBhvr>
                                      <p:to>
                                        <p:strVal val="visible"/>
                                      </p:to>
                                    </p:set>
                                    <p:animEffect transition="in" filter="blinds(horizontal)">
                                      <p:cBhvr>
                                        <p:cTn id="305" dur="500"/>
                                        <p:tgtEl>
                                          <p:spTgt spid="35"/>
                                        </p:tgtEl>
                                      </p:cBhvr>
                                    </p:animEffect>
                                  </p:childTnLst>
                                  <p:subTnLst>
                                    <p:audio>
                                      <p:cMediaNode>
                                        <p:cTn display="0" masterRel="sameClick">
                                          <p:stCondLst>
                                            <p:cond evt="begin" delay="0">
                                              <p:tn val="303"/>
                                            </p:cond>
                                          </p:stCondLst>
                                          <p:endCondLst>
                                            <p:cond evt="onStopAudio" delay="0">
                                              <p:tgtEl>
                                                <p:sldTgt/>
                                              </p:tgtEl>
                                            </p:cond>
                                          </p:endCondLst>
                                        </p:cTn>
                                        <p:tgtEl>
                                          <p:sndTgt r:embed="rId7" name="1316 - whistle up.wav"/>
                                        </p:tgtEl>
                                      </p:cMediaNode>
                                    </p:audio>
                                  </p:subTnLst>
                                </p:cTn>
                              </p:par>
                            </p:childTnLst>
                          </p:cTn>
                        </p:par>
                      </p:childTnLst>
                    </p:cTn>
                  </p:par>
                  <p:par>
                    <p:cTn id="306" fill="hold">
                      <p:stCondLst>
                        <p:cond delay="indefinite"/>
                      </p:stCondLst>
                      <p:childTnLst>
                        <p:par>
                          <p:cTn id="307" fill="hold">
                            <p:stCondLst>
                              <p:cond delay="0"/>
                            </p:stCondLst>
                            <p:childTnLst>
                              <p:par>
                                <p:cTn id="308" presetID="3" presetClass="entr" presetSubtype="10" fill="hold" nodeType="clickEffect">
                                  <p:stCondLst>
                                    <p:cond delay="0"/>
                                  </p:stCondLst>
                                  <p:childTnLst>
                                    <p:set>
                                      <p:cBhvr>
                                        <p:cTn id="309" dur="1" fill="hold">
                                          <p:stCondLst>
                                            <p:cond delay="0"/>
                                          </p:stCondLst>
                                        </p:cTn>
                                        <p:tgtEl>
                                          <p:spTgt spid="37"/>
                                        </p:tgtEl>
                                        <p:attrNameLst>
                                          <p:attrName>style.visibility</p:attrName>
                                        </p:attrNameLst>
                                      </p:cBhvr>
                                      <p:to>
                                        <p:strVal val="visible"/>
                                      </p:to>
                                    </p:set>
                                    <p:animEffect transition="in" filter="blinds(horizontal)">
                                      <p:cBhvr>
                                        <p:cTn id="310" dur="500"/>
                                        <p:tgtEl>
                                          <p:spTgt spid="37"/>
                                        </p:tgtEl>
                                      </p:cBhvr>
                                    </p:animEffect>
                                  </p:childTnLst>
                                  <p:subTnLst>
                                    <p:audio>
                                      <p:cMediaNode>
                                        <p:cTn display="0" masterRel="sameClick">
                                          <p:stCondLst>
                                            <p:cond evt="begin" delay="0">
                                              <p:tn val="308"/>
                                            </p:cond>
                                          </p:stCondLst>
                                          <p:endCondLst>
                                            <p:cond evt="onStopAudio" delay="0">
                                              <p:tgtEl>
                                                <p:sldTgt/>
                                              </p:tgtEl>
                                            </p:cond>
                                          </p:endCondLst>
                                        </p:cTn>
                                        <p:tgtEl>
                                          <p:sndTgt r:embed="rId7" name="1316 - whistle up.wav"/>
                                        </p:tgtEl>
                                      </p:cMediaNode>
                                    </p:audio>
                                  </p:subTnLst>
                                </p:cTn>
                              </p:par>
                            </p:childTnLst>
                          </p:cTn>
                        </p:par>
                      </p:childTnLst>
                    </p:cTn>
                  </p:par>
                  <p:par>
                    <p:cTn id="311" fill="hold">
                      <p:stCondLst>
                        <p:cond delay="indefinite"/>
                      </p:stCondLst>
                      <p:childTnLst>
                        <p:par>
                          <p:cTn id="312" fill="hold">
                            <p:stCondLst>
                              <p:cond delay="0"/>
                            </p:stCondLst>
                            <p:childTnLst>
                              <p:par>
                                <p:cTn id="313" presetID="3" presetClass="entr" presetSubtype="10" fill="hold" nodeType="clickEffect">
                                  <p:stCondLst>
                                    <p:cond delay="0"/>
                                  </p:stCondLst>
                                  <p:childTnLst>
                                    <p:set>
                                      <p:cBhvr>
                                        <p:cTn id="314" dur="1" fill="hold">
                                          <p:stCondLst>
                                            <p:cond delay="0"/>
                                          </p:stCondLst>
                                        </p:cTn>
                                        <p:tgtEl>
                                          <p:spTgt spid="58"/>
                                        </p:tgtEl>
                                        <p:attrNameLst>
                                          <p:attrName>style.visibility</p:attrName>
                                        </p:attrNameLst>
                                      </p:cBhvr>
                                      <p:to>
                                        <p:strVal val="visible"/>
                                      </p:to>
                                    </p:set>
                                    <p:animEffect transition="in" filter="blinds(horizontal)">
                                      <p:cBhvr>
                                        <p:cTn id="315" dur="500"/>
                                        <p:tgtEl>
                                          <p:spTgt spid="58"/>
                                        </p:tgtEl>
                                      </p:cBhvr>
                                    </p:animEffect>
                                  </p:childTnLst>
                                  <p:subTnLst>
                                    <p:audio>
                                      <p:cMediaNode>
                                        <p:cTn display="0" masterRel="sameClick">
                                          <p:stCondLst>
                                            <p:cond evt="begin" delay="0">
                                              <p:tn val="313"/>
                                            </p:cond>
                                          </p:stCondLst>
                                          <p:endCondLst>
                                            <p:cond evt="onStopAudio" delay="0">
                                              <p:tgtEl>
                                                <p:sldTgt/>
                                              </p:tgtEl>
                                            </p:cond>
                                          </p:endCondLst>
                                        </p:cTn>
                                        <p:tgtEl>
                                          <p:sndTgt r:embed="rId7" name="1316 - whistle up.wav"/>
                                        </p:tgtEl>
                                      </p:cMediaNode>
                                    </p:audio>
                                  </p:sub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nodeType="clickEffect">
                                  <p:stCondLst>
                                    <p:cond delay="0"/>
                                  </p:stCondLst>
                                  <p:childTnLst>
                                    <p:set>
                                      <p:cBhvr>
                                        <p:cTn id="319" dur="1" fill="hold">
                                          <p:stCondLst>
                                            <p:cond delay="0"/>
                                          </p:stCondLst>
                                        </p:cTn>
                                        <p:tgtEl>
                                          <p:spTgt spid="59"/>
                                        </p:tgtEl>
                                        <p:attrNameLst>
                                          <p:attrName>style.visibility</p:attrName>
                                        </p:attrNameLst>
                                      </p:cBhvr>
                                      <p:to>
                                        <p:strVal val="visible"/>
                                      </p:to>
                                    </p:set>
                                    <p:animEffect transition="in" filter="blinds(horizontal)">
                                      <p:cBhvr>
                                        <p:cTn id="320" dur="500"/>
                                        <p:tgtEl>
                                          <p:spTgt spid="59"/>
                                        </p:tgtEl>
                                      </p:cBhvr>
                                    </p:animEffect>
                                  </p:childTnLst>
                                  <p:subTnLst>
                                    <p:audio>
                                      <p:cMediaNode>
                                        <p:cTn display="0" masterRel="sameClick">
                                          <p:stCondLst>
                                            <p:cond evt="begin" delay="0">
                                              <p:tn val="318"/>
                                            </p:cond>
                                          </p:stCondLst>
                                          <p:endCondLst>
                                            <p:cond evt="onStopAudio" delay="0">
                                              <p:tgtEl>
                                                <p:sldTgt/>
                                              </p:tgtEl>
                                            </p:cond>
                                          </p:endCondLst>
                                        </p:cTn>
                                        <p:tgtEl>
                                          <p:sndTgt r:embed="rId7" name="1316 - whistle up.wav"/>
                                        </p:tgtEl>
                                      </p:cMediaNode>
                                    </p:audio>
                                  </p:subTnLst>
                                </p:cTn>
                              </p:par>
                            </p:childTnLst>
                          </p:cTn>
                        </p:par>
                      </p:childTnLst>
                    </p:cTn>
                  </p:par>
                  <p:par>
                    <p:cTn id="321" fill="hold">
                      <p:stCondLst>
                        <p:cond delay="indefinite"/>
                      </p:stCondLst>
                      <p:childTnLst>
                        <p:par>
                          <p:cTn id="322" fill="hold">
                            <p:stCondLst>
                              <p:cond delay="0"/>
                            </p:stCondLst>
                            <p:childTnLst>
                              <p:par>
                                <p:cTn id="323" presetID="3" presetClass="entr" presetSubtype="10" fill="hold" nodeType="clickEffect">
                                  <p:stCondLst>
                                    <p:cond delay="0"/>
                                  </p:stCondLst>
                                  <p:childTnLst>
                                    <p:set>
                                      <p:cBhvr>
                                        <p:cTn id="324" dur="1" fill="hold">
                                          <p:stCondLst>
                                            <p:cond delay="0"/>
                                          </p:stCondLst>
                                        </p:cTn>
                                        <p:tgtEl>
                                          <p:spTgt spid="65"/>
                                        </p:tgtEl>
                                        <p:attrNameLst>
                                          <p:attrName>style.visibility</p:attrName>
                                        </p:attrNameLst>
                                      </p:cBhvr>
                                      <p:to>
                                        <p:strVal val="visible"/>
                                      </p:to>
                                    </p:set>
                                    <p:animEffect transition="in" filter="blinds(horizontal)">
                                      <p:cBhvr>
                                        <p:cTn id="325" dur="500"/>
                                        <p:tgtEl>
                                          <p:spTgt spid="65"/>
                                        </p:tgtEl>
                                      </p:cBhvr>
                                    </p:animEffect>
                                  </p:childTnLst>
                                  <p:subTnLst>
                                    <p:audio>
                                      <p:cMediaNode>
                                        <p:cTn display="0" masterRel="sameClick">
                                          <p:stCondLst>
                                            <p:cond evt="begin" delay="0">
                                              <p:tn val="323"/>
                                            </p:cond>
                                          </p:stCondLst>
                                          <p:endCondLst>
                                            <p:cond evt="onStopAudio" delay="0">
                                              <p:tgtEl>
                                                <p:sldTgt/>
                                              </p:tgtEl>
                                            </p:cond>
                                          </p:endCondLst>
                                        </p:cTn>
                                        <p:tgtEl>
                                          <p:sndTgt r:embed="rId7" name="1316 - whistle up.wav"/>
                                        </p:tgtEl>
                                      </p:cMediaNode>
                                    </p:audio>
                                  </p:subTnLst>
                                </p:cTn>
                              </p:par>
                            </p:childTnLst>
                          </p:cTn>
                        </p:par>
                      </p:childTnLst>
                    </p:cTn>
                  </p:par>
                  <p:par>
                    <p:cTn id="326" fill="hold">
                      <p:stCondLst>
                        <p:cond delay="indefinite"/>
                      </p:stCondLst>
                      <p:childTnLst>
                        <p:par>
                          <p:cTn id="327" fill="hold">
                            <p:stCondLst>
                              <p:cond delay="0"/>
                            </p:stCondLst>
                            <p:childTnLst>
                              <p:par>
                                <p:cTn id="328" presetID="3" presetClass="entr" presetSubtype="10" fill="hold" nodeType="clickEffect">
                                  <p:stCondLst>
                                    <p:cond delay="0"/>
                                  </p:stCondLst>
                                  <p:childTnLst>
                                    <p:set>
                                      <p:cBhvr>
                                        <p:cTn id="329" dur="1" fill="hold">
                                          <p:stCondLst>
                                            <p:cond delay="0"/>
                                          </p:stCondLst>
                                        </p:cTn>
                                        <p:tgtEl>
                                          <p:spTgt spid="66"/>
                                        </p:tgtEl>
                                        <p:attrNameLst>
                                          <p:attrName>style.visibility</p:attrName>
                                        </p:attrNameLst>
                                      </p:cBhvr>
                                      <p:to>
                                        <p:strVal val="visible"/>
                                      </p:to>
                                    </p:set>
                                    <p:animEffect transition="in" filter="blinds(horizontal)">
                                      <p:cBhvr>
                                        <p:cTn id="330" dur="500"/>
                                        <p:tgtEl>
                                          <p:spTgt spid="66"/>
                                        </p:tgtEl>
                                      </p:cBhvr>
                                    </p:animEffect>
                                  </p:childTnLst>
                                  <p:subTnLst>
                                    <p:audio>
                                      <p:cMediaNode>
                                        <p:cTn display="0" masterRel="sameClick">
                                          <p:stCondLst>
                                            <p:cond evt="begin" delay="0">
                                              <p:tn val="328"/>
                                            </p:cond>
                                          </p:stCondLst>
                                          <p:endCondLst>
                                            <p:cond evt="onStopAudio" delay="0">
                                              <p:tgtEl>
                                                <p:sldTgt/>
                                              </p:tgtEl>
                                            </p:cond>
                                          </p:endCondLst>
                                        </p:cTn>
                                        <p:tgtEl>
                                          <p:sndTgt r:embed="rId7" name="1316 - whistle up.wav"/>
                                        </p:tgtEl>
                                      </p:cMediaNode>
                                    </p:audio>
                                  </p:subTnLst>
                                </p:cTn>
                              </p:par>
                            </p:childTnLst>
                          </p:cTn>
                        </p:par>
                      </p:childTnLst>
                    </p:cTn>
                  </p:par>
                  <p:par>
                    <p:cTn id="331" fill="hold">
                      <p:stCondLst>
                        <p:cond delay="indefinite"/>
                      </p:stCondLst>
                      <p:childTnLst>
                        <p:par>
                          <p:cTn id="332" fill="hold">
                            <p:stCondLst>
                              <p:cond delay="0"/>
                            </p:stCondLst>
                            <p:childTnLst>
                              <p:par>
                                <p:cTn id="333" presetID="3" presetClass="entr" presetSubtype="10" fill="hold" nodeType="clickEffect">
                                  <p:stCondLst>
                                    <p:cond delay="0"/>
                                  </p:stCondLst>
                                  <p:childTnLst>
                                    <p:set>
                                      <p:cBhvr>
                                        <p:cTn id="334" dur="1" fill="hold">
                                          <p:stCondLst>
                                            <p:cond delay="0"/>
                                          </p:stCondLst>
                                        </p:cTn>
                                        <p:tgtEl>
                                          <p:spTgt spid="67"/>
                                        </p:tgtEl>
                                        <p:attrNameLst>
                                          <p:attrName>style.visibility</p:attrName>
                                        </p:attrNameLst>
                                      </p:cBhvr>
                                      <p:to>
                                        <p:strVal val="visible"/>
                                      </p:to>
                                    </p:set>
                                    <p:animEffect transition="in" filter="blinds(horizontal)">
                                      <p:cBhvr>
                                        <p:cTn id="335" dur="500"/>
                                        <p:tgtEl>
                                          <p:spTgt spid="67"/>
                                        </p:tgtEl>
                                      </p:cBhvr>
                                    </p:animEffect>
                                  </p:childTnLst>
                                  <p:subTnLst>
                                    <p:audio>
                                      <p:cMediaNode>
                                        <p:cTn display="0" masterRel="sameClick">
                                          <p:stCondLst>
                                            <p:cond evt="begin" delay="0">
                                              <p:tn val="333"/>
                                            </p:cond>
                                          </p:stCondLst>
                                          <p:endCondLst>
                                            <p:cond evt="onStopAudio" delay="0">
                                              <p:tgtEl>
                                                <p:sldTgt/>
                                              </p:tgtEl>
                                            </p:cond>
                                          </p:endCondLst>
                                        </p:cTn>
                                        <p:tgtEl>
                                          <p:sndTgt r:embed="rId7" name="1316 - whistle up.wav"/>
                                        </p:tgtEl>
                                      </p:cMediaNode>
                                    </p:audio>
                                  </p:subTnLst>
                                </p:cTn>
                              </p:par>
                            </p:childTnLst>
                          </p:cTn>
                        </p:par>
                      </p:childTnLst>
                    </p:cTn>
                  </p:par>
                  <p:par>
                    <p:cTn id="336" fill="hold">
                      <p:stCondLst>
                        <p:cond delay="indefinite"/>
                      </p:stCondLst>
                      <p:childTnLst>
                        <p:par>
                          <p:cTn id="337" fill="hold">
                            <p:stCondLst>
                              <p:cond delay="0"/>
                            </p:stCondLst>
                            <p:childTnLst>
                              <p:par>
                                <p:cTn id="338" presetID="3" presetClass="entr" presetSubtype="10" fill="hold" nodeType="clickEffect">
                                  <p:stCondLst>
                                    <p:cond delay="0"/>
                                  </p:stCondLst>
                                  <p:childTnLst>
                                    <p:set>
                                      <p:cBhvr>
                                        <p:cTn id="339" dur="1" fill="hold">
                                          <p:stCondLst>
                                            <p:cond delay="0"/>
                                          </p:stCondLst>
                                        </p:cTn>
                                        <p:tgtEl>
                                          <p:spTgt spid="68"/>
                                        </p:tgtEl>
                                        <p:attrNameLst>
                                          <p:attrName>style.visibility</p:attrName>
                                        </p:attrNameLst>
                                      </p:cBhvr>
                                      <p:to>
                                        <p:strVal val="visible"/>
                                      </p:to>
                                    </p:set>
                                    <p:animEffect transition="in" filter="blinds(horizontal)">
                                      <p:cBhvr>
                                        <p:cTn id="340" dur="500"/>
                                        <p:tgtEl>
                                          <p:spTgt spid="68"/>
                                        </p:tgtEl>
                                      </p:cBhvr>
                                    </p:animEffect>
                                  </p:childTnLst>
                                  <p:subTnLst>
                                    <p:audio>
                                      <p:cMediaNode>
                                        <p:cTn display="0" masterRel="sameClick">
                                          <p:stCondLst>
                                            <p:cond evt="begin" delay="0">
                                              <p:tn val="338"/>
                                            </p:cond>
                                          </p:stCondLst>
                                          <p:endCondLst>
                                            <p:cond evt="onStopAudio" delay="0">
                                              <p:tgtEl>
                                                <p:sldTgt/>
                                              </p:tgtEl>
                                            </p:cond>
                                          </p:endCondLst>
                                        </p:cTn>
                                        <p:tgtEl>
                                          <p:sndTgt r:embed="rId7" name="1316 - whistle up.wav"/>
                                        </p:tgtEl>
                                      </p:cMediaNode>
                                    </p:audio>
                                  </p:subTnLst>
                                </p:cTn>
                              </p:par>
                            </p:childTnLst>
                          </p:cTn>
                        </p:par>
                      </p:childTnLst>
                    </p:cTn>
                  </p:par>
                  <p:par>
                    <p:cTn id="341" fill="hold">
                      <p:stCondLst>
                        <p:cond delay="indefinite"/>
                      </p:stCondLst>
                      <p:childTnLst>
                        <p:par>
                          <p:cTn id="342" fill="hold">
                            <p:stCondLst>
                              <p:cond delay="0"/>
                            </p:stCondLst>
                            <p:childTnLst>
                              <p:par>
                                <p:cTn id="343" presetID="3" presetClass="entr" presetSubtype="10" fill="hold" nodeType="clickEffect">
                                  <p:stCondLst>
                                    <p:cond delay="0"/>
                                  </p:stCondLst>
                                  <p:childTnLst>
                                    <p:set>
                                      <p:cBhvr>
                                        <p:cTn id="344" dur="1" fill="hold">
                                          <p:stCondLst>
                                            <p:cond delay="0"/>
                                          </p:stCondLst>
                                        </p:cTn>
                                        <p:tgtEl>
                                          <p:spTgt spid="69"/>
                                        </p:tgtEl>
                                        <p:attrNameLst>
                                          <p:attrName>style.visibility</p:attrName>
                                        </p:attrNameLst>
                                      </p:cBhvr>
                                      <p:to>
                                        <p:strVal val="visible"/>
                                      </p:to>
                                    </p:set>
                                    <p:animEffect transition="in" filter="blinds(horizontal)">
                                      <p:cBhvr>
                                        <p:cTn id="345" dur="500"/>
                                        <p:tgtEl>
                                          <p:spTgt spid="69"/>
                                        </p:tgtEl>
                                      </p:cBhvr>
                                    </p:animEffect>
                                  </p:childTnLst>
                                  <p:subTnLst>
                                    <p:audio>
                                      <p:cMediaNode>
                                        <p:cTn display="0" masterRel="sameClick">
                                          <p:stCondLst>
                                            <p:cond evt="begin" delay="0">
                                              <p:tn val="343"/>
                                            </p:cond>
                                          </p:stCondLst>
                                          <p:endCondLst>
                                            <p:cond evt="onStopAudio" delay="0">
                                              <p:tgtEl>
                                                <p:sldTgt/>
                                              </p:tgtEl>
                                            </p:cond>
                                          </p:endCondLst>
                                        </p:cTn>
                                        <p:tgtEl>
                                          <p:sndTgt r:embed="rId7" name="1316 - whistle up.wav"/>
                                        </p:tgtEl>
                                      </p:cMediaNode>
                                    </p:audio>
                                  </p:subTnLst>
                                </p:cTn>
                              </p:par>
                            </p:childTnLst>
                          </p:cTn>
                        </p:par>
                      </p:childTnLst>
                    </p:cTn>
                  </p:par>
                  <p:par>
                    <p:cTn id="346" fill="hold">
                      <p:stCondLst>
                        <p:cond delay="indefinite"/>
                      </p:stCondLst>
                      <p:childTnLst>
                        <p:par>
                          <p:cTn id="347" fill="hold">
                            <p:stCondLst>
                              <p:cond delay="0"/>
                            </p:stCondLst>
                            <p:childTnLst>
                              <p:par>
                                <p:cTn id="348" presetID="3" presetClass="entr" presetSubtype="10" fill="hold" nodeType="clickEffect">
                                  <p:stCondLst>
                                    <p:cond delay="0"/>
                                  </p:stCondLst>
                                  <p:childTnLst>
                                    <p:set>
                                      <p:cBhvr>
                                        <p:cTn id="349" dur="1" fill="hold">
                                          <p:stCondLst>
                                            <p:cond delay="0"/>
                                          </p:stCondLst>
                                        </p:cTn>
                                        <p:tgtEl>
                                          <p:spTgt spid="71"/>
                                        </p:tgtEl>
                                        <p:attrNameLst>
                                          <p:attrName>style.visibility</p:attrName>
                                        </p:attrNameLst>
                                      </p:cBhvr>
                                      <p:to>
                                        <p:strVal val="visible"/>
                                      </p:to>
                                    </p:set>
                                    <p:animEffect transition="in" filter="blinds(horizontal)">
                                      <p:cBhvr>
                                        <p:cTn id="350" dur="500"/>
                                        <p:tgtEl>
                                          <p:spTgt spid="71"/>
                                        </p:tgtEl>
                                      </p:cBhvr>
                                    </p:animEffect>
                                  </p:childTnLst>
                                  <p:subTnLst>
                                    <p:audio>
                                      <p:cMediaNode>
                                        <p:cTn display="0" masterRel="sameClick">
                                          <p:stCondLst>
                                            <p:cond evt="begin" delay="0">
                                              <p:tn val="348"/>
                                            </p:cond>
                                          </p:stCondLst>
                                          <p:endCondLst>
                                            <p:cond evt="onStopAudio" delay="0">
                                              <p:tgtEl>
                                                <p:sldTgt/>
                                              </p:tgtEl>
                                            </p:cond>
                                          </p:endCondLst>
                                        </p:cTn>
                                        <p:tgtEl>
                                          <p:sndTgt r:embed="rId7" name="1316 - whistle up.wav"/>
                                        </p:tgtEl>
                                      </p:cMediaNode>
                                    </p:audio>
                                  </p:subTnLst>
                                </p:cTn>
                              </p:par>
                            </p:childTnLst>
                          </p:cTn>
                        </p:par>
                      </p:childTnLst>
                    </p:cTn>
                  </p:par>
                  <p:par>
                    <p:cTn id="351" fill="hold">
                      <p:stCondLst>
                        <p:cond delay="indefinite"/>
                      </p:stCondLst>
                      <p:childTnLst>
                        <p:par>
                          <p:cTn id="352" fill="hold">
                            <p:stCondLst>
                              <p:cond delay="0"/>
                            </p:stCondLst>
                            <p:childTnLst>
                              <p:par>
                                <p:cTn id="353" presetID="3" presetClass="entr" presetSubtype="10" fill="hold" nodeType="clickEffect">
                                  <p:stCondLst>
                                    <p:cond delay="0"/>
                                  </p:stCondLst>
                                  <p:childTnLst>
                                    <p:set>
                                      <p:cBhvr>
                                        <p:cTn id="354" dur="1" fill="hold">
                                          <p:stCondLst>
                                            <p:cond delay="0"/>
                                          </p:stCondLst>
                                        </p:cTn>
                                        <p:tgtEl>
                                          <p:spTgt spid="74"/>
                                        </p:tgtEl>
                                        <p:attrNameLst>
                                          <p:attrName>style.visibility</p:attrName>
                                        </p:attrNameLst>
                                      </p:cBhvr>
                                      <p:to>
                                        <p:strVal val="visible"/>
                                      </p:to>
                                    </p:set>
                                    <p:animEffect transition="in" filter="blinds(horizontal)">
                                      <p:cBhvr>
                                        <p:cTn id="355" dur="500"/>
                                        <p:tgtEl>
                                          <p:spTgt spid="74"/>
                                        </p:tgtEl>
                                      </p:cBhvr>
                                    </p:animEffect>
                                  </p:childTnLst>
                                  <p:subTnLst>
                                    <p:audio>
                                      <p:cMediaNode>
                                        <p:cTn display="0" masterRel="sameClick">
                                          <p:stCondLst>
                                            <p:cond evt="begin" delay="0">
                                              <p:tn val="353"/>
                                            </p:cond>
                                          </p:stCondLst>
                                          <p:endCondLst>
                                            <p:cond evt="onStopAudio" delay="0">
                                              <p:tgtEl>
                                                <p:sldTgt/>
                                              </p:tgtEl>
                                            </p:cond>
                                          </p:endCondLst>
                                        </p:cTn>
                                        <p:tgtEl>
                                          <p:sndTgt r:embed="rId6" name="Whop.wav"/>
                                        </p:tgtEl>
                                      </p:cMediaNode>
                                    </p:audio>
                                  </p:subTnLst>
                                </p:cTn>
                              </p:par>
                            </p:childTnLst>
                          </p:cTn>
                        </p:par>
                        <p:par>
                          <p:cTn id="356" fill="hold">
                            <p:stCondLst>
                              <p:cond delay="500"/>
                            </p:stCondLst>
                            <p:childTnLst>
                              <p:par>
                                <p:cTn id="357" presetID="47" presetClass="entr" presetSubtype="0" fill="hold" grpId="0" nodeType="afterEffect">
                                  <p:stCondLst>
                                    <p:cond delay="0"/>
                                  </p:stCondLst>
                                  <p:childTnLst>
                                    <p:set>
                                      <p:cBhvr>
                                        <p:cTn id="358" dur="1" fill="hold">
                                          <p:stCondLst>
                                            <p:cond delay="0"/>
                                          </p:stCondLst>
                                        </p:cTn>
                                        <p:tgtEl>
                                          <p:spTgt spid="7"/>
                                        </p:tgtEl>
                                        <p:attrNameLst>
                                          <p:attrName>style.visibility</p:attrName>
                                        </p:attrNameLst>
                                      </p:cBhvr>
                                      <p:to>
                                        <p:strVal val="visible"/>
                                      </p:to>
                                    </p:set>
                                    <p:animEffect transition="in" filter="fade">
                                      <p:cBhvr>
                                        <p:cTn id="359" dur="1000"/>
                                        <p:tgtEl>
                                          <p:spTgt spid="7"/>
                                        </p:tgtEl>
                                      </p:cBhvr>
                                    </p:animEffect>
                                    <p:anim calcmode="lin" valueType="num">
                                      <p:cBhvr>
                                        <p:cTn id="360" dur="1000" fill="hold"/>
                                        <p:tgtEl>
                                          <p:spTgt spid="7"/>
                                        </p:tgtEl>
                                        <p:attrNameLst>
                                          <p:attrName>ppt_x</p:attrName>
                                        </p:attrNameLst>
                                      </p:cBhvr>
                                      <p:tavLst>
                                        <p:tav tm="0">
                                          <p:val>
                                            <p:strVal val="#ppt_x"/>
                                          </p:val>
                                        </p:tav>
                                        <p:tav tm="100000">
                                          <p:val>
                                            <p:strVal val="#ppt_x"/>
                                          </p:val>
                                        </p:tav>
                                      </p:tavLst>
                                    </p:anim>
                                    <p:anim calcmode="lin" valueType="num">
                                      <p:cBhvr>
                                        <p:cTn id="36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7"/>
                                            </p:cond>
                                          </p:stCondLst>
                                          <p:endCondLst>
                                            <p:cond evt="onStopAudio" delay="0">
                                              <p:tgtEl>
                                                <p:sldTgt/>
                                              </p:tgtEl>
                                            </p:cond>
                                          </p:endCondLst>
                                        </p:cTn>
                                        <p:tgtEl>
                                          <p:sndTgt r:embed="rId8"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92D05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5" name="مستطيل مستدير الزوايا 4"/>
          <p:cNvSpPr/>
          <p:nvPr/>
        </p:nvSpPr>
        <p:spPr bwMode="auto">
          <a:xfrm>
            <a:off x="304800" y="-76200"/>
            <a:ext cx="8077200" cy="1736646"/>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استعمل ورقة </a:t>
            </a:r>
            <a:r>
              <a:rPr lang="ar-EG" sz="4800" b="1" spc="50" dirty="0" err="1"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العد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(2) وقطع العد؛ لتمثل العدد وتكتبه </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6" name="سحابة 5"/>
          <p:cNvSpPr/>
          <p:nvPr/>
        </p:nvSpPr>
        <p:spPr>
          <a:xfrm rot="788280">
            <a:off x="8214843" y="127986"/>
            <a:ext cx="990600" cy="914400"/>
          </a:xfrm>
          <a:prstGeom prst="clou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83588" y="2811463"/>
            <a:ext cx="493712"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10" cstate="print"/>
          <a:stretch>
            <a:fillRect/>
          </a:stretch>
        </p:blipFill>
        <p:spPr>
          <a:xfrm>
            <a:off x="7478713" y="2847975"/>
            <a:ext cx="500062" cy="6572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10" cstate="print"/>
          <a:stretch>
            <a:fillRect/>
          </a:stretch>
        </p:blipFill>
        <p:spPr>
          <a:xfrm>
            <a:off x="6515100" y="2847975"/>
            <a:ext cx="500063" cy="6572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10" cstate="print"/>
          <a:stretch>
            <a:fillRect/>
          </a:stretch>
        </p:blipFill>
        <p:spPr>
          <a:xfrm>
            <a:off x="5668963" y="2847975"/>
            <a:ext cx="500062" cy="6572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11" cstate="print"/>
          <a:stretch>
            <a:fillRect/>
          </a:stretch>
        </p:blipFill>
        <p:spPr>
          <a:xfrm>
            <a:off x="4783138" y="2847975"/>
            <a:ext cx="501650" cy="6572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10" cstate="print"/>
          <a:stretch>
            <a:fillRect/>
          </a:stretch>
        </p:blipFill>
        <p:spPr>
          <a:xfrm>
            <a:off x="8426450" y="3719513"/>
            <a:ext cx="500063" cy="6556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11" cstate="print"/>
          <a:stretch>
            <a:fillRect/>
          </a:stretch>
        </p:blipFill>
        <p:spPr>
          <a:xfrm>
            <a:off x="7553325" y="3735388"/>
            <a:ext cx="501650" cy="6572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10" cstate="print"/>
          <a:stretch>
            <a:fillRect/>
          </a:stretch>
        </p:blipFill>
        <p:spPr>
          <a:xfrm>
            <a:off x="6589713" y="3762375"/>
            <a:ext cx="500062" cy="6556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10" cstate="print"/>
          <a:stretch>
            <a:fillRect/>
          </a:stretch>
        </p:blipFill>
        <p:spPr>
          <a:xfrm>
            <a:off x="5743575" y="3762375"/>
            <a:ext cx="500063" cy="6556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10" cstate="print"/>
          <a:stretch>
            <a:fillRect/>
          </a:stretch>
        </p:blipFill>
        <p:spPr>
          <a:xfrm>
            <a:off x="4845050" y="3762375"/>
            <a:ext cx="500063" cy="6572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12" cstate="print"/>
          <a:stretch>
            <a:fillRect/>
          </a:stretch>
        </p:blipFill>
        <p:spPr>
          <a:xfrm>
            <a:off x="3849688" y="2851150"/>
            <a:ext cx="492125" cy="646113"/>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12" cstate="print"/>
          <a:stretch>
            <a:fillRect/>
          </a:stretch>
        </p:blipFill>
        <p:spPr>
          <a:xfrm>
            <a:off x="2935288" y="2859088"/>
            <a:ext cx="492125" cy="646112"/>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12" cstate="print"/>
          <a:stretch>
            <a:fillRect/>
          </a:stretch>
        </p:blipFill>
        <p:spPr>
          <a:xfrm>
            <a:off x="2020888" y="2859088"/>
            <a:ext cx="492125" cy="646112"/>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13" cstate="print"/>
          <a:stretch>
            <a:fillRect/>
          </a:stretch>
        </p:blipFill>
        <p:spPr>
          <a:xfrm>
            <a:off x="1192213" y="2820988"/>
            <a:ext cx="493712" cy="646112"/>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13" cstate="print"/>
          <a:stretch>
            <a:fillRect/>
          </a:stretch>
        </p:blipFill>
        <p:spPr>
          <a:xfrm>
            <a:off x="277813" y="2820988"/>
            <a:ext cx="493712" cy="646112"/>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10" cstate="print"/>
          <a:stretch>
            <a:fillRect/>
          </a:stretch>
        </p:blipFill>
        <p:spPr>
          <a:xfrm>
            <a:off x="3867150" y="3735388"/>
            <a:ext cx="500063" cy="6556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10" cstate="print"/>
          <a:stretch>
            <a:fillRect/>
          </a:stretch>
        </p:blipFill>
        <p:spPr>
          <a:xfrm>
            <a:off x="3021013" y="3735388"/>
            <a:ext cx="500062" cy="6556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11" cstate="print"/>
          <a:stretch>
            <a:fillRect/>
          </a:stretch>
        </p:blipFill>
        <p:spPr>
          <a:xfrm>
            <a:off x="2030413" y="3735388"/>
            <a:ext cx="501650" cy="6572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0" name="صورة 69" descr="Clipart-Cartoon-Design-04 copy.gif"/>
          <p:cNvPicPr>
            <a:picLocks noChangeAspect="1"/>
          </p:cNvPicPr>
          <p:nvPr/>
        </p:nvPicPr>
        <p:blipFill>
          <a:blip r:embed="rId11" cstate="print"/>
          <a:stretch>
            <a:fillRect/>
          </a:stretch>
        </p:blipFill>
        <p:spPr>
          <a:xfrm>
            <a:off x="1192213" y="3725863"/>
            <a:ext cx="501650" cy="657225"/>
          </a:xfrm>
          <a:prstGeom prst="rect">
            <a:avLst/>
          </a:prstGeom>
          <a:effectLst>
            <a:outerShdw blurRad="50800" dist="38100" dir="10800000" algn="r" rotWithShape="0">
              <a:prstClr val="black">
                <a:alpha val="40000"/>
              </a:prstClr>
            </a:outerShdw>
          </a:effectLst>
        </p:spPr>
      </p:pic>
      <p:sp>
        <p:nvSpPr>
          <p:cNvPr id="71" name="مستطيل مستدير الزوايا 70"/>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4" name="شكل بيضاوي 73"/>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style.rotation</p:attrName>
                                        </p:attrNameLst>
                                      </p:cBhvr>
                                      <p:tavLst>
                                        <p:tav tm="0">
                                          <p:val>
                                            <p:fltVal val="720"/>
                                          </p:val>
                                        </p:tav>
                                        <p:tav tm="100000">
                                          <p:val>
                                            <p:fltVal val="0"/>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2"/>
                                            </p:cond>
                                          </p:stCondLst>
                                          <p:endCondLst>
                                            <p:cond evt="onStopAudio" delay="0">
                                              <p:tgtEl>
                                                <p:sldTgt/>
                                              </p:tgtEl>
                                            </p:cond>
                                          </p:endCondLst>
                                        </p:cTn>
                                        <p:tgtEl>
                                          <p:sndTgt r:embed="rId5" name="ir_end.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style.rotation</p:attrName>
                                        </p:attrNameLst>
                                      </p:cBhvr>
                                      <p:tavLst>
                                        <p:tav tm="0">
                                          <p:val>
                                            <p:fltVal val="720"/>
                                          </p:val>
                                        </p:tav>
                                        <p:tav tm="100000">
                                          <p:val>
                                            <p:fltVal val="0"/>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ir_end.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style.rotation</p:attrName>
                                        </p:attrNameLst>
                                      </p:cBhvr>
                                      <p:tavLst>
                                        <p:tav tm="0">
                                          <p:val>
                                            <p:fltVal val="720"/>
                                          </p:val>
                                        </p:tav>
                                        <p:tav tm="100000">
                                          <p:val>
                                            <p:fltVal val="0"/>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5" name="ir_end.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style.rotation</p:attrName>
                                        </p:attrNameLst>
                                      </p:cBhvr>
                                      <p:tavLst>
                                        <p:tav tm="0">
                                          <p:val>
                                            <p:fltVal val="720"/>
                                          </p:val>
                                        </p:tav>
                                        <p:tav tm="100000">
                                          <p:val>
                                            <p:fltVal val="0"/>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5" name="ir_end.wav"/>
                                        </p:tgtEl>
                                      </p:cMediaNode>
                                    </p:audio>
                                  </p:subTnLst>
                                </p:cTn>
                              </p:par>
                              <p:par>
                                <p:cTn id="46" presetID="3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style.rotation</p:attrName>
                                        </p:attrNameLst>
                                      </p:cBhvr>
                                      <p:tavLst>
                                        <p:tav tm="0">
                                          <p:val>
                                            <p:fltVal val="720"/>
                                          </p:val>
                                        </p:tav>
                                        <p:tav tm="100000">
                                          <p:val>
                                            <p:fltVal val="0"/>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 calcmode="lin" valueType="num">
                                      <p:cBhvr>
                                        <p:cTn id="51"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5" name="ir_end.wav"/>
                                        </p:tgtEl>
                                      </p:cMediaNode>
                                    </p:audio>
                                  </p:subTnLst>
                                </p:cTn>
                              </p:par>
                              <p:par>
                                <p:cTn id="52" presetID="35"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style.rotation</p:attrName>
                                        </p:attrNameLst>
                                      </p:cBhvr>
                                      <p:tavLst>
                                        <p:tav tm="0">
                                          <p:val>
                                            <p:fltVal val="720"/>
                                          </p:val>
                                        </p:tav>
                                        <p:tav tm="100000">
                                          <p:val>
                                            <p:fltVal val="0"/>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 calcmode="lin" valueType="num">
                                      <p:cBhvr>
                                        <p:cTn id="57"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2"/>
                                            </p:cond>
                                          </p:stCondLst>
                                          <p:endCondLst>
                                            <p:cond evt="onStopAudio" delay="0">
                                              <p:tgtEl>
                                                <p:sldTgt/>
                                              </p:tgtEl>
                                            </p:cond>
                                          </p:endCondLst>
                                        </p:cTn>
                                        <p:tgtEl>
                                          <p:sndTgt r:embed="rId5" name="ir_end.wav"/>
                                        </p:tgtEl>
                                      </p:cMediaNode>
                                    </p:audio>
                                  </p:subTnLst>
                                </p:cTn>
                              </p:par>
                              <p:par>
                                <p:cTn id="58" presetID="3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style.rotation</p:attrName>
                                        </p:attrNameLst>
                                      </p:cBhvr>
                                      <p:tavLst>
                                        <p:tav tm="0">
                                          <p:val>
                                            <p:fltVal val="720"/>
                                          </p:val>
                                        </p:tav>
                                        <p:tav tm="100000">
                                          <p:val>
                                            <p:fltVal val="0"/>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 calcmode="lin" valueType="num">
                                      <p:cBhvr>
                                        <p:cTn id="63"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5" name="ir_end.wav"/>
                                        </p:tgtEl>
                                      </p:cMediaNode>
                                    </p:audio>
                                  </p:subTnLst>
                                </p:cTn>
                              </p:par>
                              <p:par>
                                <p:cTn id="64" presetID="35"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anim calcmode="lin" valueType="num">
                                      <p:cBhvr>
                                        <p:cTn id="67" dur="2000" fill="hold"/>
                                        <p:tgtEl>
                                          <p:spTgt spid="15"/>
                                        </p:tgtEl>
                                        <p:attrNameLst>
                                          <p:attrName>style.rotation</p:attrName>
                                        </p:attrNameLst>
                                      </p:cBhvr>
                                      <p:tavLst>
                                        <p:tav tm="0">
                                          <p:val>
                                            <p:fltVal val="720"/>
                                          </p:val>
                                        </p:tav>
                                        <p:tav tm="100000">
                                          <p:val>
                                            <p:fltVal val="0"/>
                                          </p:val>
                                        </p:tav>
                                      </p:tavLst>
                                    </p:anim>
                                    <p:anim calcmode="lin" valueType="num">
                                      <p:cBhvr>
                                        <p:cTn id="68" dur="2000" fill="hold"/>
                                        <p:tgtEl>
                                          <p:spTgt spid="15"/>
                                        </p:tgtEl>
                                        <p:attrNameLst>
                                          <p:attrName>ppt_h</p:attrName>
                                        </p:attrNameLst>
                                      </p:cBhvr>
                                      <p:tavLst>
                                        <p:tav tm="0">
                                          <p:val>
                                            <p:fltVal val="0"/>
                                          </p:val>
                                        </p:tav>
                                        <p:tav tm="100000">
                                          <p:val>
                                            <p:strVal val="#ppt_h"/>
                                          </p:val>
                                        </p:tav>
                                      </p:tavLst>
                                    </p:anim>
                                    <p:anim calcmode="lin" valueType="num">
                                      <p:cBhvr>
                                        <p:cTn id="69"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4"/>
                                            </p:cond>
                                          </p:stCondLst>
                                          <p:endCondLst>
                                            <p:cond evt="onStopAudio" delay="0">
                                              <p:tgtEl>
                                                <p:sldTgt/>
                                              </p:tgtEl>
                                            </p:cond>
                                          </p:endCondLst>
                                        </p:cTn>
                                        <p:tgtEl>
                                          <p:sndTgt r:embed="rId5" name="ir_end.wav"/>
                                        </p:tgtEl>
                                      </p:cMediaNode>
                                    </p:audio>
                                  </p:subTnLst>
                                </p:cTn>
                              </p:par>
                              <p:par>
                                <p:cTn id="70" presetID="3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style.rotation</p:attrName>
                                        </p:attrNameLst>
                                      </p:cBhvr>
                                      <p:tavLst>
                                        <p:tav tm="0">
                                          <p:val>
                                            <p:fltVal val="720"/>
                                          </p:val>
                                        </p:tav>
                                        <p:tav tm="100000">
                                          <p:val>
                                            <p:fltVal val="0"/>
                                          </p:val>
                                        </p:tav>
                                      </p:tavLst>
                                    </p:anim>
                                    <p:anim calcmode="lin" valueType="num">
                                      <p:cBhvr>
                                        <p:cTn id="74" dur="2000" fill="hold"/>
                                        <p:tgtEl>
                                          <p:spTgt spid="16"/>
                                        </p:tgtEl>
                                        <p:attrNameLst>
                                          <p:attrName>ppt_h</p:attrName>
                                        </p:attrNameLst>
                                      </p:cBhvr>
                                      <p:tavLst>
                                        <p:tav tm="0">
                                          <p:val>
                                            <p:fltVal val="0"/>
                                          </p:val>
                                        </p:tav>
                                        <p:tav tm="100000">
                                          <p:val>
                                            <p:strVal val="#ppt_h"/>
                                          </p:val>
                                        </p:tav>
                                      </p:tavLst>
                                    </p:anim>
                                    <p:anim calcmode="lin" valueType="num">
                                      <p:cBhvr>
                                        <p:cTn id="75"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5" name="ir_end.wav"/>
                                        </p:tgtEl>
                                      </p:cMediaNode>
                                    </p:audio>
                                  </p:subTnLst>
                                </p:cTn>
                              </p:par>
                              <p:par>
                                <p:cTn id="76" presetID="35"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anim calcmode="lin" valueType="num">
                                      <p:cBhvr>
                                        <p:cTn id="79" dur="2000" fill="hold"/>
                                        <p:tgtEl>
                                          <p:spTgt spid="17"/>
                                        </p:tgtEl>
                                        <p:attrNameLst>
                                          <p:attrName>style.rotation</p:attrName>
                                        </p:attrNameLst>
                                      </p:cBhvr>
                                      <p:tavLst>
                                        <p:tav tm="0">
                                          <p:val>
                                            <p:fltVal val="720"/>
                                          </p:val>
                                        </p:tav>
                                        <p:tav tm="100000">
                                          <p:val>
                                            <p:fltVal val="0"/>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 calcmode="lin" valueType="num">
                                      <p:cBhvr>
                                        <p:cTn id="81"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6"/>
                                            </p:cond>
                                          </p:stCondLst>
                                          <p:endCondLst>
                                            <p:cond evt="onStopAudio" delay="0">
                                              <p:tgtEl>
                                                <p:sldTgt/>
                                              </p:tgtEl>
                                            </p:cond>
                                          </p:endCondLst>
                                        </p:cTn>
                                        <p:tgtEl>
                                          <p:sndTgt r:embed="rId5" name="ir_end.wav"/>
                                        </p:tgtEl>
                                      </p:cMediaNode>
                                    </p:audio>
                                  </p:subTnLst>
                                </p:cTn>
                              </p:par>
                              <p:par>
                                <p:cTn id="82" presetID="35"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anim calcmode="lin" valueType="num">
                                      <p:cBhvr>
                                        <p:cTn id="85" dur="2000" fill="hold"/>
                                        <p:tgtEl>
                                          <p:spTgt spid="38"/>
                                        </p:tgtEl>
                                        <p:attrNameLst>
                                          <p:attrName>style.rotation</p:attrName>
                                        </p:attrNameLst>
                                      </p:cBhvr>
                                      <p:tavLst>
                                        <p:tav tm="0">
                                          <p:val>
                                            <p:fltVal val="720"/>
                                          </p:val>
                                        </p:tav>
                                        <p:tav tm="100000">
                                          <p:val>
                                            <p:fltVal val="0"/>
                                          </p:val>
                                        </p:tav>
                                      </p:tavLst>
                                    </p:anim>
                                    <p:anim calcmode="lin" valueType="num">
                                      <p:cBhvr>
                                        <p:cTn id="86" dur="2000" fill="hold"/>
                                        <p:tgtEl>
                                          <p:spTgt spid="38"/>
                                        </p:tgtEl>
                                        <p:attrNameLst>
                                          <p:attrName>ppt_h</p:attrName>
                                        </p:attrNameLst>
                                      </p:cBhvr>
                                      <p:tavLst>
                                        <p:tav tm="0">
                                          <p:val>
                                            <p:fltVal val="0"/>
                                          </p:val>
                                        </p:tav>
                                        <p:tav tm="100000">
                                          <p:val>
                                            <p:strVal val="#ppt_h"/>
                                          </p:val>
                                        </p:tav>
                                      </p:tavLst>
                                    </p:anim>
                                    <p:anim calcmode="lin" valueType="num">
                                      <p:cBhvr>
                                        <p:cTn id="87"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5" name="ir_end.wav"/>
                                        </p:tgtEl>
                                      </p:cMediaNode>
                                    </p:audio>
                                  </p:subTnLst>
                                </p:cTn>
                              </p:par>
                              <p:par>
                                <p:cTn id="88" presetID="35"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000"/>
                                        <p:tgtEl>
                                          <p:spTgt spid="39"/>
                                        </p:tgtEl>
                                      </p:cBhvr>
                                    </p:animEffect>
                                    <p:anim calcmode="lin" valueType="num">
                                      <p:cBhvr>
                                        <p:cTn id="91" dur="2000" fill="hold"/>
                                        <p:tgtEl>
                                          <p:spTgt spid="39"/>
                                        </p:tgtEl>
                                        <p:attrNameLst>
                                          <p:attrName>style.rotation</p:attrName>
                                        </p:attrNameLst>
                                      </p:cBhvr>
                                      <p:tavLst>
                                        <p:tav tm="0">
                                          <p:val>
                                            <p:fltVal val="720"/>
                                          </p:val>
                                        </p:tav>
                                        <p:tav tm="100000">
                                          <p:val>
                                            <p:fltVal val="0"/>
                                          </p:val>
                                        </p:tav>
                                      </p:tavLst>
                                    </p:anim>
                                    <p:anim calcmode="lin" valueType="num">
                                      <p:cBhvr>
                                        <p:cTn id="92" dur="2000" fill="hold"/>
                                        <p:tgtEl>
                                          <p:spTgt spid="39"/>
                                        </p:tgtEl>
                                        <p:attrNameLst>
                                          <p:attrName>ppt_h</p:attrName>
                                        </p:attrNameLst>
                                      </p:cBhvr>
                                      <p:tavLst>
                                        <p:tav tm="0">
                                          <p:val>
                                            <p:fltVal val="0"/>
                                          </p:val>
                                        </p:tav>
                                        <p:tav tm="100000">
                                          <p:val>
                                            <p:strVal val="#ppt_h"/>
                                          </p:val>
                                        </p:tav>
                                      </p:tavLst>
                                    </p:anim>
                                    <p:anim calcmode="lin" valueType="num">
                                      <p:cBhvr>
                                        <p:cTn id="93"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5" name="ir_end.wav"/>
                                        </p:tgtEl>
                                      </p:cMediaNode>
                                    </p:audio>
                                  </p:subTnLst>
                                </p:cTn>
                              </p:par>
                              <p:par>
                                <p:cTn id="94" presetID="35"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2000"/>
                                        <p:tgtEl>
                                          <p:spTgt spid="40"/>
                                        </p:tgtEl>
                                      </p:cBhvr>
                                    </p:animEffect>
                                    <p:anim calcmode="lin" valueType="num">
                                      <p:cBhvr>
                                        <p:cTn id="97" dur="2000" fill="hold"/>
                                        <p:tgtEl>
                                          <p:spTgt spid="40"/>
                                        </p:tgtEl>
                                        <p:attrNameLst>
                                          <p:attrName>style.rotation</p:attrName>
                                        </p:attrNameLst>
                                      </p:cBhvr>
                                      <p:tavLst>
                                        <p:tav tm="0">
                                          <p:val>
                                            <p:fltVal val="720"/>
                                          </p:val>
                                        </p:tav>
                                        <p:tav tm="100000">
                                          <p:val>
                                            <p:fltVal val="0"/>
                                          </p:val>
                                        </p:tav>
                                      </p:tavLst>
                                    </p:anim>
                                    <p:anim calcmode="lin" valueType="num">
                                      <p:cBhvr>
                                        <p:cTn id="98" dur="2000" fill="hold"/>
                                        <p:tgtEl>
                                          <p:spTgt spid="40"/>
                                        </p:tgtEl>
                                        <p:attrNameLst>
                                          <p:attrName>ppt_h</p:attrName>
                                        </p:attrNameLst>
                                      </p:cBhvr>
                                      <p:tavLst>
                                        <p:tav tm="0">
                                          <p:val>
                                            <p:fltVal val="0"/>
                                          </p:val>
                                        </p:tav>
                                        <p:tav tm="100000">
                                          <p:val>
                                            <p:strVal val="#ppt_h"/>
                                          </p:val>
                                        </p:tav>
                                      </p:tavLst>
                                    </p:anim>
                                    <p:anim calcmode="lin" valueType="num">
                                      <p:cBhvr>
                                        <p:cTn id="99"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5" name="ir_end.wav"/>
                                        </p:tgtEl>
                                      </p:cMediaNode>
                                    </p:audio>
                                  </p:subTnLst>
                                </p:cTn>
                              </p:par>
                              <p:par>
                                <p:cTn id="100" presetID="35"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2000"/>
                                        <p:tgtEl>
                                          <p:spTgt spid="41"/>
                                        </p:tgtEl>
                                      </p:cBhvr>
                                    </p:animEffect>
                                    <p:anim calcmode="lin" valueType="num">
                                      <p:cBhvr>
                                        <p:cTn id="103" dur="2000" fill="hold"/>
                                        <p:tgtEl>
                                          <p:spTgt spid="41"/>
                                        </p:tgtEl>
                                        <p:attrNameLst>
                                          <p:attrName>style.rotation</p:attrName>
                                        </p:attrNameLst>
                                      </p:cBhvr>
                                      <p:tavLst>
                                        <p:tav tm="0">
                                          <p:val>
                                            <p:fltVal val="720"/>
                                          </p:val>
                                        </p:tav>
                                        <p:tav tm="100000">
                                          <p:val>
                                            <p:fltVal val="0"/>
                                          </p:val>
                                        </p:tav>
                                      </p:tavLst>
                                    </p:anim>
                                    <p:anim calcmode="lin" valueType="num">
                                      <p:cBhvr>
                                        <p:cTn id="104" dur="2000" fill="hold"/>
                                        <p:tgtEl>
                                          <p:spTgt spid="41"/>
                                        </p:tgtEl>
                                        <p:attrNameLst>
                                          <p:attrName>ppt_h</p:attrName>
                                        </p:attrNameLst>
                                      </p:cBhvr>
                                      <p:tavLst>
                                        <p:tav tm="0">
                                          <p:val>
                                            <p:fltVal val="0"/>
                                          </p:val>
                                        </p:tav>
                                        <p:tav tm="100000">
                                          <p:val>
                                            <p:strVal val="#ppt_h"/>
                                          </p:val>
                                        </p:tav>
                                      </p:tavLst>
                                    </p:anim>
                                    <p:anim calcmode="lin" valueType="num">
                                      <p:cBhvr>
                                        <p:cTn id="105"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0"/>
                                            </p:cond>
                                          </p:stCondLst>
                                          <p:endCondLst>
                                            <p:cond evt="onStopAudio" delay="0">
                                              <p:tgtEl>
                                                <p:sldTgt/>
                                              </p:tgtEl>
                                            </p:cond>
                                          </p:endCondLst>
                                        </p:cTn>
                                        <p:tgtEl>
                                          <p:sndTgt r:embed="rId5" name="ir_end.wav"/>
                                        </p:tgtEl>
                                      </p:cMediaNode>
                                    </p:audio>
                                  </p:subTnLst>
                                </p:cTn>
                              </p:par>
                              <p:par>
                                <p:cTn id="106" presetID="35"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2000"/>
                                        <p:tgtEl>
                                          <p:spTgt spid="42"/>
                                        </p:tgtEl>
                                      </p:cBhvr>
                                    </p:animEffect>
                                    <p:anim calcmode="lin" valueType="num">
                                      <p:cBhvr>
                                        <p:cTn id="109" dur="2000" fill="hold"/>
                                        <p:tgtEl>
                                          <p:spTgt spid="42"/>
                                        </p:tgtEl>
                                        <p:attrNameLst>
                                          <p:attrName>style.rotation</p:attrName>
                                        </p:attrNameLst>
                                      </p:cBhvr>
                                      <p:tavLst>
                                        <p:tav tm="0">
                                          <p:val>
                                            <p:fltVal val="720"/>
                                          </p:val>
                                        </p:tav>
                                        <p:tav tm="100000">
                                          <p:val>
                                            <p:fltVal val="0"/>
                                          </p:val>
                                        </p:tav>
                                      </p:tavLst>
                                    </p:anim>
                                    <p:anim calcmode="lin" valueType="num">
                                      <p:cBhvr>
                                        <p:cTn id="110" dur="2000" fill="hold"/>
                                        <p:tgtEl>
                                          <p:spTgt spid="42"/>
                                        </p:tgtEl>
                                        <p:attrNameLst>
                                          <p:attrName>ppt_h</p:attrName>
                                        </p:attrNameLst>
                                      </p:cBhvr>
                                      <p:tavLst>
                                        <p:tav tm="0">
                                          <p:val>
                                            <p:fltVal val="0"/>
                                          </p:val>
                                        </p:tav>
                                        <p:tav tm="100000">
                                          <p:val>
                                            <p:strVal val="#ppt_h"/>
                                          </p:val>
                                        </p:tav>
                                      </p:tavLst>
                                    </p:anim>
                                    <p:anim calcmode="lin" valueType="num">
                                      <p:cBhvr>
                                        <p:cTn id="111"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5" name="ir_end.wav"/>
                                        </p:tgtEl>
                                      </p:cMediaNode>
                                    </p:audio>
                                  </p:subTnLst>
                                </p:cTn>
                              </p:par>
                              <p:par>
                                <p:cTn id="112" presetID="35"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2000"/>
                                        <p:tgtEl>
                                          <p:spTgt spid="43"/>
                                        </p:tgtEl>
                                      </p:cBhvr>
                                    </p:animEffect>
                                    <p:anim calcmode="lin" valueType="num">
                                      <p:cBhvr>
                                        <p:cTn id="115" dur="2000" fill="hold"/>
                                        <p:tgtEl>
                                          <p:spTgt spid="43"/>
                                        </p:tgtEl>
                                        <p:attrNameLst>
                                          <p:attrName>style.rotation</p:attrName>
                                        </p:attrNameLst>
                                      </p:cBhvr>
                                      <p:tavLst>
                                        <p:tav tm="0">
                                          <p:val>
                                            <p:fltVal val="720"/>
                                          </p:val>
                                        </p:tav>
                                        <p:tav tm="100000">
                                          <p:val>
                                            <p:fltVal val="0"/>
                                          </p:val>
                                        </p:tav>
                                      </p:tavLst>
                                    </p:anim>
                                    <p:anim calcmode="lin" valueType="num">
                                      <p:cBhvr>
                                        <p:cTn id="116" dur="2000" fill="hold"/>
                                        <p:tgtEl>
                                          <p:spTgt spid="43"/>
                                        </p:tgtEl>
                                        <p:attrNameLst>
                                          <p:attrName>ppt_h</p:attrName>
                                        </p:attrNameLst>
                                      </p:cBhvr>
                                      <p:tavLst>
                                        <p:tav tm="0">
                                          <p:val>
                                            <p:fltVal val="0"/>
                                          </p:val>
                                        </p:tav>
                                        <p:tav tm="100000">
                                          <p:val>
                                            <p:strVal val="#ppt_h"/>
                                          </p:val>
                                        </p:tav>
                                      </p:tavLst>
                                    </p:anim>
                                    <p:anim calcmode="lin" valueType="num">
                                      <p:cBhvr>
                                        <p:cTn id="117"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2"/>
                                            </p:cond>
                                          </p:stCondLst>
                                          <p:endCondLst>
                                            <p:cond evt="onStopAudio" delay="0">
                                              <p:tgtEl>
                                                <p:sldTgt/>
                                              </p:tgtEl>
                                            </p:cond>
                                          </p:endCondLst>
                                        </p:cTn>
                                        <p:tgtEl>
                                          <p:sndTgt r:embed="rId5" name="ir_end.wav"/>
                                        </p:tgtEl>
                                      </p:cMediaNode>
                                    </p:audio>
                                  </p:subTnLst>
                                </p:cTn>
                              </p:par>
                              <p:par>
                                <p:cTn id="118" presetID="35"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2000"/>
                                        <p:tgtEl>
                                          <p:spTgt spid="44"/>
                                        </p:tgtEl>
                                      </p:cBhvr>
                                    </p:animEffect>
                                    <p:anim calcmode="lin" valueType="num">
                                      <p:cBhvr>
                                        <p:cTn id="121" dur="2000" fill="hold"/>
                                        <p:tgtEl>
                                          <p:spTgt spid="44"/>
                                        </p:tgtEl>
                                        <p:attrNameLst>
                                          <p:attrName>style.rotation</p:attrName>
                                        </p:attrNameLst>
                                      </p:cBhvr>
                                      <p:tavLst>
                                        <p:tav tm="0">
                                          <p:val>
                                            <p:fltVal val="720"/>
                                          </p:val>
                                        </p:tav>
                                        <p:tav tm="100000">
                                          <p:val>
                                            <p:fltVal val="0"/>
                                          </p:val>
                                        </p:tav>
                                      </p:tavLst>
                                    </p:anim>
                                    <p:anim calcmode="lin" valueType="num">
                                      <p:cBhvr>
                                        <p:cTn id="122" dur="2000" fill="hold"/>
                                        <p:tgtEl>
                                          <p:spTgt spid="44"/>
                                        </p:tgtEl>
                                        <p:attrNameLst>
                                          <p:attrName>ppt_h</p:attrName>
                                        </p:attrNameLst>
                                      </p:cBhvr>
                                      <p:tavLst>
                                        <p:tav tm="0">
                                          <p:val>
                                            <p:fltVal val="0"/>
                                          </p:val>
                                        </p:tav>
                                        <p:tav tm="100000">
                                          <p:val>
                                            <p:strVal val="#ppt_h"/>
                                          </p:val>
                                        </p:tav>
                                      </p:tavLst>
                                    </p:anim>
                                    <p:anim calcmode="lin" valueType="num">
                                      <p:cBhvr>
                                        <p:cTn id="123"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5" name="ir_end.wav"/>
                                        </p:tgtEl>
                                      </p:cMediaNode>
                                    </p:audio>
                                  </p:subTnLst>
                                </p:cTn>
                              </p:par>
                              <p:par>
                                <p:cTn id="124" presetID="35"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2000"/>
                                        <p:tgtEl>
                                          <p:spTgt spid="45"/>
                                        </p:tgtEl>
                                      </p:cBhvr>
                                    </p:animEffect>
                                    <p:anim calcmode="lin" valueType="num">
                                      <p:cBhvr>
                                        <p:cTn id="127" dur="2000" fill="hold"/>
                                        <p:tgtEl>
                                          <p:spTgt spid="45"/>
                                        </p:tgtEl>
                                        <p:attrNameLst>
                                          <p:attrName>style.rotation</p:attrName>
                                        </p:attrNameLst>
                                      </p:cBhvr>
                                      <p:tavLst>
                                        <p:tav tm="0">
                                          <p:val>
                                            <p:fltVal val="720"/>
                                          </p:val>
                                        </p:tav>
                                        <p:tav tm="100000">
                                          <p:val>
                                            <p:fltVal val="0"/>
                                          </p:val>
                                        </p:tav>
                                      </p:tavLst>
                                    </p:anim>
                                    <p:anim calcmode="lin" valueType="num">
                                      <p:cBhvr>
                                        <p:cTn id="128" dur="2000" fill="hold"/>
                                        <p:tgtEl>
                                          <p:spTgt spid="45"/>
                                        </p:tgtEl>
                                        <p:attrNameLst>
                                          <p:attrName>ppt_h</p:attrName>
                                        </p:attrNameLst>
                                      </p:cBhvr>
                                      <p:tavLst>
                                        <p:tav tm="0">
                                          <p:val>
                                            <p:fltVal val="0"/>
                                          </p:val>
                                        </p:tav>
                                        <p:tav tm="100000">
                                          <p:val>
                                            <p:strVal val="#ppt_h"/>
                                          </p:val>
                                        </p:tav>
                                      </p:tavLst>
                                    </p:anim>
                                    <p:anim calcmode="lin" valueType="num">
                                      <p:cBhvr>
                                        <p:cTn id="129"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5" name="ir_end.wav"/>
                                        </p:tgtEl>
                                      </p:cMediaNode>
                                    </p:audio>
                                  </p:subTnLst>
                                </p:cTn>
                              </p:par>
                              <p:par>
                                <p:cTn id="130" presetID="35"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anim calcmode="lin" valueType="num">
                                      <p:cBhvr>
                                        <p:cTn id="133" dur="2000" fill="hold"/>
                                        <p:tgtEl>
                                          <p:spTgt spid="46"/>
                                        </p:tgtEl>
                                        <p:attrNameLst>
                                          <p:attrName>style.rotation</p:attrName>
                                        </p:attrNameLst>
                                      </p:cBhvr>
                                      <p:tavLst>
                                        <p:tav tm="0">
                                          <p:val>
                                            <p:fltVal val="720"/>
                                          </p:val>
                                        </p:tav>
                                        <p:tav tm="100000">
                                          <p:val>
                                            <p:fltVal val="0"/>
                                          </p:val>
                                        </p:tav>
                                      </p:tavLst>
                                    </p:anim>
                                    <p:anim calcmode="lin" valueType="num">
                                      <p:cBhvr>
                                        <p:cTn id="134" dur="2000" fill="hold"/>
                                        <p:tgtEl>
                                          <p:spTgt spid="46"/>
                                        </p:tgtEl>
                                        <p:attrNameLst>
                                          <p:attrName>ppt_h</p:attrName>
                                        </p:attrNameLst>
                                      </p:cBhvr>
                                      <p:tavLst>
                                        <p:tav tm="0">
                                          <p:val>
                                            <p:fltVal val="0"/>
                                          </p:val>
                                        </p:tav>
                                        <p:tav tm="100000">
                                          <p:val>
                                            <p:strVal val="#ppt_h"/>
                                          </p:val>
                                        </p:tav>
                                      </p:tavLst>
                                    </p:anim>
                                    <p:anim calcmode="lin" valueType="num">
                                      <p:cBhvr>
                                        <p:cTn id="135"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0"/>
                                            </p:cond>
                                          </p:stCondLst>
                                          <p:endCondLst>
                                            <p:cond evt="onStopAudio" delay="0">
                                              <p:tgtEl>
                                                <p:sldTgt/>
                                              </p:tgtEl>
                                            </p:cond>
                                          </p:endCondLst>
                                        </p:cTn>
                                        <p:tgtEl>
                                          <p:sndTgt r:embed="rId5" name="ir_end.wav"/>
                                        </p:tgtEl>
                                      </p:cMediaNode>
                                    </p:audio>
                                  </p:subTnLst>
                                </p:cTn>
                              </p:par>
                              <p:par>
                                <p:cTn id="136" presetID="35"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000"/>
                                        <p:tgtEl>
                                          <p:spTgt spid="47"/>
                                        </p:tgtEl>
                                      </p:cBhvr>
                                    </p:animEffect>
                                    <p:anim calcmode="lin" valueType="num">
                                      <p:cBhvr>
                                        <p:cTn id="139" dur="2000" fill="hold"/>
                                        <p:tgtEl>
                                          <p:spTgt spid="47"/>
                                        </p:tgtEl>
                                        <p:attrNameLst>
                                          <p:attrName>style.rotation</p:attrName>
                                        </p:attrNameLst>
                                      </p:cBhvr>
                                      <p:tavLst>
                                        <p:tav tm="0">
                                          <p:val>
                                            <p:fltVal val="720"/>
                                          </p:val>
                                        </p:tav>
                                        <p:tav tm="100000">
                                          <p:val>
                                            <p:fltVal val="0"/>
                                          </p:val>
                                        </p:tav>
                                      </p:tavLst>
                                    </p:anim>
                                    <p:anim calcmode="lin" valueType="num">
                                      <p:cBhvr>
                                        <p:cTn id="140" dur="2000" fill="hold"/>
                                        <p:tgtEl>
                                          <p:spTgt spid="47"/>
                                        </p:tgtEl>
                                        <p:attrNameLst>
                                          <p:attrName>ppt_h</p:attrName>
                                        </p:attrNameLst>
                                      </p:cBhvr>
                                      <p:tavLst>
                                        <p:tav tm="0">
                                          <p:val>
                                            <p:fltVal val="0"/>
                                          </p:val>
                                        </p:tav>
                                        <p:tav tm="100000">
                                          <p:val>
                                            <p:strVal val="#ppt_h"/>
                                          </p:val>
                                        </p:tav>
                                      </p:tavLst>
                                    </p:anim>
                                    <p:anim calcmode="lin" valueType="num">
                                      <p:cBhvr>
                                        <p:cTn id="141"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6"/>
                                            </p:cond>
                                          </p:stCondLst>
                                          <p:endCondLst>
                                            <p:cond evt="onStopAudio" delay="0">
                                              <p:tgtEl>
                                                <p:sldTgt/>
                                              </p:tgtEl>
                                            </p:cond>
                                          </p:endCondLst>
                                        </p:cTn>
                                        <p:tgtEl>
                                          <p:sndTgt r:embed="rId5" name="ir_end.wav"/>
                                        </p:tgtEl>
                                      </p:cMediaNode>
                                    </p:audio>
                                  </p:subTnLst>
                                </p:cTn>
                              </p:par>
                            </p:childTnLst>
                          </p:cTn>
                        </p:par>
                        <p:par>
                          <p:cTn id="142" fill="hold">
                            <p:stCondLst>
                              <p:cond delay="3000"/>
                            </p:stCondLst>
                            <p:childTnLst>
                              <p:par>
                                <p:cTn id="143" presetID="47" presetClass="entr" presetSubtype="0" fill="hold"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500"/>
                                        <p:tgtEl>
                                          <p:spTgt spid="18"/>
                                        </p:tgtEl>
                                      </p:cBhvr>
                                    </p:animEffect>
                                    <p:anim calcmode="lin" valueType="num">
                                      <p:cBhvr>
                                        <p:cTn id="146" dur="500" fill="hold"/>
                                        <p:tgtEl>
                                          <p:spTgt spid="18"/>
                                        </p:tgtEl>
                                        <p:attrNameLst>
                                          <p:attrName>ppt_x</p:attrName>
                                        </p:attrNameLst>
                                      </p:cBhvr>
                                      <p:tavLst>
                                        <p:tav tm="0">
                                          <p:val>
                                            <p:strVal val="#ppt_x"/>
                                          </p:val>
                                        </p:tav>
                                        <p:tav tm="100000">
                                          <p:val>
                                            <p:strVal val="#ppt_x"/>
                                          </p:val>
                                        </p:tav>
                                      </p:tavLst>
                                    </p:anim>
                                    <p:anim calcmode="lin" valueType="num">
                                      <p:cBhvr>
                                        <p:cTn id="147"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6" name="Whop.wav"/>
                                        </p:tgtEl>
                                      </p:cMediaNode>
                                    </p:audio>
                                  </p:subTnLst>
                                </p:cTn>
                              </p:par>
                            </p:childTnLst>
                          </p:cTn>
                        </p:par>
                        <p:par>
                          <p:cTn id="148" fill="hold">
                            <p:stCondLst>
                              <p:cond delay="3500"/>
                            </p:stCondLst>
                            <p:childTnLst>
                              <p:par>
                                <p:cTn id="149" presetID="47" presetClass="entr" presetSubtype="0" fill="hold" nodeType="after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fade">
                                      <p:cBhvr>
                                        <p:cTn id="151" dur="500"/>
                                        <p:tgtEl>
                                          <p:spTgt spid="19"/>
                                        </p:tgtEl>
                                      </p:cBhvr>
                                    </p:animEffect>
                                    <p:anim calcmode="lin" valueType="num">
                                      <p:cBhvr>
                                        <p:cTn id="152" dur="500" fill="hold"/>
                                        <p:tgtEl>
                                          <p:spTgt spid="19"/>
                                        </p:tgtEl>
                                        <p:attrNameLst>
                                          <p:attrName>ppt_x</p:attrName>
                                        </p:attrNameLst>
                                      </p:cBhvr>
                                      <p:tavLst>
                                        <p:tav tm="0">
                                          <p:val>
                                            <p:strVal val="#ppt_x"/>
                                          </p:val>
                                        </p:tav>
                                        <p:tav tm="100000">
                                          <p:val>
                                            <p:strVal val="#ppt_x"/>
                                          </p:val>
                                        </p:tav>
                                      </p:tavLst>
                                    </p:anim>
                                    <p:anim calcmode="lin" valueType="num">
                                      <p:cBhvr>
                                        <p:cTn id="153"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6" name="Whop.wav"/>
                                        </p:tgtEl>
                                      </p:cMediaNode>
                                    </p:audio>
                                  </p:subTnLst>
                                </p:cTn>
                              </p:par>
                            </p:childTnLst>
                          </p:cTn>
                        </p:par>
                        <p:par>
                          <p:cTn id="154" fill="hold">
                            <p:stCondLst>
                              <p:cond delay="4000"/>
                            </p:stCondLst>
                            <p:childTnLst>
                              <p:par>
                                <p:cTn id="155" presetID="47" presetClass="entr" presetSubtype="0" fill="hold" nodeType="afterEffect">
                                  <p:stCondLst>
                                    <p:cond delay="0"/>
                                  </p:stCondLst>
                                  <p:childTnLst>
                                    <p:set>
                                      <p:cBhvr>
                                        <p:cTn id="156" dur="1" fill="hold">
                                          <p:stCondLst>
                                            <p:cond delay="0"/>
                                          </p:stCondLst>
                                        </p:cTn>
                                        <p:tgtEl>
                                          <p:spTgt spid="20"/>
                                        </p:tgtEl>
                                        <p:attrNameLst>
                                          <p:attrName>style.visibility</p:attrName>
                                        </p:attrNameLst>
                                      </p:cBhvr>
                                      <p:to>
                                        <p:strVal val="visible"/>
                                      </p:to>
                                    </p:set>
                                    <p:animEffect transition="in" filter="fade">
                                      <p:cBhvr>
                                        <p:cTn id="157" dur="500"/>
                                        <p:tgtEl>
                                          <p:spTgt spid="20"/>
                                        </p:tgtEl>
                                      </p:cBhvr>
                                    </p:animEffect>
                                    <p:anim calcmode="lin" valueType="num">
                                      <p:cBhvr>
                                        <p:cTn id="158" dur="500" fill="hold"/>
                                        <p:tgtEl>
                                          <p:spTgt spid="20"/>
                                        </p:tgtEl>
                                        <p:attrNameLst>
                                          <p:attrName>ppt_x</p:attrName>
                                        </p:attrNameLst>
                                      </p:cBhvr>
                                      <p:tavLst>
                                        <p:tav tm="0">
                                          <p:val>
                                            <p:strVal val="#ppt_x"/>
                                          </p:val>
                                        </p:tav>
                                        <p:tav tm="100000">
                                          <p:val>
                                            <p:strVal val="#ppt_x"/>
                                          </p:val>
                                        </p:tav>
                                      </p:tavLst>
                                    </p:anim>
                                    <p:anim calcmode="lin" valueType="num">
                                      <p:cBhvr>
                                        <p:cTn id="159"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6" name="Whop.wav"/>
                                        </p:tgtEl>
                                      </p:cMediaNode>
                                    </p:audio>
                                  </p:subTnLst>
                                </p:cTn>
                              </p:par>
                            </p:childTnLst>
                          </p:cTn>
                        </p:par>
                        <p:par>
                          <p:cTn id="160" fill="hold">
                            <p:stCondLst>
                              <p:cond delay="4500"/>
                            </p:stCondLst>
                            <p:childTnLst>
                              <p:par>
                                <p:cTn id="161" presetID="47" presetClass="entr" presetSubtype="0" fill="hold" nodeType="after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fade">
                                      <p:cBhvr>
                                        <p:cTn id="163" dur="500"/>
                                        <p:tgtEl>
                                          <p:spTgt spid="21"/>
                                        </p:tgtEl>
                                      </p:cBhvr>
                                    </p:animEffect>
                                    <p:anim calcmode="lin" valueType="num">
                                      <p:cBhvr>
                                        <p:cTn id="164" dur="500" fill="hold"/>
                                        <p:tgtEl>
                                          <p:spTgt spid="21"/>
                                        </p:tgtEl>
                                        <p:attrNameLst>
                                          <p:attrName>ppt_x</p:attrName>
                                        </p:attrNameLst>
                                      </p:cBhvr>
                                      <p:tavLst>
                                        <p:tav tm="0">
                                          <p:val>
                                            <p:strVal val="#ppt_x"/>
                                          </p:val>
                                        </p:tav>
                                        <p:tav tm="100000">
                                          <p:val>
                                            <p:strVal val="#ppt_x"/>
                                          </p:val>
                                        </p:tav>
                                      </p:tavLst>
                                    </p:anim>
                                    <p:anim calcmode="lin" valueType="num">
                                      <p:cBhvr>
                                        <p:cTn id="165"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6" name="Whop.wav"/>
                                        </p:tgtEl>
                                      </p:cMediaNode>
                                    </p:audio>
                                  </p:subTnLst>
                                </p:cTn>
                              </p:par>
                            </p:childTnLst>
                          </p:cTn>
                        </p:par>
                        <p:par>
                          <p:cTn id="166" fill="hold">
                            <p:stCondLst>
                              <p:cond delay="5000"/>
                            </p:stCondLst>
                            <p:childTnLst>
                              <p:par>
                                <p:cTn id="167" presetID="47" presetClass="entr" presetSubtype="0" fill="hold" nodeType="afterEffect">
                                  <p:stCondLst>
                                    <p:cond delay="0"/>
                                  </p:stCondLst>
                                  <p:childTnLst>
                                    <p:set>
                                      <p:cBhvr>
                                        <p:cTn id="168" dur="1" fill="hold">
                                          <p:stCondLst>
                                            <p:cond delay="0"/>
                                          </p:stCondLst>
                                        </p:cTn>
                                        <p:tgtEl>
                                          <p:spTgt spid="22"/>
                                        </p:tgtEl>
                                        <p:attrNameLst>
                                          <p:attrName>style.visibility</p:attrName>
                                        </p:attrNameLst>
                                      </p:cBhvr>
                                      <p:to>
                                        <p:strVal val="visible"/>
                                      </p:to>
                                    </p:set>
                                    <p:animEffect transition="in" filter="fade">
                                      <p:cBhvr>
                                        <p:cTn id="169" dur="500"/>
                                        <p:tgtEl>
                                          <p:spTgt spid="22"/>
                                        </p:tgtEl>
                                      </p:cBhvr>
                                    </p:animEffect>
                                    <p:anim calcmode="lin" valueType="num">
                                      <p:cBhvr>
                                        <p:cTn id="170" dur="500" fill="hold"/>
                                        <p:tgtEl>
                                          <p:spTgt spid="22"/>
                                        </p:tgtEl>
                                        <p:attrNameLst>
                                          <p:attrName>ppt_x</p:attrName>
                                        </p:attrNameLst>
                                      </p:cBhvr>
                                      <p:tavLst>
                                        <p:tav tm="0">
                                          <p:val>
                                            <p:strVal val="#ppt_x"/>
                                          </p:val>
                                        </p:tav>
                                        <p:tav tm="100000">
                                          <p:val>
                                            <p:strVal val="#ppt_x"/>
                                          </p:val>
                                        </p:tav>
                                      </p:tavLst>
                                    </p:anim>
                                    <p:anim calcmode="lin" valueType="num">
                                      <p:cBhvr>
                                        <p:cTn id="171"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6" name="Whop.wav"/>
                                        </p:tgtEl>
                                      </p:cMediaNode>
                                    </p:audio>
                                  </p:subTnLst>
                                </p:cTn>
                              </p:par>
                            </p:childTnLst>
                          </p:cTn>
                        </p:par>
                        <p:par>
                          <p:cTn id="172" fill="hold">
                            <p:stCondLst>
                              <p:cond delay="5500"/>
                            </p:stCondLst>
                            <p:childTnLst>
                              <p:par>
                                <p:cTn id="173" presetID="47" presetClass="entr" presetSubtype="0"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fade">
                                      <p:cBhvr>
                                        <p:cTn id="175" dur="500"/>
                                        <p:tgtEl>
                                          <p:spTgt spid="48"/>
                                        </p:tgtEl>
                                      </p:cBhvr>
                                    </p:animEffect>
                                    <p:anim calcmode="lin" valueType="num">
                                      <p:cBhvr>
                                        <p:cTn id="176" dur="500" fill="hold"/>
                                        <p:tgtEl>
                                          <p:spTgt spid="48"/>
                                        </p:tgtEl>
                                        <p:attrNameLst>
                                          <p:attrName>ppt_x</p:attrName>
                                        </p:attrNameLst>
                                      </p:cBhvr>
                                      <p:tavLst>
                                        <p:tav tm="0">
                                          <p:val>
                                            <p:strVal val="#ppt_x"/>
                                          </p:val>
                                        </p:tav>
                                        <p:tav tm="100000">
                                          <p:val>
                                            <p:strVal val="#ppt_x"/>
                                          </p:val>
                                        </p:tav>
                                      </p:tavLst>
                                    </p:anim>
                                    <p:anim calcmode="lin" valueType="num">
                                      <p:cBhvr>
                                        <p:cTn id="177"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6" name="Whop.wav"/>
                                        </p:tgtEl>
                                      </p:cMediaNode>
                                    </p:audio>
                                  </p:subTnLst>
                                </p:cTn>
                              </p:par>
                            </p:childTnLst>
                          </p:cTn>
                        </p:par>
                        <p:par>
                          <p:cTn id="178" fill="hold">
                            <p:stCondLst>
                              <p:cond delay="6000"/>
                            </p:stCondLst>
                            <p:childTnLst>
                              <p:par>
                                <p:cTn id="179" presetID="47" presetClass="entr" presetSubtype="0" fill="hold" nodeType="afterEffect">
                                  <p:stCondLst>
                                    <p:cond delay="0"/>
                                  </p:stCondLst>
                                  <p:childTnLst>
                                    <p:set>
                                      <p:cBhvr>
                                        <p:cTn id="180" dur="1" fill="hold">
                                          <p:stCondLst>
                                            <p:cond delay="0"/>
                                          </p:stCondLst>
                                        </p:cTn>
                                        <p:tgtEl>
                                          <p:spTgt spid="56"/>
                                        </p:tgtEl>
                                        <p:attrNameLst>
                                          <p:attrName>style.visibility</p:attrName>
                                        </p:attrNameLst>
                                      </p:cBhvr>
                                      <p:to>
                                        <p:strVal val="visible"/>
                                      </p:to>
                                    </p:set>
                                    <p:animEffect transition="in" filter="fade">
                                      <p:cBhvr>
                                        <p:cTn id="181" dur="500"/>
                                        <p:tgtEl>
                                          <p:spTgt spid="56"/>
                                        </p:tgtEl>
                                      </p:cBhvr>
                                    </p:animEffect>
                                    <p:anim calcmode="lin" valueType="num">
                                      <p:cBhvr>
                                        <p:cTn id="182" dur="500" fill="hold"/>
                                        <p:tgtEl>
                                          <p:spTgt spid="56"/>
                                        </p:tgtEl>
                                        <p:attrNameLst>
                                          <p:attrName>ppt_x</p:attrName>
                                        </p:attrNameLst>
                                      </p:cBhvr>
                                      <p:tavLst>
                                        <p:tav tm="0">
                                          <p:val>
                                            <p:strVal val="#ppt_x"/>
                                          </p:val>
                                        </p:tav>
                                        <p:tav tm="100000">
                                          <p:val>
                                            <p:strVal val="#ppt_x"/>
                                          </p:val>
                                        </p:tav>
                                      </p:tavLst>
                                    </p:anim>
                                    <p:anim calcmode="lin" valueType="num">
                                      <p:cBhvr>
                                        <p:cTn id="183"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6" name="Whop.wav"/>
                                        </p:tgtEl>
                                      </p:cMediaNode>
                                    </p:audio>
                                  </p:subTnLst>
                                </p:cTn>
                              </p:par>
                            </p:childTnLst>
                          </p:cTn>
                        </p:par>
                        <p:par>
                          <p:cTn id="184" fill="hold">
                            <p:stCondLst>
                              <p:cond delay="6500"/>
                            </p:stCondLst>
                            <p:childTnLst>
                              <p:par>
                                <p:cTn id="185" presetID="47" presetClass="entr" presetSubtype="0" fill="hold" nodeType="after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anim calcmode="lin" valueType="num">
                                      <p:cBhvr>
                                        <p:cTn id="188" dur="500" fill="hold"/>
                                        <p:tgtEl>
                                          <p:spTgt spid="57"/>
                                        </p:tgtEl>
                                        <p:attrNameLst>
                                          <p:attrName>ppt_x</p:attrName>
                                        </p:attrNameLst>
                                      </p:cBhvr>
                                      <p:tavLst>
                                        <p:tav tm="0">
                                          <p:val>
                                            <p:strVal val="#ppt_x"/>
                                          </p:val>
                                        </p:tav>
                                        <p:tav tm="100000">
                                          <p:val>
                                            <p:strVal val="#ppt_x"/>
                                          </p:val>
                                        </p:tav>
                                      </p:tavLst>
                                    </p:anim>
                                    <p:anim calcmode="lin" valueType="num">
                                      <p:cBhvr>
                                        <p:cTn id="189"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6" name="Whop.wav"/>
                                        </p:tgtEl>
                                      </p:cMediaNode>
                                    </p:audio>
                                  </p:subTnLst>
                                </p:cTn>
                              </p:par>
                            </p:childTnLst>
                          </p:cTn>
                        </p:par>
                        <p:par>
                          <p:cTn id="190" fill="hold">
                            <p:stCondLst>
                              <p:cond delay="7000"/>
                            </p:stCondLst>
                            <p:childTnLst>
                              <p:par>
                                <p:cTn id="191" presetID="47" presetClass="entr" presetSubtype="0" fill="hold" nodeType="afterEffect">
                                  <p:stCondLst>
                                    <p:cond delay="0"/>
                                  </p:stCondLst>
                                  <p:childTnLst>
                                    <p:set>
                                      <p:cBhvr>
                                        <p:cTn id="192" dur="1" fill="hold">
                                          <p:stCondLst>
                                            <p:cond delay="0"/>
                                          </p:stCondLst>
                                        </p:cTn>
                                        <p:tgtEl>
                                          <p:spTgt spid="60"/>
                                        </p:tgtEl>
                                        <p:attrNameLst>
                                          <p:attrName>style.visibility</p:attrName>
                                        </p:attrNameLst>
                                      </p:cBhvr>
                                      <p:to>
                                        <p:strVal val="visible"/>
                                      </p:to>
                                    </p:set>
                                    <p:animEffect transition="in" filter="fade">
                                      <p:cBhvr>
                                        <p:cTn id="193" dur="500"/>
                                        <p:tgtEl>
                                          <p:spTgt spid="60"/>
                                        </p:tgtEl>
                                      </p:cBhvr>
                                    </p:animEffect>
                                    <p:anim calcmode="lin" valueType="num">
                                      <p:cBhvr>
                                        <p:cTn id="194" dur="500" fill="hold"/>
                                        <p:tgtEl>
                                          <p:spTgt spid="60"/>
                                        </p:tgtEl>
                                        <p:attrNameLst>
                                          <p:attrName>ppt_x</p:attrName>
                                        </p:attrNameLst>
                                      </p:cBhvr>
                                      <p:tavLst>
                                        <p:tav tm="0">
                                          <p:val>
                                            <p:strVal val="#ppt_x"/>
                                          </p:val>
                                        </p:tav>
                                        <p:tav tm="100000">
                                          <p:val>
                                            <p:strVal val="#ppt_x"/>
                                          </p:val>
                                        </p:tav>
                                      </p:tavLst>
                                    </p:anim>
                                    <p:anim calcmode="lin" valueType="num">
                                      <p:cBhvr>
                                        <p:cTn id="195"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6" name="Whop.wav"/>
                                        </p:tgtEl>
                                      </p:cMediaNode>
                                    </p:audio>
                                  </p:subTnLst>
                                </p:cTn>
                              </p:par>
                            </p:childTnLst>
                          </p:cTn>
                        </p:par>
                        <p:par>
                          <p:cTn id="196" fill="hold">
                            <p:stCondLst>
                              <p:cond delay="7500"/>
                            </p:stCondLst>
                            <p:childTnLst>
                              <p:par>
                                <p:cTn id="197" presetID="47" presetClass="entr" presetSubtype="0" fill="hold" nodeType="afterEffect">
                                  <p:stCondLst>
                                    <p:cond delay="0"/>
                                  </p:stCondLst>
                                  <p:childTnLst>
                                    <p:set>
                                      <p:cBhvr>
                                        <p:cTn id="198" dur="1" fill="hold">
                                          <p:stCondLst>
                                            <p:cond delay="0"/>
                                          </p:stCondLst>
                                        </p:cTn>
                                        <p:tgtEl>
                                          <p:spTgt spid="61"/>
                                        </p:tgtEl>
                                        <p:attrNameLst>
                                          <p:attrName>style.visibility</p:attrName>
                                        </p:attrNameLst>
                                      </p:cBhvr>
                                      <p:to>
                                        <p:strVal val="visible"/>
                                      </p:to>
                                    </p:set>
                                    <p:animEffect transition="in" filter="fade">
                                      <p:cBhvr>
                                        <p:cTn id="199" dur="500"/>
                                        <p:tgtEl>
                                          <p:spTgt spid="61"/>
                                        </p:tgtEl>
                                      </p:cBhvr>
                                    </p:animEffect>
                                    <p:anim calcmode="lin" valueType="num">
                                      <p:cBhvr>
                                        <p:cTn id="200" dur="500" fill="hold"/>
                                        <p:tgtEl>
                                          <p:spTgt spid="61"/>
                                        </p:tgtEl>
                                        <p:attrNameLst>
                                          <p:attrName>ppt_x</p:attrName>
                                        </p:attrNameLst>
                                      </p:cBhvr>
                                      <p:tavLst>
                                        <p:tav tm="0">
                                          <p:val>
                                            <p:strVal val="#ppt_x"/>
                                          </p:val>
                                        </p:tav>
                                        <p:tav tm="100000">
                                          <p:val>
                                            <p:strVal val="#ppt_x"/>
                                          </p:val>
                                        </p:tav>
                                      </p:tavLst>
                                    </p:anim>
                                    <p:anim calcmode="lin" valueType="num">
                                      <p:cBhvr>
                                        <p:cTn id="201"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6" name="Whop.wav"/>
                                        </p:tgtEl>
                                      </p:cMediaNode>
                                    </p:audio>
                                  </p:subTnLst>
                                </p:cTn>
                              </p:par>
                            </p:childTnLst>
                          </p:cTn>
                        </p:par>
                        <p:par>
                          <p:cTn id="202" fill="hold">
                            <p:stCondLst>
                              <p:cond delay="8000"/>
                            </p:stCondLst>
                            <p:childTnLst>
                              <p:par>
                                <p:cTn id="203" presetID="47" presetClass="entr" presetSubtype="0" fill="hold" nodeType="afterEffect">
                                  <p:stCondLst>
                                    <p:cond delay="0"/>
                                  </p:stCondLst>
                                  <p:childTnLst>
                                    <p:set>
                                      <p:cBhvr>
                                        <p:cTn id="204" dur="1" fill="hold">
                                          <p:stCondLst>
                                            <p:cond delay="0"/>
                                          </p:stCondLst>
                                        </p:cTn>
                                        <p:tgtEl>
                                          <p:spTgt spid="23"/>
                                        </p:tgtEl>
                                        <p:attrNameLst>
                                          <p:attrName>style.visibility</p:attrName>
                                        </p:attrNameLst>
                                      </p:cBhvr>
                                      <p:to>
                                        <p:strVal val="visible"/>
                                      </p:to>
                                    </p:set>
                                    <p:animEffect transition="in" filter="fade">
                                      <p:cBhvr>
                                        <p:cTn id="205" dur="500"/>
                                        <p:tgtEl>
                                          <p:spTgt spid="23"/>
                                        </p:tgtEl>
                                      </p:cBhvr>
                                    </p:animEffect>
                                    <p:anim calcmode="lin" valueType="num">
                                      <p:cBhvr>
                                        <p:cTn id="206" dur="500" fill="hold"/>
                                        <p:tgtEl>
                                          <p:spTgt spid="23"/>
                                        </p:tgtEl>
                                        <p:attrNameLst>
                                          <p:attrName>ppt_x</p:attrName>
                                        </p:attrNameLst>
                                      </p:cBhvr>
                                      <p:tavLst>
                                        <p:tav tm="0">
                                          <p:val>
                                            <p:strVal val="#ppt_x"/>
                                          </p:val>
                                        </p:tav>
                                        <p:tav tm="100000">
                                          <p:val>
                                            <p:strVal val="#ppt_x"/>
                                          </p:val>
                                        </p:tav>
                                      </p:tavLst>
                                    </p:anim>
                                    <p:anim calcmode="lin" valueType="num">
                                      <p:cBhvr>
                                        <p:cTn id="207"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6" name="Whop.wav"/>
                                        </p:tgtEl>
                                      </p:cMediaNode>
                                    </p:audio>
                                  </p:subTnLst>
                                </p:cTn>
                              </p:par>
                            </p:childTnLst>
                          </p:cTn>
                        </p:par>
                        <p:par>
                          <p:cTn id="208" fill="hold">
                            <p:stCondLst>
                              <p:cond delay="8500"/>
                            </p:stCondLst>
                            <p:childTnLst>
                              <p:par>
                                <p:cTn id="209" presetID="47" presetClass="entr" presetSubtype="0" fill="hold" nodeType="afterEffect">
                                  <p:stCondLst>
                                    <p:cond delay="0"/>
                                  </p:stCondLst>
                                  <p:childTnLst>
                                    <p:set>
                                      <p:cBhvr>
                                        <p:cTn id="210" dur="1" fill="hold">
                                          <p:stCondLst>
                                            <p:cond delay="0"/>
                                          </p:stCondLst>
                                        </p:cTn>
                                        <p:tgtEl>
                                          <p:spTgt spid="30"/>
                                        </p:tgtEl>
                                        <p:attrNameLst>
                                          <p:attrName>style.visibility</p:attrName>
                                        </p:attrNameLst>
                                      </p:cBhvr>
                                      <p:to>
                                        <p:strVal val="visible"/>
                                      </p:to>
                                    </p:set>
                                    <p:animEffect transition="in" filter="fade">
                                      <p:cBhvr>
                                        <p:cTn id="211" dur="500"/>
                                        <p:tgtEl>
                                          <p:spTgt spid="30"/>
                                        </p:tgtEl>
                                      </p:cBhvr>
                                    </p:animEffect>
                                    <p:anim calcmode="lin" valueType="num">
                                      <p:cBhvr>
                                        <p:cTn id="212" dur="500" fill="hold"/>
                                        <p:tgtEl>
                                          <p:spTgt spid="30"/>
                                        </p:tgtEl>
                                        <p:attrNameLst>
                                          <p:attrName>ppt_x</p:attrName>
                                        </p:attrNameLst>
                                      </p:cBhvr>
                                      <p:tavLst>
                                        <p:tav tm="0">
                                          <p:val>
                                            <p:strVal val="#ppt_x"/>
                                          </p:val>
                                        </p:tav>
                                        <p:tav tm="100000">
                                          <p:val>
                                            <p:strVal val="#ppt_x"/>
                                          </p:val>
                                        </p:tav>
                                      </p:tavLst>
                                    </p:anim>
                                    <p:anim calcmode="lin" valueType="num">
                                      <p:cBhvr>
                                        <p:cTn id="213"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6" name="Whop.wav"/>
                                        </p:tgtEl>
                                      </p:cMediaNode>
                                    </p:audio>
                                  </p:subTnLst>
                                </p:cTn>
                              </p:par>
                            </p:childTnLst>
                          </p:cTn>
                        </p:par>
                        <p:par>
                          <p:cTn id="214" fill="hold">
                            <p:stCondLst>
                              <p:cond delay="9000"/>
                            </p:stCondLst>
                            <p:childTnLst>
                              <p:par>
                                <p:cTn id="215" presetID="47" presetClass="entr" presetSubtype="0" fill="hold" nodeType="after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fade">
                                      <p:cBhvr>
                                        <p:cTn id="217" dur="500"/>
                                        <p:tgtEl>
                                          <p:spTgt spid="31"/>
                                        </p:tgtEl>
                                      </p:cBhvr>
                                    </p:animEffect>
                                    <p:anim calcmode="lin" valueType="num">
                                      <p:cBhvr>
                                        <p:cTn id="218" dur="500" fill="hold"/>
                                        <p:tgtEl>
                                          <p:spTgt spid="31"/>
                                        </p:tgtEl>
                                        <p:attrNameLst>
                                          <p:attrName>ppt_x</p:attrName>
                                        </p:attrNameLst>
                                      </p:cBhvr>
                                      <p:tavLst>
                                        <p:tav tm="0">
                                          <p:val>
                                            <p:strVal val="#ppt_x"/>
                                          </p:val>
                                        </p:tav>
                                        <p:tav tm="100000">
                                          <p:val>
                                            <p:strVal val="#ppt_x"/>
                                          </p:val>
                                        </p:tav>
                                      </p:tavLst>
                                    </p:anim>
                                    <p:anim calcmode="lin" valueType="num">
                                      <p:cBhvr>
                                        <p:cTn id="219"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6" name="Whop.wav"/>
                                        </p:tgtEl>
                                      </p:cMediaNode>
                                    </p:audio>
                                  </p:subTnLst>
                                </p:cTn>
                              </p:par>
                            </p:childTnLst>
                          </p:cTn>
                        </p:par>
                        <p:par>
                          <p:cTn id="220" fill="hold">
                            <p:stCondLst>
                              <p:cond delay="9500"/>
                            </p:stCondLst>
                            <p:childTnLst>
                              <p:par>
                                <p:cTn id="221" presetID="47" presetClass="entr" presetSubtype="0" fill="hold" nodeType="afterEffect">
                                  <p:stCondLst>
                                    <p:cond delay="0"/>
                                  </p:stCondLst>
                                  <p:childTnLst>
                                    <p:set>
                                      <p:cBhvr>
                                        <p:cTn id="222" dur="1" fill="hold">
                                          <p:stCondLst>
                                            <p:cond delay="0"/>
                                          </p:stCondLst>
                                        </p:cTn>
                                        <p:tgtEl>
                                          <p:spTgt spid="32"/>
                                        </p:tgtEl>
                                        <p:attrNameLst>
                                          <p:attrName>style.visibility</p:attrName>
                                        </p:attrNameLst>
                                      </p:cBhvr>
                                      <p:to>
                                        <p:strVal val="visible"/>
                                      </p:to>
                                    </p:set>
                                    <p:animEffect transition="in" filter="fade">
                                      <p:cBhvr>
                                        <p:cTn id="223" dur="500"/>
                                        <p:tgtEl>
                                          <p:spTgt spid="32"/>
                                        </p:tgtEl>
                                      </p:cBhvr>
                                    </p:animEffect>
                                    <p:anim calcmode="lin" valueType="num">
                                      <p:cBhvr>
                                        <p:cTn id="224" dur="500" fill="hold"/>
                                        <p:tgtEl>
                                          <p:spTgt spid="32"/>
                                        </p:tgtEl>
                                        <p:attrNameLst>
                                          <p:attrName>ppt_x</p:attrName>
                                        </p:attrNameLst>
                                      </p:cBhvr>
                                      <p:tavLst>
                                        <p:tav tm="0">
                                          <p:val>
                                            <p:strVal val="#ppt_x"/>
                                          </p:val>
                                        </p:tav>
                                        <p:tav tm="100000">
                                          <p:val>
                                            <p:strVal val="#ppt_x"/>
                                          </p:val>
                                        </p:tav>
                                      </p:tavLst>
                                    </p:anim>
                                    <p:anim calcmode="lin" valueType="num">
                                      <p:cBhvr>
                                        <p:cTn id="225"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6" name="Whop.wav"/>
                                        </p:tgtEl>
                                      </p:cMediaNode>
                                    </p:audio>
                                  </p:subTnLst>
                                </p:cTn>
                              </p:par>
                            </p:childTnLst>
                          </p:cTn>
                        </p:par>
                        <p:par>
                          <p:cTn id="226" fill="hold">
                            <p:stCondLst>
                              <p:cond delay="10000"/>
                            </p:stCondLst>
                            <p:childTnLst>
                              <p:par>
                                <p:cTn id="227" presetID="47" presetClass="entr" presetSubtype="0" fill="hold" nodeType="afterEffect">
                                  <p:stCondLst>
                                    <p:cond delay="0"/>
                                  </p:stCondLst>
                                  <p:childTnLst>
                                    <p:set>
                                      <p:cBhvr>
                                        <p:cTn id="228" dur="1" fill="hold">
                                          <p:stCondLst>
                                            <p:cond delay="0"/>
                                          </p:stCondLst>
                                        </p:cTn>
                                        <p:tgtEl>
                                          <p:spTgt spid="36"/>
                                        </p:tgtEl>
                                        <p:attrNameLst>
                                          <p:attrName>style.visibility</p:attrName>
                                        </p:attrNameLst>
                                      </p:cBhvr>
                                      <p:to>
                                        <p:strVal val="visible"/>
                                      </p:to>
                                    </p:set>
                                    <p:animEffect transition="in" filter="fade">
                                      <p:cBhvr>
                                        <p:cTn id="229" dur="500"/>
                                        <p:tgtEl>
                                          <p:spTgt spid="36"/>
                                        </p:tgtEl>
                                      </p:cBhvr>
                                    </p:animEffect>
                                    <p:anim calcmode="lin" valueType="num">
                                      <p:cBhvr>
                                        <p:cTn id="230" dur="500" fill="hold"/>
                                        <p:tgtEl>
                                          <p:spTgt spid="36"/>
                                        </p:tgtEl>
                                        <p:attrNameLst>
                                          <p:attrName>ppt_x</p:attrName>
                                        </p:attrNameLst>
                                      </p:cBhvr>
                                      <p:tavLst>
                                        <p:tav tm="0">
                                          <p:val>
                                            <p:strVal val="#ppt_x"/>
                                          </p:val>
                                        </p:tav>
                                        <p:tav tm="100000">
                                          <p:val>
                                            <p:strVal val="#ppt_x"/>
                                          </p:val>
                                        </p:tav>
                                      </p:tavLst>
                                    </p:anim>
                                    <p:anim calcmode="lin" valueType="num">
                                      <p:cBhvr>
                                        <p:cTn id="231"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6" name="Whop.wav"/>
                                        </p:tgtEl>
                                      </p:cMediaNode>
                                    </p:audio>
                                  </p:subTnLst>
                                </p:cTn>
                              </p:par>
                            </p:childTnLst>
                          </p:cTn>
                        </p:par>
                        <p:par>
                          <p:cTn id="232" fill="hold">
                            <p:stCondLst>
                              <p:cond delay="10500"/>
                            </p:stCondLst>
                            <p:childTnLst>
                              <p:par>
                                <p:cTn id="233" presetID="47" presetClass="entr" presetSubtype="0" fill="hold" nodeType="afterEffect">
                                  <p:stCondLst>
                                    <p:cond delay="0"/>
                                  </p:stCondLst>
                                  <p:childTnLst>
                                    <p:set>
                                      <p:cBhvr>
                                        <p:cTn id="234" dur="1" fill="hold">
                                          <p:stCondLst>
                                            <p:cond delay="0"/>
                                          </p:stCondLst>
                                        </p:cTn>
                                        <p:tgtEl>
                                          <p:spTgt spid="62"/>
                                        </p:tgtEl>
                                        <p:attrNameLst>
                                          <p:attrName>style.visibility</p:attrName>
                                        </p:attrNameLst>
                                      </p:cBhvr>
                                      <p:to>
                                        <p:strVal val="visible"/>
                                      </p:to>
                                    </p:set>
                                    <p:animEffect transition="in" filter="fade">
                                      <p:cBhvr>
                                        <p:cTn id="235" dur="500"/>
                                        <p:tgtEl>
                                          <p:spTgt spid="62"/>
                                        </p:tgtEl>
                                      </p:cBhvr>
                                    </p:animEffect>
                                    <p:anim calcmode="lin" valueType="num">
                                      <p:cBhvr>
                                        <p:cTn id="236" dur="500" fill="hold"/>
                                        <p:tgtEl>
                                          <p:spTgt spid="62"/>
                                        </p:tgtEl>
                                        <p:attrNameLst>
                                          <p:attrName>ppt_x</p:attrName>
                                        </p:attrNameLst>
                                      </p:cBhvr>
                                      <p:tavLst>
                                        <p:tav tm="0">
                                          <p:val>
                                            <p:strVal val="#ppt_x"/>
                                          </p:val>
                                        </p:tav>
                                        <p:tav tm="100000">
                                          <p:val>
                                            <p:strVal val="#ppt_x"/>
                                          </p:val>
                                        </p:tav>
                                      </p:tavLst>
                                    </p:anim>
                                    <p:anim calcmode="lin" valueType="num">
                                      <p:cBhvr>
                                        <p:cTn id="237"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6" name="Whop.wav"/>
                                        </p:tgtEl>
                                      </p:cMediaNode>
                                    </p:audio>
                                  </p:subTnLst>
                                </p:cTn>
                              </p:par>
                            </p:childTnLst>
                          </p:cTn>
                        </p:par>
                        <p:par>
                          <p:cTn id="238" fill="hold">
                            <p:stCondLst>
                              <p:cond delay="11000"/>
                            </p:stCondLst>
                            <p:childTnLst>
                              <p:par>
                                <p:cTn id="239" presetID="47" presetClass="entr" presetSubtype="0" fill="hold" nodeType="afterEffect">
                                  <p:stCondLst>
                                    <p:cond delay="0"/>
                                  </p:stCondLst>
                                  <p:childTnLst>
                                    <p:set>
                                      <p:cBhvr>
                                        <p:cTn id="240" dur="1" fill="hold">
                                          <p:stCondLst>
                                            <p:cond delay="0"/>
                                          </p:stCondLst>
                                        </p:cTn>
                                        <p:tgtEl>
                                          <p:spTgt spid="63"/>
                                        </p:tgtEl>
                                        <p:attrNameLst>
                                          <p:attrName>style.visibility</p:attrName>
                                        </p:attrNameLst>
                                      </p:cBhvr>
                                      <p:to>
                                        <p:strVal val="visible"/>
                                      </p:to>
                                    </p:set>
                                    <p:animEffect transition="in" filter="fade">
                                      <p:cBhvr>
                                        <p:cTn id="241" dur="500"/>
                                        <p:tgtEl>
                                          <p:spTgt spid="63"/>
                                        </p:tgtEl>
                                      </p:cBhvr>
                                    </p:animEffect>
                                    <p:anim calcmode="lin" valueType="num">
                                      <p:cBhvr>
                                        <p:cTn id="242" dur="500" fill="hold"/>
                                        <p:tgtEl>
                                          <p:spTgt spid="63"/>
                                        </p:tgtEl>
                                        <p:attrNameLst>
                                          <p:attrName>ppt_x</p:attrName>
                                        </p:attrNameLst>
                                      </p:cBhvr>
                                      <p:tavLst>
                                        <p:tav tm="0">
                                          <p:val>
                                            <p:strVal val="#ppt_x"/>
                                          </p:val>
                                        </p:tav>
                                        <p:tav tm="100000">
                                          <p:val>
                                            <p:strVal val="#ppt_x"/>
                                          </p:val>
                                        </p:tav>
                                      </p:tavLst>
                                    </p:anim>
                                    <p:anim calcmode="lin" valueType="num">
                                      <p:cBhvr>
                                        <p:cTn id="243"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6" name="Whop.wav"/>
                                        </p:tgtEl>
                                      </p:cMediaNode>
                                    </p:audio>
                                  </p:subTnLst>
                                </p:cTn>
                              </p:par>
                            </p:childTnLst>
                          </p:cTn>
                        </p:par>
                        <p:par>
                          <p:cTn id="244" fill="hold">
                            <p:stCondLst>
                              <p:cond delay="11500"/>
                            </p:stCondLst>
                            <p:childTnLst>
                              <p:par>
                                <p:cTn id="245" presetID="47" presetClass="entr" presetSubtype="0" fill="hold" nodeType="after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fade">
                                      <p:cBhvr>
                                        <p:cTn id="247" dur="500"/>
                                        <p:tgtEl>
                                          <p:spTgt spid="64"/>
                                        </p:tgtEl>
                                      </p:cBhvr>
                                    </p:animEffect>
                                    <p:anim calcmode="lin" valueType="num">
                                      <p:cBhvr>
                                        <p:cTn id="248" dur="500" fill="hold"/>
                                        <p:tgtEl>
                                          <p:spTgt spid="64"/>
                                        </p:tgtEl>
                                        <p:attrNameLst>
                                          <p:attrName>ppt_x</p:attrName>
                                        </p:attrNameLst>
                                      </p:cBhvr>
                                      <p:tavLst>
                                        <p:tav tm="0">
                                          <p:val>
                                            <p:strVal val="#ppt_x"/>
                                          </p:val>
                                        </p:tav>
                                        <p:tav tm="100000">
                                          <p:val>
                                            <p:strVal val="#ppt_x"/>
                                          </p:val>
                                        </p:tav>
                                      </p:tavLst>
                                    </p:anim>
                                    <p:anim calcmode="lin" valueType="num">
                                      <p:cBhvr>
                                        <p:cTn id="249"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6" name="Whop.wav"/>
                                        </p:tgtEl>
                                      </p:cMediaNode>
                                    </p:audio>
                                  </p:subTnLst>
                                </p:cTn>
                              </p:par>
                            </p:childTnLst>
                          </p:cTn>
                        </p:par>
                        <p:par>
                          <p:cTn id="250" fill="hold">
                            <p:stCondLst>
                              <p:cond delay="12000"/>
                            </p:stCondLst>
                            <p:childTnLst>
                              <p:par>
                                <p:cTn id="251" presetID="47" presetClass="entr" presetSubtype="0" fill="hold" nodeType="afterEffect">
                                  <p:stCondLst>
                                    <p:cond delay="0"/>
                                  </p:stCondLst>
                                  <p:childTnLst>
                                    <p:set>
                                      <p:cBhvr>
                                        <p:cTn id="252" dur="1" fill="hold">
                                          <p:stCondLst>
                                            <p:cond delay="0"/>
                                          </p:stCondLst>
                                        </p:cTn>
                                        <p:tgtEl>
                                          <p:spTgt spid="70"/>
                                        </p:tgtEl>
                                        <p:attrNameLst>
                                          <p:attrName>style.visibility</p:attrName>
                                        </p:attrNameLst>
                                      </p:cBhvr>
                                      <p:to>
                                        <p:strVal val="visible"/>
                                      </p:to>
                                    </p:set>
                                    <p:animEffect transition="in" filter="fade">
                                      <p:cBhvr>
                                        <p:cTn id="253" dur="500"/>
                                        <p:tgtEl>
                                          <p:spTgt spid="70"/>
                                        </p:tgtEl>
                                      </p:cBhvr>
                                    </p:animEffect>
                                    <p:anim calcmode="lin" valueType="num">
                                      <p:cBhvr>
                                        <p:cTn id="254" dur="500" fill="hold"/>
                                        <p:tgtEl>
                                          <p:spTgt spid="70"/>
                                        </p:tgtEl>
                                        <p:attrNameLst>
                                          <p:attrName>ppt_x</p:attrName>
                                        </p:attrNameLst>
                                      </p:cBhvr>
                                      <p:tavLst>
                                        <p:tav tm="0">
                                          <p:val>
                                            <p:strVal val="#ppt_x"/>
                                          </p:val>
                                        </p:tav>
                                        <p:tav tm="100000">
                                          <p:val>
                                            <p:strVal val="#ppt_x"/>
                                          </p:val>
                                        </p:tav>
                                      </p:tavLst>
                                    </p:anim>
                                    <p:anim calcmode="lin" valueType="num">
                                      <p:cBhvr>
                                        <p:cTn id="255" dur="5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6" name="Whop.wav"/>
                                        </p:tgtEl>
                                      </p:cMediaNode>
                                    </p:audio>
                                  </p:sub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nodeType="clickEffect">
                                  <p:stCondLst>
                                    <p:cond delay="0"/>
                                  </p:stCondLst>
                                  <p:childTnLst>
                                    <p:set>
                                      <p:cBhvr>
                                        <p:cTn id="259" dur="1" fill="hold">
                                          <p:stCondLst>
                                            <p:cond delay="0"/>
                                          </p:stCondLst>
                                        </p:cTn>
                                        <p:tgtEl>
                                          <p:spTgt spid="24"/>
                                        </p:tgtEl>
                                        <p:attrNameLst>
                                          <p:attrName>style.visibility</p:attrName>
                                        </p:attrNameLst>
                                      </p:cBhvr>
                                      <p:to>
                                        <p:strVal val="visible"/>
                                      </p:to>
                                    </p:set>
                                    <p:animEffect transition="in" filter="blinds(horizontal)">
                                      <p:cBhvr>
                                        <p:cTn id="260" dur="500"/>
                                        <p:tgtEl>
                                          <p:spTgt spid="24"/>
                                        </p:tgtEl>
                                      </p:cBhvr>
                                    </p:animEffect>
                                  </p:childTnLst>
                                  <p:subTnLst>
                                    <p:audio>
                                      <p:cMediaNode>
                                        <p:cTn display="0" masterRel="sameClick">
                                          <p:stCondLst>
                                            <p:cond evt="begin" delay="0">
                                              <p:tn val="258"/>
                                            </p:cond>
                                          </p:stCondLst>
                                          <p:endCondLst>
                                            <p:cond evt="onStopAudio" delay="0">
                                              <p:tgtEl>
                                                <p:sldTgt/>
                                              </p:tgtEl>
                                            </p:cond>
                                          </p:endCondLst>
                                        </p:cTn>
                                        <p:tgtEl>
                                          <p:sndTgt r:embed="rId7" name="1316 - whistle up.wav"/>
                                        </p:tgtEl>
                                      </p:cMediaNode>
                                    </p:audio>
                                  </p:sub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25"/>
                                        </p:tgtEl>
                                        <p:attrNameLst>
                                          <p:attrName>style.visibility</p:attrName>
                                        </p:attrNameLst>
                                      </p:cBhvr>
                                      <p:to>
                                        <p:strVal val="visible"/>
                                      </p:to>
                                    </p:set>
                                    <p:animEffect transition="in" filter="blinds(horizontal)">
                                      <p:cBhvr>
                                        <p:cTn id="265" dur="500"/>
                                        <p:tgtEl>
                                          <p:spTgt spid="25"/>
                                        </p:tgtEl>
                                      </p:cBhvr>
                                    </p:animEffect>
                                  </p:childTnLst>
                                  <p:subTnLst>
                                    <p:audio>
                                      <p:cMediaNode>
                                        <p:cTn display="0" masterRel="sameClick">
                                          <p:stCondLst>
                                            <p:cond evt="begin" delay="0">
                                              <p:tn val="263"/>
                                            </p:cond>
                                          </p:stCondLst>
                                          <p:endCondLst>
                                            <p:cond evt="onStopAudio" delay="0">
                                              <p:tgtEl>
                                                <p:sldTgt/>
                                              </p:tgtEl>
                                            </p:cond>
                                          </p:endCondLst>
                                        </p:cTn>
                                        <p:tgtEl>
                                          <p:sndTgt r:embed="rId7" name="1316 - whistle up.wav"/>
                                        </p:tgtEl>
                                      </p:cMediaNode>
                                    </p:audio>
                                  </p:sub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nodeType="clickEffect">
                                  <p:stCondLst>
                                    <p:cond delay="0"/>
                                  </p:stCondLst>
                                  <p:childTnLst>
                                    <p:set>
                                      <p:cBhvr>
                                        <p:cTn id="269" dur="1" fill="hold">
                                          <p:stCondLst>
                                            <p:cond delay="0"/>
                                          </p:stCondLst>
                                        </p:cTn>
                                        <p:tgtEl>
                                          <p:spTgt spid="26"/>
                                        </p:tgtEl>
                                        <p:attrNameLst>
                                          <p:attrName>style.visibility</p:attrName>
                                        </p:attrNameLst>
                                      </p:cBhvr>
                                      <p:to>
                                        <p:strVal val="visible"/>
                                      </p:to>
                                    </p:set>
                                    <p:animEffect transition="in" filter="blinds(horizontal)">
                                      <p:cBhvr>
                                        <p:cTn id="270" dur="500"/>
                                        <p:tgtEl>
                                          <p:spTgt spid="26"/>
                                        </p:tgtEl>
                                      </p:cBhvr>
                                    </p:animEffect>
                                  </p:childTnLst>
                                  <p:subTnLst>
                                    <p:audio>
                                      <p:cMediaNode>
                                        <p:cTn display="0" masterRel="sameClick">
                                          <p:stCondLst>
                                            <p:cond evt="begin" delay="0">
                                              <p:tn val="268"/>
                                            </p:cond>
                                          </p:stCondLst>
                                          <p:endCondLst>
                                            <p:cond evt="onStopAudio" delay="0">
                                              <p:tgtEl>
                                                <p:sldTgt/>
                                              </p:tgtEl>
                                            </p:cond>
                                          </p:endCondLst>
                                        </p:cTn>
                                        <p:tgtEl>
                                          <p:sndTgt r:embed="rId7" name="1316 - whistle up.wav"/>
                                        </p:tgtEl>
                                      </p:cMediaNode>
                                    </p:audio>
                                  </p:sub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nodeType="clickEffect">
                                  <p:stCondLst>
                                    <p:cond delay="0"/>
                                  </p:stCondLst>
                                  <p:childTnLst>
                                    <p:set>
                                      <p:cBhvr>
                                        <p:cTn id="274" dur="1" fill="hold">
                                          <p:stCondLst>
                                            <p:cond delay="0"/>
                                          </p:stCondLst>
                                        </p:cTn>
                                        <p:tgtEl>
                                          <p:spTgt spid="27"/>
                                        </p:tgtEl>
                                        <p:attrNameLst>
                                          <p:attrName>style.visibility</p:attrName>
                                        </p:attrNameLst>
                                      </p:cBhvr>
                                      <p:to>
                                        <p:strVal val="visible"/>
                                      </p:to>
                                    </p:set>
                                    <p:animEffect transition="in" filter="blinds(horizontal)">
                                      <p:cBhvr>
                                        <p:cTn id="275" dur="500"/>
                                        <p:tgtEl>
                                          <p:spTgt spid="27"/>
                                        </p:tgtEl>
                                      </p:cBhvr>
                                    </p:animEffect>
                                  </p:childTnLst>
                                  <p:subTnLst>
                                    <p:audio>
                                      <p:cMediaNode>
                                        <p:cTn display="0" masterRel="sameClick">
                                          <p:stCondLst>
                                            <p:cond evt="begin" delay="0">
                                              <p:tn val="273"/>
                                            </p:cond>
                                          </p:stCondLst>
                                          <p:endCondLst>
                                            <p:cond evt="onStopAudio" delay="0">
                                              <p:tgtEl>
                                                <p:sldTgt/>
                                              </p:tgtEl>
                                            </p:cond>
                                          </p:endCondLst>
                                        </p:cTn>
                                        <p:tgtEl>
                                          <p:sndTgt r:embed="rId7" name="1316 - whistle up.wav"/>
                                        </p:tgtEl>
                                      </p:cMediaNode>
                                    </p:audio>
                                  </p:sub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nodeType="clickEffect">
                                  <p:stCondLst>
                                    <p:cond delay="0"/>
                                  </p:stCondLst>
                                  <p:childTnLst>
                                    <p:set>
                                      <p:cBhvr>
                                        <p:cTn id="279" dur="1" fill="hold">
                                          <p:stCondLst>
                                            <p:cond delay="0"/>
                                          </p:stCondLst>
                                        </p:cTn>
                                        <p:tgtEl>
                                          <p:spTgt spid="28"/>
                                        </p:tgtEl>
                                        <p:attrNameLst>
                                          <p:attrName>style.visibility</p:attrName>
                                        </p:attrNameLst>
                                      </p:cBhvr>
                                      <p:to>
                                        <p:strVal val="visible"/>
                                      </p:to>
                                    </p:set>
                                    <p:animEffect transition="in" filter="blinds(horizontal)">
                                      <p:cBhvr>
                                        <p:cTn id="280" dur="500"/>
                                        <p:tgtEl>
                                          <p:spTgt spid="28"/>
                                        </p:tgtEl>
                                      </p:cBhvr>
                                    </p:animEffect>
                                  </p:childTnLst>
                                  <p:subTnLst>
                                    <p:audio>
                                      <p:cMediaNode>
                                        <p:cTn display="0" masterRel="sameClick">
                                          <p:stCondLst>
                                            <p:cond evt="begin" delay="0">
                                              <p:tn val="278"/>
                                            </p:cond>
                                          </p:stCondLst>
                                          <p:endCondLst>
                                            <p:cond evt="onStopAudio" delay="0">
                                              <p:tgtEl>
                                                <p:sldTgt/>
                                              </p:tgtEl>
                                            </p:cond>
                                          </p:endCondLst>
                                        </p:cTn>
                                        <p:tgtEl>
                                          <p:sndTgt r:embed="rId7" name="1316 - whistle up.wav"/>
                                        </p:tgtEl>
                                      </p:cMediaNode>
                                    </p:audio>
                                  </p:sub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subTnLst>
                                    <p:audio>
                                      <p:cMediaNode>
                                        <p:cTn display="0" masterRel="sameClick">
                                          <p:stCondLst>
                                            <p:cond evt="begin" delay="0">
                                              <p:tn val="283"/>
                                            </p:cond>
                                          </p:stCondLst>
                                          <p:endCondLst>
                                            <p:cond evt="onStopAudio" delay="0">
                                              <p:tgtEl>
                                                <p:sldTgt/>
                                              </p:tgtEl>
                                            </p:cond>
                                          </p:endCondLst>
                                        </p:cTn>
                                        <p:tgtEl>
                                          <p:sndTgt r:embed="rId7" name="1316 - whistle up.wav"/>
                                        </p:tgtEl>
                                      </p:cMediaNode>
                                    </p:audio>
                                  </p:sub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nodeType="clickEffect">
                                  <p:stCondLst>
                                    <p:cond delay="0"/>
                                  </p:stCondLst>
                                  <p:childTnLst>
                                    <p:set>
                                      <p:cBhvr>
                                        <p:cTn id="289" dur="1" fill="hold">
                                          <p:stCondLst>
                                            <p:cond delay="0"/>
                                          </p:stCondLst>
                                        </p:cTn>
                                        <p:tgtEl>
                                          <p:spTgt spid="29"/>
                                        </p:tgtEl>
                                        <p:attrNameLst>
                                          <p:attrName>style.visibility</p:attrName>
                                        </p:attrNameLst>
                                      </p:cBhvr>
                                      <p:to>
                                        <p:strVal val="visible"/>
                                      </p:to>
                                    </p:set>
                                    <p:animEffect transition="in" filter="blinds(horizontal)">
                                      <p:cBhvr>
                                        <p:cTn id="290" dur="500"/>
                                        <p:tgtEl>
                                          <p:spTgt spid="29"/>
                                        </p:tgtEl>
                                      </p:cBhvr>
                                    </p:animEffect>
                                  </p:childTnLst>
                                  <p:subTnLst>
                                    <p:audio>
                                      <p:cMediaNode>
                                        <p:cTn display="0" masterRel="sameClick">
                                          <p:stCondLst>
                                            <p:cond evt="begin" delay="0">
                                              <p:tn val="288"/>
                                            </p:cond>
                                          </p:stCondLst>
                                          <p:endCondLst>
                                            <p:cond evt="onStopAudio" delay="0">
                                              <p:tgtEl>
                                                <p:sldTgt/>
                                              </p:tgtEl>
                                            </p:cond>
                                          </p:endCondLst>
                                        </p:cTn>
                                        <p:tgtEl>
                                          <p:sndTgt r:embed="rId7" name="1316 - whistle up.wav"/>
                                        </p:tgtEl>
                                      </p:cMediaNode>
                                    </p:audio>
                                  </p:sub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33"/>
                                        </p:tgtEl>
                                        <p:attrNameLst>
                                          <p:attrName>style.visibility</p:attrName>
                                        </p:attrNameLst>
                                      </p:cBhvr>
                                      <p:to>
                                        <p:strVal val="visible"/>
                                      </p:to>
                                    </p:set>
                                    <p:animEffect transition="in" filter="blinds(horizontal)">
                                      <p:cBhvr>
                                        <p:cTn id="295" dur="500"/>
                                        <p:tgtEl>
                                          <p:spTgt spid="33"/>
                                        </p:tgtEl>
                                      </p:cBhvr>
                                    </p:animEffect>
                                  </p:childTnLst>
                                  <p:subTnLst>
                                    <p:audio>
                                      <p:cMediaNode>
                                        <p:cTn display="0" masterRel="sameClick">
                                          <p:stCondLst>
                                            <p:cond evt="begin" delay="0">
                                              <p:tn val="293"/>
                                            </p:cond>
                                          </p:stCondLst>
                                          <p:endCondLst>
                                            <p:cond evt="onStopAudio" delay="0">
                                              <p:tgtEl>
                                                <p:sldTgt/>
                                              </p:tgtEl>
                                            </p:cond>
                                          </p:endCondLst>
                                        </p:cTn>
                                        <p:tgtEl>
                                          <p:sndTgt r:embed="rId7" name="1316 - whistle up.wav"/>
                                        </p:tgtEl>
                                      </p:cMediaNode>
                                    </p:audio>
                                  </p:sub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34"/>
                                        </p:tgtEl>
                                        <p:attrNameLst>
                                          <p:attrName>style.visibility</p:attrName>
                                        </p:attrNameLst>
                                      </p:cBhvr>
                                      <p:to>
                                        <p:strVal val="visible"/>
                                      </p:to>
                                    </p:set>
                                    <p:animEffect transition="in" filter="blinds(horizontal)">
                                      <p:cBhvr>
                                        <p:cTn id="300" dur="500"/>
                                        <p:tgtEl>
                                          <p:spTgt spid="34"/>
                                        </p:tgtEl>
                                      </p:cBhvr>
                                    </p:animEffect>
                                  </p:childTnLst>
                                  <p:subTnLst>
                                    <p:audio>
                                      <p:cMediaNode>
                                        <p:cTn display="0" masterRel="sameClick">
                                          <p:stCondLst>
                                            <p:cond evt="begin" delay="0">
                                              <p:tn val="298"/>
                                            </p:cond>
                                          </p:stCondLst>
                                          <p:endCondLst>
                                            <p:cond evt="onStopAudio" delay="0">
                                              <p:tgtEl>
                                                <p:sldTgt/>
                                              </p:tgtEl>
                                            </p:cond>
                                          </p:endCondLst>
                                        </p:cTn>
                                        <p:tgtEl>
                                          <p:sndTgt r:embed="rId7" name="1316 - whistle up.wav"/>
                                        </p:tgtEl>
                                      </p:cMediaNode>
                                    </p:audio>
                                  </p:subTnLst>
                                </p:cTn>
                              </p:par>
                            </p:childTnLst>
                          </p:cTn>
                        </p:par>
                      </p:childTnLst>
                    </p:cTn>
                  </p:par>
                  <p:par>
                    <p:cTn id="301" fill="hold">
                      <p:stCondLst>
                        <p:cond delay="indefinite"/>
                      </p:stCondLst>
                      <p:childTnLst>
                        <p:par>
                          <p:cTn id="302" fill="hold">
                            <p:stCondLst>
                              <p:cond delay="0"/>
                            </p:stCondLst>
                            <p:childTnLst>
                              <p:par>
                                <p:cTn id="303" presetID="3" presetClass="entr" presetSubtype="10" fill="hold" nodeType="clickEffect">
                                  <p:stCondLst>
                                    <p:cond delay="0"/>
                                  </p:stCondLst>
                                  <p:childTnLst>
                                    <p:set>
                                      <p:cBhvr>
                                        <p:cTn id="304" dur="1" fill="hold">
                                          <p:stCondLst>
                                            <p:cond delay="0"/>
                                          </p:stCondLst>
                                        </p:cTn>
                                        <p:tgtEl>
                                          <p:spTgt spid="35"/>
                                        </p:tgtEl>
                                        <p:attrNameLst>
                                          <p:attrName>style.visibility</p:attrName>
                                        </p:attrNameLst>
                                      </p:cBhvr>
                                      <p:to>
                                        <p:strVal val="visible"/>
                                      </p:to>
                                    </p:set>
                                    <p:animEffect transition="in" filter="blinds(horizontal)">
                                      <p:cBhvr>
                                        <p:cTn id="305" dur="500"/>
                                        <p:tgtEl>
                                          <p:spTgt spid="35"/>
                                        </p:tgtEl>
                                      </p:cBhvr>
                                    </p:animEffect>
                                  </p:childTnLst>
                                  <p:subTnLst>
                                    <p:audio>
                                      <p:cMediaNode>
                                        <p:cTn display="0" masterRel="sameClick">
                                          <p:stCondLst>
                                            <p:cond evt="begin" delay="0">
                                              <p:tn val="303"/>
                                            </p:cond>
                                          </p:stCondLst>
                                          <p:endCondLst>
                                            <p:cond evt="onStopAudio" delay="0">
                                              <p:tgtEl>
                                                <p:sldTgt/>
                                              </p:tgtEl>
                                            </p:cond>
                                          </p:endCondLst>
                                        </p:cTn>
                                        <p:tgtEl>
                                          <p:sndTgt r:embed="rId7" name="1316 - whistle up.wav"/>
                                        </p:tgtEl>
                                      </p:cMediaNode>
                                    </p:audio>
                                  </p:subTnLst>
                                </p:cTn>
                              </p:par>
                            </p:childTnLst>
                          </p:cTn>
                        </p:par>
                      </p:childTnLst>
                    </p:cTn>
                  </p:par>
                  <p:par>
                    <p:cTn id="306" fill="hold">
                      <p:stCondLst>
                        <p:cond delay="indefinite"/>
                      </p:stCondLst>
                      <p:childTnLst>
                        <p:par>
                          <p:cTn id="307" fill="hold">
                            <p:stCondLst>
                              <p:cond delay="0"/>
                            </p:stCondLst>
                            <p:childTnLst>
                              <p:par>
                                <p:cTn id="308" presetID="3" presetClass="entr" presetSubtype="10" fill="hold" nodeType="clickEffect">
                                  <p:stCondLst>
                                    <p:cond delay="0"/>
                                  </p:stCondLst>
                                  <p:childTnLst>
                                    <p:set>
                                      <p:cBhvr>
                                        <p:cTn id="309" dur="1" fill="hold">
                                          <p:stCondLst>
                                            <p:cond delay="0"/>
                                          </p:stCondLst>
                                        </p:cTn>
                                        <p:tgtEl>
                                          <p:spTgt spid="37"/>
                                        </p:tgtEl>
                                        <p:attrNameLst>
                                          <p:attrName>style.visibility</p:attrName>
                                        </p:attrNameLst>
                                      </p:cBhvr>
                                      <p:to>
                                        <p:strVal val="visible"/>
                                      </p:to>
                                    </p:set>
                                    <p:animEffect transition="in" filter="blinds(horizontal)">
                                      <p:cBhvr>
                                        <p:cTn id="310" dur="500"/>
                                        <p:tgtEl>
                                          <p:spTgt spid="37"/>
                                        </p:tgtEl>
                                      </p:cBhvr>
                                    </p:animEffect>
                                  </p:childTnLst>
                                  <p:subTnLst>
                                    <p:audio>
                                      <p:cMediaNode>
                                        <p:cTn display="0" masterRel="sameClick">
                                          <p:stCondLst>
                                            <p:cond evt="begin" delay="0">
                                              <p:tn val="308"/>
                                            </p:cond>
                                          </p:stCondLst>
                                          <p:endCondLst>
                                            <p:cond evt="onStopAudio" delay="0">
                                              <p:tgtEl>
                                                <p:sldTgt/>
                                              </p:tgtEl>
                                            </p:cond>
                                          </p:endCondLst>
                                        </p:cTn>
                                        <p:tgtEl>
                                          <p:sndTgt r:embed="rId7" name="1316 - whistle up.wav"/>
                                        </p:tgtEl>
                                      </p:cMediaNode>
                                    </p:audio>
                                  </p:subTnLst>
                                </p:cTn>
                              </p:par>
                            </p:childTnLst>
                          </p:cTn>
                        </p:par>
                      </p:childTnLst>
                    </p:cTn>
                  </p:par>
                  <p:par>
                    <p:cTn id="311" fill="hold">
                      <p:stCondLst>
                        <p:cond delay="indefinite"/>
                      </p:stCondLst>
                      <p:childTnLst>
                        <p:par>
                          <p:cTn id="312" fill="hold">
                            <p:stCondLst>
                              <p:cond delay="0"/>
                            </p:stCondLst>
                            <p:childTnLst>
                              <p:par>
                                <p:cTn id="313" presetID="3" presetClass="entr" presetSubtype="10" fill="hold" nodeType="clickEffect">
                                  <p:stCondLst>
                                    <p:cond delay="0"/>
                                  </p:stCondLst>
                                  <p:childTnLst>
                                    <p:set>
                                      <p:cBhvr>
                                        <p:cTn id="314" dur="1" fill="hold">
                                          <p:stCondLst>
                                            <p:cond delay="0"/>
                                          </p:stCondLst>
                                        </p:cTn>
                                        <p:tgtEl>
                                          <p:spTgt spid="58"/>
                                        </p:tgtEl>
                                        <p:attrNameLst>
                                          <p:attrName>style.visibility</p:attrName>
                                        </p:attrNameLst>
                                      </p:cBhvr>
                                      <p:to>
                                        <p:strVal val="visible"/>
                                      </p:to>
                                    </p:set>
                                    <p:animEffect transition="in" filter="blinds(horizontal)">
                                      <p:cBhvr>
                                        <p:cTn id="315" dur="500"/>
                                        <p:tgtEl>
                                          <p:spTgt spid="58"/>
                                        </p:tgtEl>
                                      </p:cBhvr>
                                    </p:animEffect>
                                  </p:childTnLst>
                                  <p:subTnLst>
                                    <p:audio>
                                      <p:cMediaNode>
                                        <p:cTn display="0" masterRel="sameClick">
                                          <p:stCondLst>
                                            <p:cond evt="begin" delay="0">
                                              <p:tn val="313"/>
                                            </p:cond>
                                          </p:stCondLst>
                                          <p:endCondLst>
                                            <p:cond evt="onStopAudio" delay="0">
                                              <p:tgtEl>
                                                <p:sldTgt/>
                                              </p:tgtEl>
                                            </p:cond>
                                          </p:endCondLst>
                                        </p:cTn>
                                        <p:tgtEl>
                                          <p:sndTgt r:embed="rId7" name="1316 - whistle up.wav"/>
                                        </p:tgtEl>
                                      </p:cMediaNode>
                                    </p:audio>
                                  </p:sub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nodeType="clickEffect">
                                  <p:stCondLst>
                                    <p:cond delay="0"/>
                                  </p:stCondLst>
                                  <p:childTnLst>
                                    <p:set>
                                      <p:cBhvr>
                                        <p:cTn id="319" dur="1" fill="hold">
                                          <p:stCondLst>
                                            <p:cond delay="0"/>
                                          </p:stCondLst>
                                        </p:cTn>
                                        <p:tgtEl>
                                          <p:spTgt spid="59"/>
                                        </p:tgtEl>
                                        <p:attrNameLst>
                                          <p:attrName>style.visibility</p:attrName>
                                        </p:attrNameLst>
                                      </p:cBhvr>
                                      <p:to>
                                        <p:strVal val="visible"/>
                                      </p:to>
                                    </p:set>
                                    <p:animEffect transition="in" filter="blinds(horizontal)">
                                      <p:cBhvr>
                                        <p:cTn id="320" dur="500"/>
                                        <p:tgtEl>
                                          <p:spTgt spid="59"/>
                                        </p:tgtEl>
                                      </p:cBhvr>
                                    </p:animEffect>
                                  </p:childTnLst>
                                  <p:subTnLst>
                                    <p:audio>
                                      <p:cMediaNode>
                                        <p:cTn display="0" masterRel="sameClick">
                                          <p:stCondLst>
                                            <p:cond evt="begin" delay="0">
                                              <p:tn val="318"/>
                                            </p:cond>
                                          </p:stCondLst>
                                          <p:endCondLst>
                                            <p:cond evt="onStopAudio" delay="0">
                                              <p:tgtEl>
                                                <p:sldTgt/>
                                              </p:tgtEl>
                                            </p:cond>
                                          </p:endCondLst>
                                        </p:cTn>
                                        <p:tgtEl>
                                          <p:sndTgt r:embed="rId7" name="1316 - whistle up.wav"/>
                                        </p:tgtEl>
                                      </p:cMediaNode>
                                    </p:audio>
                                  </p:subTnLst>
                                </p:cTn>
                              </p:par>
                            </p:childTnLst>
                          </p:cTn>
                        </p:par>
                      </p:childTnLst>
                    </p:cTn>
                  </p:par>
                  <p:par>
                    <p:cTn id="321" fill="hold">
                      <p:stCondLst>
                        <p:cond delay="indefinite"/>
                      </p:stCondLst>
                      <p:childTnLst>
                        <p:par>
                          <p:cTn id="322" fill="hold">
                            <p:stCondLst>
                              <p:cond delay="0"/>
                            </p:stCondLst>
                            <p:childTnLst>
                              <p:par>
                                <p:cTn id="323" presetID="3" presetClass="entr" presetSubtype="10" fill="hold" nodeType="clickEffect">
                                  <p:stCondLst>
                                    <p:cond delay="0"/>
                                  </p:stCondLst>
                                  <p:childTnLst>
                                    <p:set>
                                      <p:cBhvr>
                                        <p:cTn id="324" dur="1" fill="hold">
                                          <p:stCondLst>
                                            <p:cond delay="0"/>
                                          </p:stCondLst>
                                        </p:cTn>
                                        <p:tgtEl>
                                          <p:spTgt spid="65"/>
                                        </p:tgtEl>
                                        <p:attrNameLst>
                                          <p:attrName>style.visibility</p:attrName>
                                        </p:attrNameLst>
                                      </p:cBhvr>
                                      <p:to>
                                        <p:strVal val="visible"/>
                                      </p:to>
                                    </p:set>
                                    <p:animEffect transition="in" filter="blinds(horizontal)">
                                      <p:cBhvr>
                                        <p:cTn id="325" dur="500"/>
                                        <p:tgtEl>
                                          <p:spTgt spid="65"/>
                                        </p:tgtEl>
                                      </p:cBhvr>
                                    </p:animEffect>
                                  </p:childTnLst>
                                  <p:subTnLst>
                                    <p:audio>
                                      <p:cMediaNode>
                                        <p:cTn display="0" masterRel="sameClick">
                                          <p:stCondLst>
                                            <p:cond evt="begin" delay="0">
                                              <p:tn val="323"/>
                                            </p:cond>
                                          </p:stCondLst>
                                          <p:endCondLst>
                                            <p:cond evt="onStopAudio" delay="0">
                                              <p:tgtEl>
                                                <p:sldTgt/>
                                              </p:tgtEl>
                                            </p:cond>
                                          </p:endCondLst>
                                        </p:cTn>
                                        <p:tgtEl>
                                          <p:sndTgt r:embed="rId7" name="1316 - whistle up.wav"/>
                                        </p:tgtEl>
                                      </p:cMediaNode>
                                    </p:audio>
                                  </p:subTnLst>
                                </p:cTn>
                              </p:par>
                            </p:childTnLst>
                          </p:cTn>
                        </p:par>
                      </p:childTnLst>
                    </p:cTn>
                  </p:par>
                  <p:par>
                    <p:cTn id="326" fill="hold">
                      <p:stCondLst>
                        <p:cond delay="indefinite"/>
                      </p:stCondLst>
                      <p:childTnLst>
                        <p:par>
                          <p:cTn id="327" fill="hold">
                            <p:stCondLst>
                              <p:cond delay="0"/>
                            </p:stCondLst>
                            <p:childTnLst>
                              <p:par>
                                <p:cTn id="328" presetID="3" presetClass="entr" presetSubtype="10" fill="hold" nodeType="clickEffect">
                                  <p:stCondLst>
                                    <p:cond delay="0"/>
                                  </p:stCondLst>
                                  <p:childTnLst>
                                    <p:set>
                                      <p:cBhvr>
                                        <p:cTn id="329" dur="1" fill="hold">
                                          <p:stCondLst>
                                            <p:cond delay="0"/>
                                          </p:stCondLst>
                                        </p:cTn>
                                        <p:tgtEl>
                                          <p:spTgt spid="66"/>
                                        </p:tgtEl>
                                        <p:attrNameLst>
                                          <p:attrName>style.visibility</p:attrName>
                                        </p:attrNameLst>
                                      </p:cBhvr>
                                      <p:to>
                                        <p:strVal val="visible"/>
                                      </p:to>
                                    </p:set>
                                    <p:animEffect transition="in" filter="blinds(horizontal)">
                                      <p:cBhvr>
                                        <p:cTn id="330" dur="500"/>
                                        <p:tgtEl>
                                          <p:spTgt spid="66"/>
                                        </p:tgtEl>
                                      </p:cBhvr>
                                    </p:animEffect>
                                  </p:childTnLst>
                                  <p:subTnLst>
                                    <p:audio>
                                      <p:cMediaNode>
                                        <p:cTn display="0" masterRel="sameClick">
                                          <p:stCondLst>
                                            <p:cond evt="begin" delay="0">
                                              <p:tn val="328"/>
                                            </p:cond>
                                          </p:stCondLst>
                                          <p:endCondLst>
                                            <p:cond evt="onStopAudio" delay="0">
                                              <p:tgtEl>
                                                <p:sldTgt/>
                                              </p:tgtEl>
                                            </p:cond>
                                          </p:endCondLst>
                                        </p:cTn>
                                        <p:tgtEl>
                                          <p:sndTgt r:embed="rId7" name="1316 - whistle up.wav"/>
                                        </p:tgtEl>
                                      </p:cMediaNode>
                                    </p:audio>
                                  </p:subTnLst>
                                </p:cTn>
                              </p:par>
                            </p:childTnLst>
                          </p:cTn>
                        </p:par>
                      </p:childTnLst>
                    </p:cTn>
                  </p:par>
                  <p:par>
                    <p:cTn id="331" fill="hold">
                      <p:stCondLst>
                        <p:cond delay="indefinite"/>
                      </p:stCondLst>
                      <p:childTnLst>
                        <p:par>
                          <p:cTn id="332" fill="hold">
                            <p:stCondLst>
                              <p:cond delay="0"/>
                            </p:stCondLst>
                            <p:childTnLst>
                              <p:par>
                                <p:cTn id="333" presetID="3" presetClass="entr" presetSubtype="10" fill="hold" nodeType="clickEffect">
                                  <p:stCondLst>
                                    <p:cond delay="0"/>
                                  </p:stCondLst>
                                  <p:childTnLst>
                                    <p:set>
                                      <p:cBhvr>
                                        <p:cTn id="334" dur="1" fill="hold">
                                          <p:stCondLst>
                                            <p:cond delay="0"/>
                                          </p:stCondLst>
                                        </p:cTn>
                                        <p:tgtEl>
                                          <p:spTgt spid="67"/>
                                        </p:tgtEl>
                                        <p:attrNameLst>
                                          <p:attrName>style.visibility</p:attrName>
                                        </p:attrNameLst>
                                      </p:cBhvr>
                                      <p:to>
                                        <p:strVal val="visible"/>
                                      </p:to>
                                    </p:set>
                                    <p:animEffect transition="in" filter="blinds(horizontal)">
                                      <p:cBhvr>
                                        <p:cTn id="335" dur="500"/>
                                        <p:tgtEl>
                                          <p:spTgt spid="67"/>
                                        </p:tgtEl>
                                      </p:cBhvr>
                                    </p:animEffect>
                                  </p:childTnLst>
                                  <p:subTnLst>
                                    <p:audio>
                                      <p:cMediaNode>
                                        <p:cTn display="0" masterRel="sameClick">
                                          <p:stCondLst>
                                            <p:cond evt="begin" delay="0">
                                              <p:tn val="333"/>
                                            </p:cond>
                                          </p:stCondLst>
                                          <p:endCondLst>
                                            <p:cond evt="onStopAudio" delay="0">
                                              <p:tgtEl>
                                                <p:sldTgt/>
                                              </p:tgtEl>
                                            </p:cond>
                                          </p:endCondLst>
                                        </p:cTn>
                                        <p:tgtEl>
                                          <p:sndTgt r:embed="rId7" name="1316 - whistle up.wav"/>
                                        </p:tgtEl>
                                      </p:cMediaNode>
                                    </p:audio>
                                  </p:subTnLst>
                                </p:cTn>
                              </p:par>
                            </p:childTnLst>
                          </p:cTn>
                        </p:par>
                      </p:childTnLst>
                    </p:cTn>
                  </p:par>
                  <p:par>
                    <p:cTn id="336" fill="hold">
                      <p:stCondLst>
                        <p:cond delay="indefinite"/>
                      </p:stCondLst>
                      <p:childTnLst>
                        <p:par>
                          <p:cTn id="337" fill="hold">
                            <p:stCondLst>
                              <p:cond delay="0"/>
                            </p:stCondLst>
                            <p:childTnLst>
                              <p:par>
                                <p:cTn id="338" presetID="3" presetClass="entr" presetSubtype="10" fill="hold" nodeType="clickEffect">
                                  <p:stCondLst>
                                    <p:cond delay="0"/>
                                  </p:stCondLst>
                                  <p:childTnLst>
                                    <p:set>
                                      <p:cBhvr>
                                        <p:cTn id="339" dur="1" fill="hold">
                                          <p:stCondLst>
                                            <p:cond delay="0"/>
                                          </p:stCondLst>
                                        </p:cTn>
                                        <p:tgtEl>
                                          <p:spTgt spid="68"/>
                                        </p:tgtEl>
                                        <p:attrNameLst>
                                          <p:attrName>style.visibility</p:attrName>
                                        </p:attrNameLst>
                                      </p:cBhvr>
                                      <p:to>
                                        <p:strVal val="visible"/>
                                      </p:to>
                                    </p:set>
                                    <p:animEffect transition="in" filter="blinds(horizontal)">
                                      <p:cBhvr>
                                        <p:cTn id="340" dur="500"/>
                                        <p:tgtEl>
                                          <p:spTgt spid="68"/>
                                        </p:tgtEl>
                                      </p:cBhvr>
                                    </p:animEffect>
                                  </p:childTnLst>
                                  <p:subTnLst>
                                    <p:audio>
                                      <p:cMediaNode>
                                        <p:cTn display="0" masterRel="sameClick">
                                          <p:stCondLst>
                                            <p:cond evt="begin" delay="0">
                                              <p:tn val="338"/>
                                            </p:cond>
                                          </p:stCondLst>
                                          <p:endCondLst>
                                            <p:cond evt="onStopAudio" delay="0">
                                              <p:tgtEl>
                                                <p:sldTgt/>
                                              </p:tgtEl>
                                            </p:cond>
                                          </p:endCondLst>
                                        </p:cTn>
                                        <p:tgtEl>
                                          <p:sndTgt r:embed="rId7" name="1316 - whistle up.wav"/>
                                        </p:tgtEl>
                                      </p:cMediaNode>
                                    </p:audio>
                                  </p:subTnLst>
                                </p:cTn>
                              </p:par>
                            </p:childTnLst>
                          </p:cTn>
                        </p:par>
                      </p:childTnLst>
                    </p:cTn>
                  </p:par>
                  <p:par>
                    <p:cTn id="341" fill="hold">
                      <p:stCondLst>
                        <p:cond delay="indefinite"/>
                      </p:stCondLst>
                      <p:childTnLst>
                        <p:par>
                          <p:cTn id="342" fill="hold">
                            <p:stCondLst>
                              <p:cond delay="0"/>
                            </p:stCondLst>
                            <p:childTnLst>
                              <p:par>
                                <p:cTn id="343" presetID="3" presetClass="entr" presetSubtype="10" fill="hold" nodeType="clickEffect">
                                  <p:stCondLst>
                                    <p:cond delay="0"/>
                                  </p:stCondLst>
                                  <p:childTnLst>
                                    <p:set>
                                      <p:cBhvr>
                                        <p:cTn id="344" dur="1" fill="hold">
                                          <p:stCondLst>
                                            <p:cond delay="0"/>
                                          </p:stCondLst>
                                        </p:cTn>
                                        <p:tgtEl>
                                          <p:spTgt spid="69"/>
                                        </p:tgtEl>
                                        <p:attrNameLst>
                                          <p:attrName>style.visibility</p:attrName>
                                        </p:attrNameLst>
                                      </p:cBhvr>
                                      <p:to>
                                        <p:strVal val="visible"/>
                                      </p:to>
                                    </p:set>
                                    <p:animEffect transition="in" filter="blinds(horizontal)">
                                      <p:cBhvr>
                                        <p:cTn id="345" dur="500"/>
                                        <p:tgtEl>
                                          <p:spTgt spid="69"/>
                                        </p:tgtEl>
                                      </p:cBhvr>
                                    </p:animEffect>
                                  </p:childTnLst>
                                  <p:subTnLst>
                                    <p:audio>
                                      <p:cMediaNode>
                                        <p:cTn display="0" masterRel="sameClick">
                                          <p:stCondLst>
                                            <p:cond evt="begin" delay="0">
                                              <p:tn val="343"/>
                                            </p:cond>
                                          </p:stCondLst>
                                          <p:endCondLst>
                                            <p:cond evt="onStopAudio" delay="0">
                                              <p:tgtEl>
                                                <p:sldTgt/>
                                              </p:tgtEl>
                                            </p:cond>
                                          </p:endCondLst>
                                        </p:cTn>
                                        <p:tgtEl>
                                          <p:sndTgt r:embed="rId7" name="1316 - whistle up.wav"/>
                                        </p:tgtEl>
                                      </p:cMediaNode>
                                    </p:audio>
                                  </p:subTnLst>
                                </p:cTn>
                              </p:par>
                            </p:childTnLst>
                          </p:cTn>
                        </p:par>
                      </p:childTnLst>
                    </p:cTn>
                  </p:par>
                  <p:par>
                    <p:cTn id="346" fill="hold">
                      <p:stCondLst>
                        <p:cond delay="indefinite"/>
                      </p:stCondLst>
                      <p:childTnLst>
                        <p:par>
                          <p:cTn id="347" fill="hold">
                            <p:stCondLst>
                              <p:cond delay="0"/>
                            </p:stCondLst>
                            <p:childTnLst>
                              <p:par>
                                <p:cTn id="348" presetID="3" presetClass="entr" presetSubtype="10" fill="hold" nodeType="clickEffect">
                                  <p:stCondLst>
                                    <p:cond delay="0"/>
                                  </p:stCondLst>
                                  <p:childTnLst>
                                    <p:set>
                                      <p:cBhvr>
                                        <p:cTn id="349" dur="1" fill="hold">
                                          <p:stCondLst>
                                            <p:cond delay="0"/>
                                          </p:stCondLst>
                                        </p:cTn>
                                        <p:tgtEl>
                                          <p:spTgt spid="71"/>
                                        </p:tgtEl>
                                        <p:attrNameLst>
                                          <p:attrName>style.visibility</p:attrName>
                                        </p:attrNameLst>
                                      </p:cBhvr>
                                      <p:to>
                                        <p:strVal val="visible"/>
                                      </p:to>
                                    </p:set>
                                    <p:animEffect transition="in" filter="blinds(horizontal)">
                                      <p:cBhvr>
                                        <p:cTn id="350" dur="500"/>
                                        <p:tgtEl>
                                          <p:spTgt spid="71"/>
                                        </p:tgtEl>
                                      </p:cBhvr>
                                    </p:animEffect>
                                  </p:childTnLst>
                                  <p:subTnLst>
                                    <p:audio>
                                      <p:cMediaNode>
                                        <p:cTn display="0" masterRel="sameClick">
                                          <p:stCondLst>
                                            <p:cond evt="begin" delay="0">
                                              <p:tn val="348"/>
                                            </p:cond>
                                          </p:stCondLst>
                                          <p:endCondLst>
                                            <p:cond evt="onStopAudio" delay="0">
                                              <p:tgtEl>
                                                <p:sldTgt/>
                                              </p:tgtEl>
                                            </p:cond>
                                          </p:endCondLst>
                                        </p:cTn>
                                        <p:tgtEl>
                                          <p:sndTgt r:embed="rId7" name="1316 - whistle up.wav"/>
                                        </p:tgtEl>
                                      </p:cMediaNode>
                                    </p:audio>
                                  </p:subTnLst>
                                </p:cTn>
                              </p:par>
                            </p:childTnLst>
                          </p:cTn>
                        </p:par>
                      </p:childTnLst>
                    </p:cTn>
                  </p:par>
                  <p:par>
                    <p:cTn id="351" fill="hold">
                      <p:stCondLst>
                        <p:cond delay="indefinite"/>
                      </p:stCondLst>
                      <p:childTnLst>
                        <p:par>
                          <p:cTn id="352" fill="hold">
                            <p:stCondLst>
                              <p:cond delay="0"/>
                            </p:stCondLst>
                            <p:childTnLst>
                              <p:par>
                                <p:cTn id="353" presetID="3" presetClass="entr" presetSubtype="10" fill="hold" nodeType="clickEffect">
                                  <p:stCondLst>
                                    <p:cond delay="0"/>
                                  </p:stCondLst>
                                  <p:childTnLst>
                                    <p:set>
                                      <p:cBhvr>
                                        <p:cTn id="354" dur="1" fill="hold">
                                          <p:stCondLst>
                                            <p:cond delay="0"/>
                                          </p:stCondLst>
                                        </p:cTn>
                                        <p:tgtEl>
                                          <p:spTgt spid="74"/>
                                        </p:tgtEl>
                                        <p:attrNameLst>
                                          <p:attrName>style.visibility</p:attrName>
                                        </p:attrNameLst>
                                      </p:cBhvr>
                                      <p:to>
                                        <p:strVal val="visible"/>
                                      </p:to>
                                    </p:set>
                                    <p:animEffect transition="in" filter="blinds(horizontal)">
                                      <p:cBhvr>
                                        <p:cTn id="355" dur="500"/>
                                        <p:tgtEl>
                                          <p:spTgt spid="74"/>
                                        </p:tgtEl>
                                      </p:cBhvr>
                                    </p:animEffect>
                                  </p:childTnLst>
                                  <p:subTnLst>
                                    <p:audio>
                                      <p:cMediaNode>
                                        <p:cTn display="0" masterRel="sameClick">
                                          <p:stCondLst>
                                            <p:cond evt="begin" delay="0">
                                              <p:tn val="353"/>
                                            </p:cond>
                                          </p:stCondLst>
                                          <p:endCondLst>
                                            <p:cond evt="onStopAudio" delay="0">
                                              <p:tgtEl>
                                                <p:sldTgt/>
                                              </p:tgtEl>
                                            </p:cond>
                                          </p:endCondLst>
                                        </p:cTn>
                                        <p:tgtEl>
                                          <p:sndTgt r:embed="rId6" name="Whop.wav"/>
                                        </p:tgtEl>
                                      </p:cMediaNode>
                                    </p:audio>
                                  </p:subTnLst>
                                </p:cTn>
                              </p:par>
                            </p:childTnLst>
                          </p:cTn>
                        </p:par>
                        <p:par>
                          <p:cTn id="356" fill="hold">
                            <p:stCondLst>
                              <p:cond delay="500"/>
                            </p:stCondLst>
                            <p:childTnLst>
                              <p:par>
                                <p:cTn id="357" presetID="47" presetClass="entr" presetSubtype="0" fill="hold" grpId="0" nodeType="afterEffect">
                                  <p:stCondLst>
                                    <p:cond delay="0"/>
                                  </p:stCondLst>
                                  <p:childTnLst>
                                    <p:set>
                                      <p:cBhvr>
                                        <p:cTn id="358" dur="1" fill="hold">
                                          <p:stCondLst>
                                            <p:cond delay="0"/>
                                          </p:stCondLst>
                                        </p:cTn>
                                        <p:tgtEl>
                                          <p:spTgt spid="7"/>
                                        </p:tgtEl>
                                        <p:attrNameLst>
                                          <p:attrName>style.visibility</p:attrName>
                                        </p:attrNameLst>
                                      </p:cBhvr>
                                      <p:to>
                                        <p:strVal val="visible"/>
                                      </p:to>
                                    </p:set>
                                    <p:animEffect transition="in" filter="fade">
                                      <p:cBhvr>
                                        <p:cTn id="359" dur="1000"/>
                                        <p:tgtEl>
                                          <p:spTgt spid="7"/>
                                        </p:tgtEl>
                                      </p:cBhvr>
                                    </p:animEffect>
                                    <p:anim calcmode="lin" valueType="num">
                                      <p:cBhvr>
                                        <p:cTn id="360" dur="1000" fill="hold"/>
                                        <p:tgtEl>
                                          <p:spTgt spid="7"/>
                                        </p:tgtEl>
                                        <p:attrNameLst>
                                          <p:attrName>ppt_x</p:attrName>
                                        </p:attrNameLst>
                                      </p:cBhvr>
                                      <p:tavLst>
                                        <p:tav tm="0">
                                          <p:val>
                                            <p:strVal val="#ppt_x"/>
                                          </p:val>
                                        </p:tav>
                                        <p:tav tm="100000">
                                          <p:val>
                                            <p:strVal val="#ppt_x"/>
                                          </p:val>
                                        </p:tav>
                                      </p:tavLst>
                                    </p:anim>
                                    <p:anim calcmode="lin" valueType="num">
                                      <p:cBhvr>
                                        <p:cTn id="36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7"/>
                                            </p:cond>
                                          </p:stCondLst>
                                          <p:endCondLst>
                                            <p:cond evt="onStopAudio" delay="0">
                                              <p:tgtEl>
                                                <p:sldTgt/>
                                              </p:tgtEl>
                                            </p:cond>
                                          </p:endCondLst>
                                        </p:cTn>
                                        <p:tgtEl>
                                          <p:sndTgt r:embed="rId8"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chemeClr val="accent2">
              <a:lumMod val="40000"/>
              <a:lumOff val="60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8E40">
                  <a:shade val="30000"/>
                  <a:satMod val="115000"/>
                </a:srgbClr>
              </a:gs>
              <a:gs pos="50000">
                <a:srgbClr val="008E40">
                  <a:shade val="67500"/>
                  <a:satMod val="115000"/>
                </a:srgbClr>
              </a:gs>
              <a:gs pos="100000">
                <a:srgbClr val="008E40">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34375" y="2836863"/>
            <a:ext cx="609600" cy="6985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9" cstate="print"/>
          <a:stretch>
            <a:fillRect/>
          </a:stretch>
        </p:blipFill>
        <p:spPr>
          <a:xfrm>
            <a:off x="7427913" y="2873375"/>
            <a:ext cx="617537" cy="7080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9" cstate="print"/>
          <a:stretch>
            <a:fillRect/>
          </a:stretch>
        </p:blipFill>
        <p:spPr>
          <a:xfrm>
            <a:off x="6464300" y="2873375"/>
            <a:ext cx="617538" cy="7080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9" cstate="print"/>
          <a:stretch>
            <a:fillRect/>
          </a:stretch>
        </p:blipFill>
        <p:spPr>
          <a:xfrm>
            <a:off x="5618163" y="2873375"/>
            <a:ext cx="617537" cy="7080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9" cstate="print"/>
          <a:stretch>
            <a:fillRect/>
          </a:stretch>
        </p:blipFill>
        <p:spPr>
          <a:xfrm>
            <a:off x="4732338" y="2873375"/>
            <a:ext cx="619125" cy="7080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9" cstate="print"/>
          <a:stretch>
            <a:fillRect/>
          </a:stretch>
        </p:blipFill>
        <p:spPr>
          <a:xfrm>
            <a:off x="8375650" y="3744913"/>
            <a:ext cx="617538" cy="7064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9" cstate="print"/>
          <a:stretch>
            <a:fillRect/>
          </a:stretch>
        </p:blipFill>
        <p:spPr>
          <a:xfrm>
            <a:off x="7502525" y="3760788"/>
            <a:ext cx="619125" cy="7080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9" cstate="print"/>
          <a:stretch>
            <a:fillRect/>
          </a:stretch>
        </p:blipFill>
        <p:spPr>
          <a:xfrm>
            <a:off x="6538913" y="3787775"/>
            <a:ext cx="617537" cy="7064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9" cstate="print"/>
          <a:stretch>
            <a:fillRect/>
          </a:stretch>
        </p:blipFill>
        <p:spPr>
          <a:xfrm>
            <a:off x="5692775" y="3787775"/>
            <a:ext cx="617538" cy="7064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9" cstate="print"/>
          <a:stretch>
            <a:fillRect/>
          </a:stretch>
        </p:blipFill>
        <p:spPr>
          <a:xfrm>
            <a:off x="4794250" y="3787775"/>
            <a:ext cx="617538" cy="7080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9" cstate="print"/>
          <a:stretch>
            <a:fillRect/>
          </a:stretch>
        </p:blipFill>
        <p:spPr>
          <a:xfrm>
            <a:off x="3800475" y="2876550"/>
            <a:ext cx="608013" cy="698500"/>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9" cstate="print"/>
          <a:stretch>
            <a:fillRect/>
          </a:stretch>
        </p:blipFill>
        <p:spPr>
          <a:xfrm>
            <a:off x="2886075" y="2884488"/>
            <a:ext cx="608013" cy="698500"/>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9" cstate="print"/>
          <a:stretch>
            <a:fillRect/>
          </a:stretch>
        </p:blipFill>
        <p:spPr>
          <a:xfrm>
            <a:off x="1971675" y="2884488"/>
            <a:ext cx="608013" cy="698500"/>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9" cstate="print"/>
          <a:stretch>
            <a:fillRect/>
          </a:stretch>
        </p:blipFill>
        <p:spPr>
          <a:xfrm>
            <a:off x="1143000" y="2846388"/>
            <a:ext cx="608013" cy="698500"/>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9" cstate="print"/>
          <a:stretch>
            <a:fillRect/>
          </a:stretch>
        </p:blipFill>
        <p:spPr>
          <a:xfrm>
            <a:off x="228600" y="2846388"/>
            <a:ext cx="608013" cy="698500"/>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9" cstate="print"/>
          <a:stretch>
            <a:fillRect/>
          </a:stretch>
        </p:blipFill>
        <p:spPr>
          <a:xfrm>
            <a:off x="3816350" y="3760788"/>
            <a:ext cx="617538" cy="7064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9" cstate="print"/>
          <a:stretch>
            <a:fillRect/>
          </a:stretch>
        </p:blipFill>
        <p:spPr>
          <a:xfrm>
            <a:off x="2970213" y="3760788"/>
            <a:ext cx="617537" cy="7064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9" cstate="print"/>
          <a:stretch>
            <a:fillRect/>
          </a:stretch>
        </p:blipFill>
        <p:spPr>
          <a:xfrm>
            <a:off x="1979613" y="3760788"/>
            <a:ext cx="619125" cy="7080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2" name="شكل بيضاوي 71"/>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0" name="مستطيل مستدير الزوايا 69"/>
          <p:cNvSpPr/>
          <p:nvPr/>
        </p:nvSpPr>
        <p:spPr bwMode="auto">
          <a:xfrm>
            <a:off x="2859314" y="152400"/>
            <a:ext cx="4880119"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عِد الأِشياء </a:t>
            </a:r>
            <a:r>
              <a:rPr lang="ar-SA"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التالية</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وانطق عددها</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5" name="ir_end.wav"/>
                                        </p:tgtEl>
                                      </p:cMediaNode>
                                    </p:audio>
                                  </p:subTnLst>
                                </p:cTn>
                              </p:par>
                              <p:par>
                                <p:cTn id="25" presetID="3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5" name="ir_end.wav"/>
                                        </p:tgtEl>
                                      </p:cMediaNode>
                                    </p:audio>
                                  </p:subTnLst>
                                </p:cTn>
                              </p:par>
                              <p:par>
                                <p:cTn id="31" presetID="35"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style.rotation</p:attrName>
                                        </p:attrNameLst>
                                      </p:cBhvr>
                                      <p:tavLst>
                                        <p:tav tm="0">
                                          <p:val>
                                            <p:fltVal val="720"/>
                                          </p:val>
                                        </p:tav>
                                        <p:tav tm="100000">
                                          <p:val>
                                            <p:fltVal val="0"/>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5" name="ir_end.wav"/>
                                        </p:tgtEl>
                                      </p:cMediaNode>
                                    </p:audio>
                                  </p:subTnLst>
                                </p:cTn>
                              </p:par>
                              <p:par>
                                <p:cTn id="37" presetID="35"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7"/>
                                            </p:cond>
                                          </p:stCondLst>
                                          <p:endCondLst>
                                            <p:cond evt="onStopAudio" delay="0">
                                              <p:tgtEl>
                                                <p:sldTgt/>
                                              </p:tgtEl>
                                            </p:cond>
                                          </p:endCondLst>
                                        </p:cTn>
                                        <p:tgtEl>
                                          <p:sndTgt r:embed="rId5" name="ir_end.wav"/>
                                        </p:tgtEl>
                                      </p:cMediaNode>
                                    </p:audio>
                                  </p:subTnLst>
                                </p:cTn>
                              </p:par>
                              <p:par>
                                <p:cTn id="43" presetID="35"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style.rotation</p:attrName>
                                        </p:attrNameLst>
                                      </p:cBhvr>
                                      <p:tavLst>
                                        <p:tav tm="0">
                                          <p:val>
                                            <p:fltVal val="720"/>
                                          </p:val>
                                        </p:tav>
                                        <p:tav tm="100000">
                                          <p:val>
                                            <p:fltVal val="0"/>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 calcmode="lin" valueType="num">
                                      <p:cBhvr>
                                        <p:cTn id="48"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3"/>
                                            </p:cond>
                                          </p:stCondLst>
                                          <p:endCondLst>
                                            <p:cond evt="onStopAudio" delay="0">
                                              <p:tgtEl>
                                                <p:sldTgt/>
                                              </p:tgtEl>
                                            </p:cond>
                                          </p:endCondLst>
                                        </p:cTn>
                                        <p:tgtEl>
                                          <p:sndTgt r:embed="rId5" name="ir_end.wav"/>
                                        </p:tgtEl>
                                      </p:cMediaNode>
                                    </p:audio>
                                  </p:subTnLst>
                                </p:cTn>
                              </p:par>
                              <p:par>
                                <p:cTn id="49" presetID="3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anim calcmode="lin" valueType="num">
                                      <p:cBhvr>
                                        <p:cTn id="52" dur="2000" fill="hold"/>
                                        <p:tgtEl>
                                          <p:spTgt spid="13"/>
                                        </p:tgtEl>
                                        <p:attrNameLst>
                                          <p:attrName>style.rotation</p:attrName>
                                        </p:attrNameLst>
                                      </p:cBhvr>
                                      <p:tavLst>
                                        <p:tav tm="0">
                                          <p:val>
                                            <p:fltVal val="720"/>
                                          </p:val>
                                        </p:tav>
                                        <p:tav tm="100000">
                                          <p:val>
                                            <p:fltVal val="0"/>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 calcmode="lin" valueType="num">
                                      <p:cBhvr>
                                        <p:cTn id="54"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9"/>
                                            </p:cond>
                                          </p:stCondLst>
                                          <p:endCondLst>
                                            <p:cond evt="onStopAudio" delay="0">
                                              <p:tgtEl>
                                                <p:sldTgt/>
                                              </p:tgtEl>
                                            </p:cond>
                                          </p:endCondLst>
                                        </p:cTn>
                                        <p:tgtEl>
                                          <p:sndTgt r:embed="rId5" name="ir_end.wav"/>
                                        </p:tgtEl>
                                      </p:cMediaNode>
                                    </p:audio>
                                  </p:subTnLst>
                                </p:cTn>
                              </p:par>
                              <p:par>
                                <p:cTn id="55" presetID="3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anim calcmode="lin" valueType="num">
                                      <p:cBhvr>
                                        <p:cTn id="58" dur="2000" fill="hold"/>
                                        <p:tgtEl>
                                          <p:spTgt spid="14"/>
                                        </p:tgtEl>
                                        <p:attrNameLst>
                                          <p:attrName>style.rotation</p:attrName>
                                        </p:attrNameLst>
                                      </p:cBhvr>
                                      <p:tavLst>
                                        <p:tav tm="0">
                                          <p:val>
                                            <p:fltVal val="720"/>
                                          </p:val>
                                        </p:tav>
                                        <p:tav tm="100000">
                                          <p:val>
                                            <p:fltVal val="0"/>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 calcmode="lin" valueType="num">
                                      <p:cBhvr>
                                        <p:cTn id="60"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5"/>
                                            </p:cond>
                                          </p:stCondLst>
                                          <p:endCondLst>
                                            <p:cond evt="onStopAudio" delay="0">
                                              <p:tgtEl>
                                                <p:sldTgt/>
                                              </p:tgtEl>
                                            </p:cond>
                                          </p:endCondLst>
                                        </p:cTn>
                                        <p:tgtEl>
                                          <p:sndTgt r:embed="rId5" name="ir_end.wav"/>
                                        </p:tgtEl>
                                      </p:cMediaNode>
                                    </p:audio>
                                  </p:subTnLst>
                                </p:cTn>
                              </p:par>
                              <p:par>
                                <p:cTn id="61" presetID="3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anim calcmode="lin" valueType="num">
                                      <p:cBhvr>
                                        <p:cTn id="64" dur="2000" fill="hold"/>
                                        <p:tgtEl>
                                          <p:spTgt spid="15"/>
                                        </p:tgtEl>
                                        <p:attrNameLst>
                                          <p:attrName>style.rotation</p:attrName>
                                        </p:attrNameLst>
                                      </p:cBhvr>
                                      <p:tavLst>
                                        <p:tav tm="0">
                                          <p:val>
                                            <p:fltVal val="720"/>
                                          </p:val>
                                        </p:tav>
                                        <p:tav tm="100000">
                                          <p:val>
                                            <p:fltVal val="0"/>
                                          </p:val>
                                        </p:tav>
                                      </p:tavLst>
                                    </p:anim>
                                    <p:anim calcmode="lin" valueType="num">
                                      <p:cBhvr>
                                        <p:cTn id="65" dur="2000" fill="hold"/>
                                        <p:tgtEl>
                                          <p:spTgt spid="15"/>
                                        </p:tgtEl>
                                        <p:attrNameLst>
                                          <p:attrName>ppt_h</p:attrName>
                                        </p:attrNameLst>
                                      </p:cBhvr>
                                      <p:tavLst>
                                        <p:tav tm="0">
                                          <p:val>
                                            <p:fltVal val="0"/>
                                          </p:val>
                                        </p:tav>
                                        <p:tav tm="100000">
                                          <p:val>
                                            <p:strVal val="#ppt_h"/>
                                          </p:val>
                                        </p:tav>
                                      </p:tavLst>
                                    </p:anim>
                                    <p:anim calcmode="lin" valueType="num">
                                      <p:cBhvr>
                                        <p:cTn id="66"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1"/>
                                            </p:cond>
                                          </p:stCondLst>
                                          <p:endCondLst>
                                            <p:cond evt="onStopAudio" delay="0">
                                              <p:tgtEl>
                                                <p:sldTgt/>
                                              </p:tgtEl>
                                            </p:cond>
                                          </p:endCondLst>
                                        </p:cTn>
                                        <p:tgtEl>
                                          <p:sndTgt r:embed="rId5" name="ir_end.wav"/>
                                        </p:tgtEl>
                                      </p:cMediaNode>
                                    </p:audio>
                                  </p:subTnLst>
                                </p:cTn>
                              </p:par>
                              <p:par>
                                <p:cTn id="67" presetID="3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anim calcmode="lin" valueType="num">
                                      <p:cBhvr>
                                        <p:cTn id="70" dur="2000" fill="hold"/>
                                        <p:tgtEl>
                                          <p:spTgt spid="16"/>
                                        </p:tgtEl>
                                        <p:attrNameLst>
                                          <p:attrName>style.rotation</p:attrName>
                                        </p:attrNameLst>
                                      </p:cBhvr>
                                      <p:tavLst>
                                        <p:tav tm="0">
                                          <p:val>
                                            <p:fltVal val="720"/>
                                          </p:val>
                                        </p:tav>
                                        <p:tav tm="100000">
                                          <p:val>
                                            <p:fltVal val="0"/>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 calcmode="lin" valueType="num">
                                      <p:cBhvr>
                                        <p:cTn id="72"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7"/>
                                            </p:cond>
                                          </p:stCondLst>
                                          <p:endCondLst>
                                            <p:cond evt="onStopAudio" delay="0">
                                              <p:tgtEl>
                                                <p:sldTgt/>
                                              </p:tgtEl>
                                            </p:cond>
                                          </p:endCondLst>
                                        </p:cTn>
                                        <p:tgtEl>
                                          <p:sndTgt r:embed="rId5" name="ir_end.wav"/>
                                        </p:tgtEl>
                                      </p:cMediaNode>
                                    </p:audio>
                                  </p:subTnLst>
                                </p:cTn>
                              </p:par>
                              <p:par>
                                <p:cTn id="73" presetID="3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style.rotation</p:attrName>
                                        </p:attrNameLst>
                                      </p:cBhvr>
                                      <p:tavLst>
                                        <p:tav tm="0">
                                          <p:val>
                                            <p:fltVal val="720"/>
                                          </p:val>
                                        </p:tav>
                                        <p:tav tm="100000">
                                          <p:val>
                                            <p:fltVal val="0"/>
                                          </p:val>
                                        </p:tav>
                                      </p:tavLst>
                                    </p:anim>
                                    <p:anim calcmode="lin" valueType="num">
                                      <p:cBhvr>
                                        <p:cTn id="77" dur="2000" fill="hold"/>
                                        <p:tgtEl>
                                          <p:spTgt spid="17"/>
                                        </p:tgtEl>
                                        <p:attrNameLst>
                                          <p:attrName>ppt_h</p:attrName>
                                        </p:attrNameLst>
                                      </p:cBhvr>
                                      <p:tavLst>
                                        <p:tav tm="0">
                                          <p:val>
                                            <p:fltVal val="0"/>
                                          </p:val>
                                        </p:tav>
                                        <p:tav tm="100000">
                                          <p:val>
                                            <p:strVal val="#ppt_h"/>
                                          </p:val>
                                        </p:tav>
                                      </p:tavLst>
                                    </p:anim>
                                    <p:anim calcmode="lin" valueType="num">
                                      <p:cBhvr>
                                        <p:cTn id="78"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5" name="ir_end.wav"/>
                                        </p:tgtEl>
                                      </p:cMediaNode>
                                    </p:audio>
                                  </p:subTnLst>
                                </p:cTn>
                              </p:par>
                              <p:par>
                                <p:cTn id="79" presetID="35"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0"/>
                                        <p:tgtEl>
                                          <p:spTgt spid="38"/>
                                        </p:tgtEl>
                                      </p:cBhvr>
                                    </p:animEffect>
                                    <p:anim calcmode="lin" valueType="num">
                                      <p:cBhvr>
                                        <p:cTn id="82" dur="2000" fill="hold"/>
                                        <p:tgtEl>
                                          <p:spTgt spid="38"/>
                                        </p:tgtEl>
                                        <p:attrNameLst>
                                          <p:attrName>style.rotation</p:attrName>
                                        </p:attrNameLst>
                                      </p:cBhvr>
                                      <p:tavLst>
                                        <p:tav tm="0">
                                          <p:val>
                                            <p:fltVal val="720"/>
                                          </p:val>
                                        </p:tav>
                                        <p:tav tm="100000">
                                          <p:val>
                                            <p:fltVal val="0"/>
                                          </p:val>
                                        </p:tav>
                                      </p:tavLst>
                                    </p:anim>
                                    <p:anim calcmode="lin" valueType="num">
                                      <p:cBhvr>
                                        <p:cTn id="83" dur="2000" fill="hold"/>
                                        <p:tgtEl>
                                          <p:spTgt spid="38"/>
                                        </p:tgtEl>
                                        <p:attrNameLst>
                                          <p:attrName>ppt_h</p:attrName>
                                        </p:attrNameLst>
                                      </p:cBhvr>
                                      <p:tavLst>
                                        <p:tav tm="0">
                                          <p:val>
                                            <p:fltVal val="0"/>
                                          </p:val>
                                        </p:tav>
                                        <p:tav tm="100000">
                                          <p:val>
                                            <p:strVal val="#ppt_h"/>
                                          </p:val>
                                        </p:tav>
                                      </p:tavLst>
                                    </p:anim>
                                    <p:anim calcmode="lin" valueType="num">
                                      <p:cBhvr>
                                        <p:cTn id="84"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5" name="ir_end.wav"/>
                                        </p:tgtEl>
                                      </p:cMediaNode>
                                    </p:audio>
                                  </p:subTnLst>
                                </p:cTn>
                              </p:par>
                              <p:par>
                                <p:cTn id="85" presetID="35"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0"/>
                                        <p:tgtEl>
                                          <p:spTgt spid="39"/>
                                        </p:tgtEl>
                                      </p:cBhvr>
                                    </p:animEffect>
                                    <p:anim calcmode="lin" valueType="num">
                                      <p:cBhvr>
                                        <p:cTn id="88" dur="2000" fill="hold"/>
                                        <p:tgtEl>
                                          <p:spTgt spid="39"/>
                                        </p:tgtEl>
                                        <p:attrNameLst>
                                          <p:attrName>style.rotation</p:attrName>
                                        </p:attrNameLst>
                                      </p:cBhvr>
                                      <p:tavLst>
                                        <p:tav tm="0">
                                          <p:val>
                                            <p:fltVal val="720"/>
                                          </p:val>
                                        </p:tav>
                                        <p:tav tm="100000">
                                          <p:val>
                                            <p:fltVal val="0"/>
                                          </p:val>
                                        </p:tav>
                                      </p:tavLst>
                                    </p:anim>
                                    <p:anim calcmode="lin" valueType="num">
                                      <p:cBhvr>
                                        <p:cTn id="89" dur="2000" fill="hold"/>
                                        <p:tgtEl>
                                          <p:spTgt spid="39"/>
                                        </p:tgtEl>
                                        <p:attrNameLst>
                                          <p:attrName>ppt_h</p:attrName>
                                        </p:attrNameLst>
                                      </p:cBhvr>
                                      <p:tavLst>
                                        <p:tav tm="0">
                                          <p:val>
                                            <p:fltVal val="0"/>
                                          </p:val>
                                        </p:tav>
                                        <p:tav tm="100000">
                                          <p:val>
                                            <p:strVal val="#ppt_h"/>
                                          </p:val>
                                        </p:tav>
                                      </p:tavLst>
                                    </p:anim>
                                    <p:anim calcmode="lin" valueType="num">
                                      <p:cBhvr>
                                        <p:cTn id="90"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5"/>
                                            </p:cond>
                                          </p:stCondLst>
                                          <p:endCondLst>
                                            <p:cond evt="onStopAudio" delay="0">
                                              <p:tgtEl>
                                                <p:sldTgt/>
                                              </p:tgtEl>
                                            </p:cond>
                                          </p:endCondLst>
                                        </p:cTn>
                                        <p:tgtEl>
                                          <p:sndTgt r:embed="rId5" name="ir_end.wav"/>
                                        </p:tgtEl>
                                      </p:cMediaNode>
                                    </p:audio>
                                  </p:subTnLst>
                                </p:cTn>
                              </p:par>
                              <p:par>
                                <p:cTn id="91" presetID="35"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000"/>
                                        <p:tgtEl>
                                          <p:spTgt spid="40"/>
                                        </p:tgtEl>
                                      </p:cBhvr>
                                    </p:animEffect>
                                    <p:anim calcmode="lin" valueType="num">
                                      <p:cBhvr>
                                        <p:cTn id="94" dur="2000" fill="hold"/>
                                        <p:tgtEl>
                                          <p:spTgt spid="40"/>
                                        </p:tgtEl>
                                        <p:attrNameLst>
                                          <p:attrName>style.rotation</p:attrName>
                                        </p:attrNameLst>
                                      </p:cBhvr>
                                      <p:tavLst>
                                        <p:tav tm="0">
                                          <p:val>
                                            <p:fltVal val="720"/>
                                          </p:val>
                                        </p:tav>
                                        <p:tav tm="100000">
                                          <p:val>
                                            <p:fltVal val="0"/>
                                          </p:val>
                                        </p:tav>
                                      </p:tavLst>
                                    </p:anim>
                                    <p:anim calcmode="lin" valueType="num">
                                      <p:cBhvr>
                                        <p:cTn id="95" dur="2000" fill="hold"/>
                                        <p:tgtEl>
                                          <p:spTgt spid="40"/>
                                        </p:tgtEl>
                                        <p:attrNameLst>
                                          <p:attrName>ppt_h</p:attrName>
                                        </p:attrNameLst>
                                      </p:cBhvr>
                                      <p:tavLst>
                                        <p:tav tm="0">
                                          <p:val>
                                            <p:fltVal val="0"/>
                                          </p:val>
                                        </p:tav>
                                        <p:tav tm="100000">
                                          <p:val>
                                            <p:strVal val="#ppt_h"/>
                                          </p:val>
                                        </p:tav>
                                      </p:tavLst>
                                    </p:anim>
                                    <p:anim calcmode="lin" valueType="num">
                                      <p:cBhvr>
                                        <p:cTn id="96"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1"/>
                                            </p:cond>
                                          </p:stCondLst>
                                          <p:endCondLst>
                                            <p:cond evt="onStopAudio" delay="0">
                                              <p:tgtEl>
                                                <p:sldTgt/>
                                              </p:tgtEl>
                                            </p:cond>
                                          </p:endCondLst>
                                        </p:cTn>
                                        <p:tgtEl>
                                          <p:sndTgt r:embed="rId5" name="ir_end.wav"/>
                                        </p:tgtEl>
                                      </p:cMediaNode>
                                    </p:audio>
                                  </p:subTnLst>
                                </p:cTn>
                              </p:par>
                              <p:par>
                                <p:cTn id="97" presetID="35"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0"/>
                                        <p:tgtEl>
                                          <p:spTgt spid="41"/>
                                        </p:tgtEl>
                                      </p:cBhvr>
                                    </p:animEffect>
                                    <p:anim calcmode="lin" valueType="num">
                                      <p:cBhvr>
                                        <p:cTn id="100" dur="2000" fill="hold"/>
                                        <p:tgtEl>
                                          <p:spTgt spid="41"/>
                                        </p:tgtEl>
                                        <p:attrNameLst>
                                          <p:attrName>style.rotation</p:attrName>
                                        </p:attrNameLst>
                                      </p:cBhvr>
                                      <p:tavLst>
                                        <p:tav tm="0">
                                          <p:val>
                                            <p:fltVal val="720"/>
                                          </p:val>
                                        </p:tav>
                                        <p:tav tm="100000">
                                          <p:val>
                                            <p:fltVal val="0"/>
                                          </p:val>
                                        </p:tav>
                                      </p:tavLst>
                                    </p:anim>
                                    <p:anim calcmode="lin" valueType="num">
                                      <p:cBhvr>
                                        <p:cTn id="101" dur="2000" fill="hold"/>
                                        <p:tgtEl>
                                          <p:spTgt spid="41"/>
                                        </p:tgtEl>
                                        <p:attrNameLst>
                                          <p:attrName>ppt_h</p:attrName>
                                        </p:attrNameLst>
                                      </p:cBhvr>
                                      <p:tavLst>
                                        <p:tav tm="0">
                                          <p:val>
                                            <p:fltVal val="0"/>
                                          </p:val>
                                        </p:tav>
                                        <p:tav tm="100000">
                                          <p:val>
                                            <p:strVal val="#ppt_h"/>
                                          </p:val>
                                        </p:tav>
                                      </p:tavLst>
                                    </p:anim>
                                    <p:anim calcmode="lin" valueType="num">
                                      <p:cBhvr>
                                        <p:cTn id="102"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5" name="ir_end.wav"/>
                                        </p:tgtEl>
                                      </p:cMediaNode>
                                    </p:audio>
                                  </p:subTnLst>
                                </p:cTn>
                              </p:par>
                              <p:par>
                                <p:cTn id="103" presetID="35"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style.rotation</p:attrName>
                                        </p:attrNameLst>
                                      </p:cBhvr>
                                      <p:tavLst>
                                        <p:tav tm="0">
                                          <p:val>
                                            <p:fltVal val="720"/>
                                          </p:val>
                                        </p:tav>
                                        <p:tav tm="100000">
                                          <p:val>
                                            <p:fltVal val="0"/>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 calcmode="lin" valueType="num">
                                      <p:cBhvr>
                                        <p:cTn id="108"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5" name="ir_end.wav"/>
                                        </p:tgtEl>
                                      </p:cMediaNode>
                                    </p:audio>
                                  </p:subTnLst>
                                </p:cTn>
                              </p:par>
                              <p:par>
                                <p:cTn id="109" presetID="35"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2000"/>
                                        <p:tgtEl>
                                          <p:spTgt spid="43"/>
                                        </p:tgtEl>
                                      </p:cBhvr>
                                    </p:animEffect>
                                    <p:anim calcmode="lin" valueType="num">
                                      <p:cBhvr>
                                        <p:cTn id="112" dur="2000" fill="hold"/>
                                        <p:tgtEl>
                                          <p:spTgt spid="43"/>
                                        </p:tgtEl>
                                        <p:attrNameLst>
                                          <p:attrName>style.rotation</p:attrName>
                                        </p:attrNameLst>
                                      </p:cBhvr>
                                      <p:tavLst>
                                        <p:tav tm="0">
                                          <p:val>
                                            <p:fltVal val="720"/>
                                          </p:val>
                                        </p:tav>
                                        <p:tav tm="100000">
                                          <p:val>
                                            <p:fltVal val="0"/>
                                          </p:val>
                                        </p:tav>
                                      </p:tavLst>
                                    </p:anim>
                                    <p:anim calcmode="lin" valueType="num">
                                      <p:cBhvr>
                                        <p:cTn id="113" dur="2000" fill="hold"/>
                                        <p:tgtEl>
                                          <p:spTgt spid="43"/>
                                        </p:tgtEl>
                                        <p:attrNameLst>
                                          <p:attrName>ppt_h</p:attrName>
                                        </p:attrNameLst>
                                      </p:cBhvr>
                                      <p:tavLst>
                                        <p:tav tm="0">
                                          <p:val>
                                            <p:fltVal val="0"/>
                                          </p:val>
                                        </p:tav>
                                        <p:tav tm="100000">
                                          <p:val>
                                            <p:strVal val="#ppt_h"/>
                                          </p:val>
                                        </p:tav>
                                      </p:tavLst>
                                    </p:anim>
                                    <p:anim calcmode="lin" valueType="num">
                                      <p:cBhvr>
                                        <p:cTn id="114"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9"/>
                                            </p:cond>
                                          </p:stCondLst>
                                          <p:endCondLst>
                                            <p:cond evt="onStopAudio" delay="0">
                                              <p:tgtEl>
                                                <p:sldTgt/>
                                              </p:tgtEl>
                                            </p:cond>
                                          </p:endCondLst>
                                        </p:cTn>
                                        <p:tgtEl>
                                          <p:sndTgt r:embed="rId5" name="ir_end.wav"/>
                                        </p:tgtEl>
                                      </p:cMediaNode>
                                    </p:audio>
                                  </p:subTnLst>
                                </p:cTn>
                              </p:par>
                              <p:par>
                                <p:cTn id="115" presetID="35"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2000"/>
                                        <p:tgtEl>
                                          <p:spTgt spid="44"/>
                                        </p:tgtEl>
                                      </p:cBhvr>
                                    </p:animEffect>
                                    <p:anim calcmode="lin" valueType="num">
                                      <p:cBhvr>
                                        <p:cTn id="118" dur="2000" fill="hold"/>
                                        <p:tgtEl>
                                          <p:spTgt spid="44"/>
                                        </p:tgtEl>
                                        <p:attrNameLst>
                                          <p:attrName>style.rotation</p:attrName>
                                        </p:attrNameLst>
                                      </p:cBhvr>
                                      <p:tavLst>
                                        <p:tav tm="0">
                                          <p:val>
                                            <p:fltVal val="720"/>
                                          </p:val>
                                        </p:tav>
                                        <p:tav tm="100000">
                                          <p:val>
                                            <p:fltVal val="0"/>
                                          </p:val>
                                        </p:tav>
                                      </p:tavLst>
                                    </p:anim>
                                    <p:anim calcmode="lin" valueType="num">
                                      <p:cBhvr>
                                        <p:cTn id="119" dur="2000" fill="hold"/>
                                        <p:tgtEl>
                                          <p:spTgt spid="44"/>
                                        </p:tgtEl>
                                        <p:attrNameLst>
                                          <p:attrName>ppt_h</p:attrName>
                                        </p:attrNameLst>
                                      </p:cBhvr>
                                      <p:tavLst>
                                        <p:tav tm="0">
                                          <p:val>
                                            <p:fltVal val="0"/>
                                          </p:val>
                                        </p:tav>
                                        <p:tav tm="100000">
                                          <p:val>
                                            <p:strVal val="#ppt_h"/>
                                          </p:val>
                                        </p:tav>
                                      </p:tavLst>
                                    </p:anim>
                                    <p:anim calcmode="lin" valueType="num">
                                      <p:cBhvr>
                                        <p:cTn id="120"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5" name="ir_end.wav"/>
                                        </p:tgtEl>
                                      </p:cMediaNode>
                                    </p:audio>
                                  </p:subTnLst>
                                </p:cTn>
                              </p:par>
                              <p:par>
                                <p:cTn id="121" presetID="35"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2000"/>
                                        <p:tgtEl>
                                          <p:spTgt spid="45"/>
                                        </p:tgtEl>
                                      </p:cBhvr>
                                    </p:animEffect>
                                    <p:anim calcmode="lin" valueType="num">
                                      <p:cBhvr>
                                        <p:cTn id="124" dur="2000" fill="hold"/>
                                        <p:tgtEl>
                                          <p:spTgt spid="45"/>
                                        </p:tgtEl>
                                        <p:attrNameLst>
                                          <p:attrName>style.rotation</p:attrName>
                                        </p:attrNameLst>
                                      </p:cBhvr>
                                      <p:tavLst>
                                        <p:tav tm="0">
                                          <p:val>
                                            <p:fltVal val="720"/>
                                          </p:val>
                                        </p:tav>
                                        <p:tav tm="100000">
                                          <p:val>
                                            <p:fltVal val="0"/>
                                          </p:val>
                                        </p:tav>
                                      </p:tavLst>
                                    </p:anim>
                                    <p:anim calcmode="lin" valueType="num">
                                      <p:cBhvr>
                                        <p:cTn id="125" dur="2000" fill="hold"/>
                                        <p:tgtEl>
                                          <p:spTgt spid="45"/>
                                        </p:tgtEl>
                                        <p:attrNameLst>
                                          <p:attrName>ppt_h</p:attrName>
                                        </p:attrNameLst>
                                      </p:cBhvr>
                                      <p:tavLst>
                                        <p:tav tm="0">
                                          <p:val>
                                            <p:fltVal val="0"/>
                                          </p:val>
                                        </p:tav>
                                        <p:tav tm="100000">
                                          <p:val>
                                            <p:strVal val="#ppt_h"/>
                                          </p:val>
                                        </p:tav>
                                      </p:tavLst>
                                    </p:anim>
                                    <p:anim calcmode="lin" valueType="num">
                                      <p:cBhvr>
                                        <p:cTn id="126"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5" name="ir_end.wav"/>
                                        </p:tgtEl>
                                      </p:cMediaNode>
                                    </p:audio>
                                  </p:subTnLst>
                                </p:cTn>
                              </p:par>
                              <p:par>
                                <p:cTn id="127" presetID="35"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2000"/>
                                        <p:tgtEl>
                                          <p:spTgt spid="46"/>
                                        </p:tgtEl>
                                      </p:cBhvr>
                                    </p:animEffect>
                                    <p:anim calcmode="lin" valueType="num">
                                      <p:cBhvr>
                                        <p:cTn id="130" dur="2000" fill="hold"/>
                                        <p:tgtEl>
                                          <p:spTgt spid="46"/>
                                        </p:tgtEl>
                                        <p:attrNameLst>
                                          <p:attrName>style.rotation</p:attrName>
                                        </p:attrNameLst>
                                      </p:cBhvr>
                                      <p:tavLst>
                                        <p:tav tm="0">
                                          <p:val>
                                            <p:fltVal val="720"/>
                                          </p:val>
                                        </p:tav>
                                        <p:tav tm="100000">
                                          <p:val>
                                            <p:fltVal val="0"/>
                                          </p:val>
                                        </p:tav>
                                      </p:tavLst>
                                    </p:anim>
                                    <p:anim calcmode="lin" valueType="num">
                                      <p:cBhvr>
                                        <p:cTn id="131" dur="2000" fill="hold"/>
                                        <p:tgtEl>
                                          <p:spTgt spid="46"/>
                                        </p:tgtEl>
                                        <p:attrNameLst>
                                          <p:attrName>ppt_h</p:attrName>
                                        </p:attrNameLst>
                                      </p:cBhvr>
                                      <p:tavLst>
                                        <p:tav tm="0">
                                          <p:val>
                                            <p:fltVal val="0"/>
                                          </p:val>
                                        </p:tav>
                                        <p:tav tm="100000">
                                          <p:val>
                                            <p:strVal val="#ppt_h"/>
                                          </p:val>
                                        </p:tav>
                                      </p:tavLst>
                                    </p:anim>
                                    <p:anim calcmode="lin" valueType="num">
                                      <p:cBhvr>
                                        <p:cTn id="132"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7"/>
                                            </p:cond>
                                          </p:stCondLst>
                                          <p:endCondLst>
                                            <p:cond evt="onStopAudio" delay="0">
                                              <p:tgtEl>
                                                <p:sldTgt/>
                                              </p:tgtEl>
                                            </p:cond>
                                          </p:endCondLst>
                                        </p:cTn>
                                        <p:tgtEl>
                                          <p:sndTgt r:embed="rId5" name="ir_end.wav"/>
                                        </p:tgtEl>
                                      </p:cMediaNode>
                                    </p:audio>
                                  </p:subTnLst>
                                </p:cTn>
                              </p:par>
                              <p:par>
                                <p:cTn id="133" presetID="35"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2000"/>
                                        <p:tgtEl>
                                          <p:spTgt spid="47"/>
                                        </p:tgtEl>
                                      </p:cBhvr>
                                    </p:animEffect>
                                    <p:anim calcmode="lin" valueType="num">
                                      <p:cBhvr>
                                        <p:cTn id="136" dur="2000" fill="hold"/>
                                        <p:tgtEl>
                                          <p:spTgt spid="47"/>
                                        </p:tgtEl>
                                        <p:attrNameLst>
                                          <p:attrName>style.rotation</p:attrName>
                                        </p:attrNameLst>
                                      </p:cBhvr>
                                      <p:tavLst>
                                        <p:tav tm="0">
                                          <p:val>
                                            <p:fltVal val="720"/>
                                          </p:val>
                                        </p:tav>
                                        <p:tav tm="100000">
                                          <p:val>
                                            <p:fltVal val="0"/>
                                          </p:val>
                                        </p:tav>
                                      </p:tavLst>
                                    </p:anim>
                                    <p:anim calcmode="lin" valueType="num">
                                      <p:cBhvr>
                                        <p:cTn id="137" dur="2000" fill="hold"/>
                                        <p:tgtEl>
                                          <p:spTgt spid="47"/>
                                        </p:tgtEl>
                                        <p:attrNameLst>
                                          <p:attrName>ppt_h</p:attrName>
                                        </p:attrNameLst>
                                      </p:cBhvr>
                                      <p:tavLst>
                                        <p:tav tm="0">
                                          <p:val>
                                            <p:fltVal val="0"/>
                                          </p:val>
                                        </p:tav>
                                        <p:tav tm="100000">
                                          <p:val>
                                            <p:strVal val="#ppt_h"/>
                                          </p:val>
                                        </p:tav>
                                      </p:tavLst>
                                    </p:anim>
                                    <p:anim calcmode="lin" valueType="num">
                                      <p:cBhvr>
                                        <p:cTn id="138"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3"/>
                                            </p:cond>
                                          </p:stCondLst>
                                          <p:endCondLst>
                                            <p:cond evt="onStopAudio" delay="0">
                                              <p:tgtEl>
                                                <p:sldTgt/>
                                              </p:tgtEl>
                                            </p:cond>
                                          </p:endCondLst>
                                        </p:cTn>
                                        <p:tgtEl>
                                          <p:sndTgt r:embed="rId5" name="ir_end.wav"/>
                                        </p:tgtEl>
                                      </p:cMediaNode>
                                    </p:audio>
                                  </p:subTnLst>
                                </p:cTn>
                              </p:par>
                            </p:childTnLst>
                          </p:cTn>
                        </p:par>
                        <p:par>
                          <p:cTn id="139" fill="hold">
                            <p:stCondLst>
                              <p:cond delay="3000"/>
                            </p:stCondLst>
                            <p:childTnLst>
                              <p:par>
                                <p:cTn id="140" presetID="47" presetClass="entr" presetSubtype="0" fill="hold" nodeType="after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anim calcmode="lin" valueType="num">
                                      <p:cBhvr>
                                        <p:cTn id="143" dur="500" fill="hold"/>
                                        <p:tgtEl>
                                          <p:spTgt spid="18"/>
                                        </p:tgtEl>
                                        <p:attrNameLst>
                                          <p:attrName>ppt_x</p:attrName>
                                        </p:attrNameLst>
                                      </p:cBhvr>
                                      <p:tavLst>
                                        <p:tav tm="0">
                                          <p:val>
                                            <p:strVal val="#ppt_x"/>
                                          </p:val>
                                        </p:tav>
                                        <p:tav tm="100000">
                                          <p:val>
                                            <p:strVal val="#ppt_x"/>
                                          </p:val>
                                        </p:tav>
                                      </p:tavLst>
                                    </p:anim>
                                    <p:anim calcmode="lin" valueType="num">
                                      <p:cBhvr>
                                        <p:cTn id="144"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6" name="Whop.wav"/>
                                        </p:tgtEl>
                                      </p:cMediaNode>
                                    </p:audio>
                                  </p:subTnLst>
                                </p:cTn>
                              </p:par>
                            </p:childTnLst>
                          </p:cTn>
                        </p:par>
                        <p:par>
                          <p:cTn id="145" fill="hold">
                            <p:stCondLst>
                              <p:cond delay="3500"/>
                            </p:stCondLst>
                            <p:childTnLst>
                              <p:par>
                                <p:cTn id="146" presetID="47" presetClass="entr" presetSubtype="0" fill="hold" nodeType="after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500"/>
                                        <p:tgtEl>
                                          <p:spTgt spid="19"/>
                                        </p:tgtEl>
                                      </p:cBhvr>
                                    </p:animEffect>
                                    <p:anim calcmode="lin" valueType="num">
                                      <p:cBhvr>
                                        <p:cTn id="149" dur="500" fill="hold"/>
                                        <p:tgtEl>
                                          <p:spTgt spid="19"/>
                                        </p:tgtEl>
                                        <p:attrNameLst>
                                          <p:attrName>ppt_x</p:attrName>
                                        </p:attrNameLst>
                                      </p:cBhvr>
                                      <p:tavLst>
                                        <p:tav tm="0">
                                          <p:val>
                                            <p:strVal val="#ppt_x"/>
                                          </p:val>
                                        </p:tav>
                                        <p:tav tm="100000">
                                          <p:val>
                                            <p:strVal val="#ppt_x"/>
                                          </p:val>
                                        </p:tav>
                                      </p:tavLst>
                                    </p:anim>
                                    <p:anim calcmode="lin" valueType="num">
                                      <p:cBhvr>
                                        <p:cTn id="150"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Whop.wav"/>
                                        </p:tgtEl>
                                      </p:cMediaNode>
                                    </p:audio>
                                  </p:subTnLst>
                                </p:cTn>
                              </p:par>
                            </p:childTnLst>
                          </p:cTn>
                        </p:par>
                        <p:par>
                          <p:cTn id="151" fill="hold">
                            <p:stCondLst>
                              <p:cond delay="4000"/>
                            </p:stCondLst>
                            <p:childTnLst>
                              <p:par>
                                <p:cTn id="152" presetID="47" presetClass="entr" presetSubtype="0" fill="hold" nodeType="after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anim calcmode="lin" valueType="num">
                                      <p:cBhvr>
                                        <p:cTn id="155" dur="500" fill="hold"/>
                                        <p:tgtEl>
                                          <p:spTgt spid="20"/>
                                        </p:tgtEl>
                                        <p:attrNameLst>
                                          <p:attrName>ppt_x</p:attrName>
                                        </p:attrNameLst>
                                      </p:cBhvr>
                                      <p:tavLst>
                                        <p:tav tm="0">
                                          <p:val>
                                            <p:strVal val="#ppt_x"/>
                                          </p:val>
                                        </p:tav>
                                        <p:tav tm="100000">
                                          <p:val>
                                            <p:strVal val="#ppt_x"/>
                                          </p:val>
                                        </p:tav>
                                      </p:tavLst>
                                    </p:anim>
                                    <p:anim calcmode="lin" valueType="num">
                                      <p:cBhvr>
                                        <p:cTn id="156"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6" name="Whop.wav"/>
                                        </p:tgtEl>
                                      </p:cMediaNode>
                                    </p:audio>
                                  </p:subTnLst>
                                </p:cTn>
                              </p:par>
                            </p:childTnLst>
                          </p:cTn>
                        </p:par>
                        <p:par>
                          <p:cTn id="157" fill="hold">
                            <p:stCondLst>
                              <p:cond delay="4500"/>
                            </p:stCondLst>
                            <p:childTnLst>
                              <p:par>
                                <p:cTn id="158" presetID="47" presetClass="entr" presetSubtype="0" fill="hold" nodeType="after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fade">
                                      <p:cBhvr>
                                        <p:cTn id="160" dur="500"/>
                                        <p:tgtEl>
                                          <p:spTgt spid="21"/>
                                        </p:tgtEl>
                                      </p:cBhvr>
                                    </p:animEffect>
                                    <p:anim calcmode="lin" valueType="num">
                                      <p:cBhvr>
                                        <p:cTn id="161" dur="500" fill="hold"/>
                                        <p:tgtEl>
                                          <p:spTgt spid="21"/>
                                        </p:tgtEl>
                                        <p:attrNameLst>
                                          <p:attrName>ppt_x</p:attrName>
                                        </p:attrNameLst>
                                      </p:cBhvr>
                                      <p:tavLst>
                                        <p:tav tm="0">
                                          <p:val>
                                            <p:strVal val="#ppt_x"/>
                                          </p:val>
                                        </p:tav>
                                        <p:tav tm="100000">
                                          <p:val>
                                            <p:strVal val="#ppt_x"/>
                                          </p:val>
                                        </p:tav>
                                      </p:tavLst>
                                    </p:anim>
                                    <p:anim calcmode="lin" valueType="num">
                                      <p:cBhvr>
                                        <p:cTn id="162"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Whop.wav"/>
                                        </p:tgtEl>
                                      </p:cMediaNode>
                                    </p:audio>
                                  </p:subTnLst>
                                </p:cTn>
                              </p:par>
                            </p:childTnLst>
                          </p:cTn>
                        </p:par>
                        <p:par>
                          <p:cTn id="163" fill="hold">
                            <p:stCondLst>
                              <p:cond delay="5000"/>
                            </p:stCondLst>
                            <p:childTnLst>
                              <p:par>
                                <p:cTn id="164" presetID="47" presetClass="entr" presetSubtype="0" fill="hold" nodeType="after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fade">
                                      <p:cBhvr>
                                        <p:cTn id="166" dur="500"/>
                                        <p:tgtEl>
                                          <p:spTgt spid="22"/>
                                        </p:tgtEl>
                                      </p:cBhvr>
                                    </p:animEffect>
                                    <p:anim calcmode="lin" valueType="num">
                                      <p:cBhvr>
                                        <p:cTn id="167" dur="500" fill="hold"/>
                                        <p:tgtEl>
                                          <p:spTgt spid="22"/>
                                        </p:tgtEl>
                                        <p:attrNameLst>
                                          <p:attrName>ppt_x</p:attrName>
                                        </p:attrNameLst>
                                      </p:cBhvr>
                                      <p:tavLst>
                                        <p:tav tm="0">
                                          <p:val>
                                            <p:strVal val="#ppt_x"/>
                                          </p:val>
                                        </p:tav>
                                        <p:tav tm="100000">
                                          <p:val>
                                            <p:strVal val="#ppt_x"/>
                                          </p:val>
                                        </p:tav>
                                      </p:tavLst>
                                    </p:anim>
                                    <p:anim calcmode="lin" valueType="num">
                                      <p:cBhvr>
                                        <p:cTn id="168"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6" name="Whop.wav"/>
                                        </p:tgtEl>
                                      </p:cMediaNode>
                                    </p:audio>
                                  </p:subTnLst>
                                </p:cTn>
                              </p:par>
                            </p:childTnLst>
                          </p:cTn>
                        </p:par>
                        <p:par>
                          <p:cTn id="169" fill="hold">
                            <p:stCondLst>
                              <p:cond delay="5500"/>
                            </p:stCondLst>
                            <p:childTnLst>
                              <p:par>
                                <p:cTn id="170" presetID="47" presetClass="entr" presetSubtype="0" fill="hold" nodeType="after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500"/>
                                        <p:tgtEl>
                                          <p:spTgt spid="48"/>
                                        </p:tgtEl>
                                      </p:cBhvr>
                                    </p:animEffect>
                                    <p:anim calcmode="lin" valueType="num">
                                      <p:cBhvr>
                                        <p:cTn id="173" dur="500" fill="hold"/>
                                        <p:tgtEl>
                                          <p:spTgt spid="48"/>
                                        </p:tgtEl>
                                        <p:attrNameLst>
                                          <p:attrName>ppt_x</p:attrName>
                                        </p:attrNameLst>
                                      </p:cBhvr>
                                      <p:tavLst>
                                        <p:tav tm="0">
                                          <p:val>
                                            <p:strVal val="#ppt_x"/>
                                          </p:val>
                                        </p:tav>
                                        <p:tav tm="100000">
                                          <p:val>
                                            <p:strVal val="#ppt_x"/>
                                          </p:val>
                                        </p:tav>
                                      </p:tavLst>
                                    </p:anim>
                                    <p:anim calcmode="lin" valueType="num">
                                      <p:cBhvr>
                                        <p:cTn id="174"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Whop.wav"/>
                                        </p:tgtEl>
                                      </p:cMediaNode>
                                    </p:audio>
                                  </p:subTnLst>
                                </p:cTn>
                              </p:par>
                            </p:childTnLst>
                          </p:cTn>
                        </p:par>
                        <p:par>
                          <p:cTn id="175" fill="hold">
                            <p:stCondLst>
                              <p:cond delay="6000"/>
                            </p:stCondLst>
                            <p:childTnLst>
                              <p:par>
                                <p:cTn id="176" presetID="47" presetClass="entr" presetSubtype="0" fill="hold" nodeType="after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fade">
                                      <p:cBhvr>
                                        <p:cTn id="178" dur="500"/>
                                        <p:tgtEl>
                                          <p:spTgt spid="56"/>
                                        </p:tgtEl>
                                      </p:cBhvr>
                                    </p:animEffect>
                                    <p:anim calcmode="lin" valueType="num">
                                      <p:cBhvr>
                                        <p:cTn id="179" dur="500" fill="hold"/>
                                        <p:tgtEl>
                                          <p:spTgt spid="56"/>
                                        </p:tgtEl>
                                        <p:attrNameLst>
                                          <p:attrName>ppt_x</p:attrName>
                                        </p:attrNameLst>
                                      </p:cBhvr>
                                      <p:tavLst>
                                        <p:tav tm="0">
                                          <p:val>
                                            <p:strVal val="#ppt_x"/>
                                          </p:val>
                                        </p:tav>
                                        <p:tav tm="100000">
                                          <p:val>
                                            <p:strVal val="#ppt_x"/>
                                          </p:val>
                                        </p:tav>
                                      </p:tavLst>
                                    </p:anim>
                                    <p:anim calcmode="lin" valueType="num">
                                      <p:cBhvr>
                                        <p:cTn id="180"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6" name="Whop.wav"/>
                                        </p:tgtEl>
                                      </p:cMediaNode>
                                    </p:audio>
                                  </p:subTnLst>
                                </p:cTn>
                              </p:par>
                            </p:childTnLst>
                          </p:cTn>
                        </p:par>
                        <p:par>
                          <p:cTn id="181" fill="hold">
                            <p:stCondLst>
                              <p:cond delay="6500"/>
                            </p:stCondLst>
                            <p:childTnLst>
                              <p:par>
                                <p:cTn id="182" presetID="47" presetClass="entr" presetSubtype="0" fill="hold" nodeType="after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anim calcmode="lin" valueType="num">
                                      <p:cBhvr>
                                        <p:cTn id="185" dur="500" fill="hold"/>
                                        <p:tgtEl>
                                          <p:spTgt spid="57"/>
                                        </p:tgtEl>
                                        <p:attrNameLst>
                                          <p:attrName>ppt_x</p:attrName>
                                        </p:attrNameLst>
                                      </p:cBhvr>
                                      <p:tavLst>
                                        <p:tav tm="0">
                                          <p:val>
                                            <p:strVal val="#ppt_x"/>
                                          </p:val>
                                        </p:tav>
                                        <p:tav tm="100000">
                                          <p:val>
                                            <p:strVal val="#ppt_x"/>
                                          </p:val>
                                        </p:tav>
                                      </p:tavLst>
                                    </p:anim>
                                    <p:anim calcmode="lin" valueType="num">
                                      <p:cBhvr>
                                        <p:cTn id="186"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6" name="Whop.wav"/>
                                        </p:tgtEl>
                                      </p:cMediaNode>
                                    </p:audio>
                                  </p:subTnLst>
                                </p:cTn>
                              </p:par>
                            </p:childTnLst>
                          </p:cTn>
                        </p:par>
                        <p:par>
                          <p:cTn id="187" fill="hold">
                            <p:stCondLst>
                              <p:cond delay="7000"/>
                            </p:stCondLst>
                            <p:childTnLst>
                              <p:par>
                                <p:cTn id="188" presetID="47" presetClass="entr" presetSubtype="0" fill="hold" nodeType="after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fade">
                                      <p:cBhvr>
                                        <p:cTn id="190" dur="500"/>
                                        <p:tgtEl>
                                          <p:spTgt spid="60"/>
                                        </p:tgtEl>
                                      </p:cBhvr>
                                    </p:animEffect>
                                    <p:anim calcmode="lin" valueType="num">
                                      <p:cBhvr>
                                        <p:cTn id="191" dur="500" fill="hold"/>
                                        <p:tgtEl>
                                          <p:spTgt spid="60"/>
                                        </p:tgtEl>
                                        <p:attrNameLst>
                                          <p:attrName>ppt_x</p:attrName>
                                        </p:attrNameLst>
                                      </p:cBhvr>
                                      <p:tavLst>
                                        <p:tav tm="0">
                                          <p:val>
                                            <p:strVal val="#ppt_x"/>
                                          </p:val>
                                        </p:tav>
                                        <p:tav tm="100000">
                                          <p:val>
                                            <p:strVal val="#ppt_x"/>
                                          </p:val>
                                        </p:tav>
                                      </p:tavLst>
                                    </p:anim>
                                    <p:anim calcmode="lin" valueType="num">
                                      <p:cBhvr>
                                        <p:cTn id="192"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6" name="Whop.wav"/>
                                        </p:tgtEl>
                                      </p:cMediaNode>
                                    </p:audio>
                                  </p:subTnLst>
                                </p:cTn>
                              </p:par>
                            </p:childTnLst>
                          </p:cTn>
                        </p:par>
                        <p:par>
                          <p:cTn id="193" fill="hold">
                            <p:stCondLst>
                              <p:cond delay="7500"/>
                            </p:stCondLst>
                            <p:childTnLst>
                              <p:par>
                                <p:cTn id="194" presetID="47" presetClass="entr" presetSubtype="0" fill="hold" nodeType="afterEffect">
                                  <p:stCondLst>
                                    <p:cond delay="0"/>
                                  </p:stCondLst>
                                  <p:childTnLst>
                                    <p:set>
                                      <p:cBhvr>
                                        <p:cTn id="195" dur="1" fill="hold">
                                          <p:stCondLst>
                                            <p:cond delay="0"/>
                                          </p:stCondLst>
                                        </p:cTn>
                                        <p:tgtEl>
                                          <p:spTgt spid="61"/>
                                        </p:tgtEl>
                                        <p:attrNameLst>
                                          <p:attrName>style.visibility</p:attrName>
                                        </p:attrNameLst>
                                      </p:cBhvr>
                                      <p:to>
                                        <p:strVal val="visible"/>
                                      </p:to>
                                    </p:set>
                                    <p:animEffect transition="in" filter="fade">
                                      <p:cBhvr>
                                        <p:cTn id="196" dur="500"/>
                                        <p:tgtEl>
                                          <p:spTgt spid="61"/>
                                        </p:tgtEl>
                                      </p:cBhvr>
                                    </p:animEffect>
                                    <p:anim calcmode="lin" valueType="num">
                                      <p:cBhvr>
                                        <p:cTn id="197" dur="500" fill="hold"/>
                                        <p:tgtEl>
                                          <p:spTgt spid="61"/>
                                        </p:tgtEl>
                                        <p:attrNameLst>
                                          <p:attrName>ppt_x</p:attrName>
                                        </p:attrNameLst>
                                      </p:cBhvr>
                                      <p:tavLst>
                                        <p:tav tm="0">
                                          <p:val>
                                            <p:strVal val="#ppt_x"/>
                                          </p:val>
                                        </p:tav>
                                        <p:tav tm="100000">
                                          <p:val>
                                            <p:strVal val="#ppt_x"/>
                                          </p:val>
                                        </p:tav>
                                      </p:tavLst>
                                    </p:anim>
                                    <p:anim calcmode="lin" valueType="num">
                                      <p:cBhvr>
                                        <p:cTn id="198"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Whop.wav"/>
                                        </p:tgtEl>
                                      </p:cMediaNode>
                                    </p:audio>
                                  </p:subTnLst>
                                </p:cTn>
                              </p:par>
                            </p:childTnLst>
                          </p:cTn>
                        </p:par>
                        <p:par>
                          <p:cTn id="199" fill="hold">
                            <p:stCondLst>
                              <p:cond delay="8000"/>
                            </p:stCondLst>
                            <p:childTnLst>
                              <p:par>
                                <p:cTn id="200" presetID="47" presetClass="entr" presetSubtype="0" fill="hold" nodeType="afterEffect">
                                  <p:stCondLst>
                                    <p:cond delay="0"/>
                                  </p:stCondLst>
                                  <p:childTnLst>
                                    <p:set>
                                      <p:cBhvr>
                                        <p:cTn id="201" dur="1" fill="hold">
                                          <p:stCondLst>
                                            <p:cond delay="0"/>
                                          </p:stCondLst>
                                        </p:cTn>
                                        <p:tgtEl>
                                          <p:spTgt spid="23"/>
                                        </p:tgtEl>
                                        <p:attrNameLst>
                                          <p:attrName>style.visibility</p:attrName>
                                        </p:attrNameLst>
                                      </p:cBhvr>
                                      <p:to>
                                        <p:strVal val="visible"/>
                                      </p:to>
                                    </p:set>
                                    <p:animEffect transition="in" filter="fade">
                                      <p:cBhvr>
                                        <p:cTn id="202" dur="500"/>
                                        <p:tgtEl>
                                          <p:spTgt spid="23"/>
                                        </p:tgtEl>
                                      </p:cBhvr>
                                    </p:animEffect>
                                    <p:anim calcmode="lin" valueType="num">
                                      <p:cBhvr>
                                        <p:cTn id="203" dur="500" fill="hold"/>
                                        <p:tgtEl>
                                          <p:spTgt spid="23"/>
                                        </p:tgtEl>
                                        <p:attrNameLst>
                                          <p:attrName>ppt_x</p:attrName>
                                        </p:attrNameLst>
                                      </p:cBhvr>
                                      <p:tavLst>
                                        <p:tav tm="0">
                                          <p:val>
                                            <p:strVal val="#ppt_x"/>
                                          </p:val>
                                        </p:tav>
                                        <p:tav tm="100000">
                                          <p:val>
                                            <p:strVal val="#ppt_x"/>
                                          </p:val>
                                        </p:tav>
                                      </p:tavLst>
                                    </p:anim>
                                    <p:anim calcmode="lin" valueType="num">
                                      <p:cBhvr>
                                        <p:cTn id="204"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6" name="Whop.wav"/>
                                        </p:tgtEl>
                                      </p:cMediaNode>
                                    </p:audio>
                                  </p:subTnLst>
                                </p:cTn>
                              </p:par>
                            </p:childTnLst>
                          </p:cTn>
                        </p:par>
                        <p:par>
                          <p:cTn id="205" fill="hold">
                            <p:stCondLst>
                              <p:cond delay="8500"/>
                            </p:stCondLst>
                            <p:childTnLst>
                              <p:par>
                                <p:cTn id="206" presetID="47" presetClass="entr" presetSubtype="0" fill="hold" nodeType="after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anim calcmode="lin" valueType="num">
                                      <p:cBhvr>
                                        <p:cTn id="209" dur="500" fill="hold"/>
                                        <p:tgtEl>
                                          <p:spTgt spid="30"/>
                                        </p:tgtEl>
                                        <p:attrNameLst>
                                          <p:attrName>ppt_x</p:attrName>
                                        </p:attrNameLst>
                                      </p:cBhvr>
                                      <p:tavLst>
                                        <p:tav tm="0">
                                          <p:val>
                                            <p:strVal val="#ppt_x"/>
                                          </p:val>
                                        </p:tav>
                                        <p:tav tm="100000">
                                          <p:val>
                                            <p:strVal val="#ppt_x"/>
                                          </p:val>
                                        </p:tav>
                                      </p:tavLst>
                                    </p:anim>
                                    <p:anim calcmode="lin" valueType="num">
                                      <p:cBhvr>
                                        <p:cTn id="210"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6" name="Whop.wav"/>
                                        </p:tgtEl>
                                      </p:cMediaNode>
                                    </p:audio>
                                  </p:subTnLst>
                                </p:cTn>
                              </p:par>
                            </p:childTnLst>
                          </p:cTn>
                        </p:par>
                        <p:par>
                          <p:cTn id="211" fill="hold">
                            <p:stCondLst>
                              <p:cond delay="9000"/>
                            </p:stCondLst>
                            <p:childTnLst>
                              <p:par>
                                <p:cTn id="212" presetID="47" presetClass="entr" presetSubtype="0" fill="hold" nodeType="after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fade">
                                      <p:cBhvr>
                                        <p:cTn id="214" dur="500"/>
                                        <p:tgtEl>
                                          <p:spTgt spid="31"/>
                                        </p:tgtEl>
                                      </p:cBhvr>
                                    </p:animEffect>
                                    <p:anim calcmode="lin" valueType="num">
                                      <p:cBhvr>
                                        <p:cTn id="215" dur="500" fill="hold"/>
                                        <p:tgtEl>
                                          <p:spTgt spid="31"/>
                                        </p:tgtEl>
                                        <p:attrNameLst>
                                          <p:attrName>ppt_x</p:attrName>
                                        </p:attrNameLst>
                                      </p:cBhvr>
                                      <p:tavLst>
                                        <p:tav tm="0">
                                          <p:val>
                                            <p:strVal val="#ppt_x"/>
                                          </p:val>
                                        </p:tav>
                                        <p:tav tm="100000">
                                          <p:val>
                                            <p:strVal val="#ppt_x"/>
                                          </p:val>
                                        </p:tav>
                                      </p:tavLst>
                                    </p:anim>
                                    <p:anim calcmode="lin" valueType="num">
                                      <p:cBhvr>
                                        <p:cTn id="216"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6" name="Whop.wav"/>
                                        </p:tgtEl>
                                      </p:cMediaNode>
                                    </p:audio>
                                  </p:subTnLst>
                                </p:cTn>
                              </p:par>
                            </p:childTnLst>
                          </p:cTn>
                        </p:par>
                        <p:par>
                          <p:cTn id="217" fill="hold">
                            <p:stCondLst>
                              <p:cond delay="9500"/>
                            </p:stCondLst>
                            <p:childTnLst>
                              <p:par>
                                <p:cTn id="218" presetID="47" presetClass="entr" presetSubtype="0" fill="hold" nodeType="afterEffect">
                                  <p:stCondLst>
                                    <p:cond delay="0"/>
                                  </p:stCondLst>
                                  <p:childTnLst>
                                    <p:set>
                                      <p:cBhvr>
                                        <p:cTn id="219" dur="1" fill="hold">
                                          <p:stCondLst>
                                            <p:cond delay="0"/>
                                          </p:stCondLst>
                                        </p:cTn>
                                        <p:tgtEl>
                                          <p:spTgt spid="32"/>
                                        </p:tgtEl>
                                        <p:attrNameLst>
                                          <p:attrName>style.visibility</p:attrName>
                                        </p:attrNameLst>
                                      </p:cBhvr>
                                      <p:to>
                                        <p:strVal val="visible"/>
                                      </p:to>
                                    </p:set>
                                    <p:animEffect transition="in" filter="fade">
                                      <p:cBhvr>
                                        <p:cTn id="220" dur="500"/>
                                        <p:tgtEl>
                                          <p:spTgt spid="32"/>
                                        </p:tgtEl>
                                      </p:cBhvr>
                                    </p:animEffect>
                                    <p:anim calcmode="lin" valueType="num">
                                      <p:cBhvr>
                                        <p:cTn id="221" dur="500" fill="hold"/>
                                        <p:tgtEl>
                                          <p:spTgt spid="32"/>
                                        </p:tgtEl>
                                        <p:attrNameLst>
                                          <p:attrName>ppt_x</p:attrName>
                                        </p:attrNameLst>
                                      </p:cBhvr>
                                      <p:tavLst>
                                        <p:tav tm="0">
                                          <p:val>
                                            <p:strVal val="#ppt_x"/>
                                          </p:val>
                                        </p:tav>
                                        <p:tav tm="100000">
                                          <p:val>
                                            <p:strVal val="#ppt_x"/>
                                          </p:val>
                                        </p:tav>
                                      </p:tavLst>
                                    </p:anim>
                                    <p:anim calcmode="lin" valueType="num">
                                      <p:cBhvr>
                                        <p:cTn id="222"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6" name="Whop.wav"/>
                                        </p:tgtEl>
                                      </p:cMediaNode>
                                    </p:audio>
                                  </p:subTnLst>
                                </p:cTn>
                              </p:par>
                            </p:childTnLst>
                          </p:cTn>
                        </p:par>
                        <p:par>
                          <p:cTn id="223" fill="hold">
                            <p:stCondLst>
                              <p:cond delay="10000"/>
                            </p:stCondLst>
                            <p:childTnLst>
                              <p:par>
                                <p:cTn id="224" presetID="47" presetClass="entr" presetSubtype="0" fill="hold" nodeType="afterEffect">
                                  <p:stCondLst>
                                    <p:cond delay="0"/>
                                  </p:stCondLst>
                                  <p:childTnLst>
                                    <p:set>
                                      <p:cBhvr>
                                        <p:cTn id="225" dur="1" fill="hold">
                                          <p:stCondLst>
                                            <p:cond delay="0"/>
                                          </p:stCondLst>
                                        </p:cTn>
                                        <p:tgtEl>
                                          <p:spTgt spid="36"/>
                                        </p:tgtEl>
                                        <p:attrNameLst>
                                          <p:attrName>style.visibility</p:attrName>
                                        </p:attrNameLst>
                                      </p:cBhvr>
                                      <p:to>
                                        <p:strVal val="visible"/>
                                      </p:to>
                                    </p:set>
                                    <p:animEffect transition="in" filter="fade">
                                      <p:cBhvr>
                                        <p:cTn id="226" dur="500"/>
                                        <p:tgtEl>
                                          <p:spTgt spid="36"/>
                                        </p:tgtEl>
                                      </p:cBhvr>
                                    </p:animEffect>
                                    <p:anim calcmode="lin" valueType="num">
                                      <p:cBhvr>
                                        <p:cTn id="227" dur="500" fill="hold"/>
                                        <p:tgtEl>
                                          <p:spTgt spid="36"/>
                                        </p:tgtEl>
                                        <p:attrNameLst>
                                          <p:attrName>ppt_x</p:attrName>
                                        </p:attrNameLst>
                                      </p:cBhvr>
                                      <p:tavLst>
                                        <p:tav tm="0">
                                          <p:val>
                                            <p:strVal val="#ppt_x"/>
                                          </p:val>
                                        </p:tav>
                                        <p:tav tm="100000">
                                          <p:val>
                                            <p:strVal val="#ppt_x"/>
                                          </p:val>
                                        </p:tav>
                                      </p:tavLst>
                                    </p:anim>
                                    <p:anim calcmode="lin" valueType="num">
                                      <p:cBhvr>
                                        <p:cTn id="228"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6" name="Whop.wav"/>
                                        </p:tgtEl>
                                      </p:cMediaNode>
                                    </p:audio>
                                  </p:subTnLst>
                                </p:cTn>
                              </p:par>
                            </p:childTnLst>
                          </p:cTn>
                        </p:par>
                        <p:par>
                          <p:cTn id="229" fill="hold">
                            <p:stCondLst>
                              <p:cond delay="10500"/>
                            </p:stCondLst>
                            <p:childTnLst>
                              <p:par>
                                <p:cTn id="230" presetID="47" presetClass="entr" presetSubtype="0" fill="hold" nodeType="afterEffect">
                                  <p:stCondLst>
                                    <p:cond delay="0"/>
                                  </p:stCondLst>
                                  <p:childTnLst>
                                    <p:set>
                                      <p:cBhvr>
                                        <p:cTn id="231" dur="1" fill="hold">
                                          <p:stCondLst>
                                            <p:cond delay="0"/>
                                          </p:stCondLst>
                                        </p:cTn>
                                        <p:tgtEl>
                                          <p:spTgt spid="62"/>
                                        </p:tgtEl>
                                        <p:attrNameLst>
                                          <p:attrName>style.visibility</p:attrName>
                                        </p:attrNameLst>
                                      </p:cBhvr>
                                      <p:to>
                                        <p:strVal val="visible"/>
                                      </p:to>
                                    </p:set>
                                    <p:animEffect transition="in" filter="fade">
                                      <p:cBhvr>
                                        <p:cTn id="232" dur="500"/>
                                        <p:tgtEl>
                                          <p:spTgt spid="62"/>
                                        </p:tgtEl>
                                      </p:cBhvr>
                                    </p:animEffect>
                                    <p:anim calcmode="lin" valueType="num">
                                      <p:cBhvr>
                                        <p:cTn id="233" dur="500" fill="hold"/>
                                        <p:tgtEl>
                                          <p:spTgt spid="62"/>
                                        </p:tgtEl>
                                        <p:attrNameLst>
                                          <p:attrName>ppt_x</p:attrName>
                                        </p:attrNameLst>
                                      </p:cBhvr>
                                      <p:tavLst>
                                        <p:tav tm="0">
                                          <p:val>
                                            <p:strVal val="#ppt_x"/>
                                          </p:val>
                                        </p:tav>
                                        <p:tav tm="100000">
                                          <p:val>
                                            <p:strVal val="#ppt_x"/>
                                          </p:val>
                                        </p:tav>
                                      </p:tavLst>
                                    </p:anim>
                                    <p:anim calcmode="lin" valueType="num">
                                      <p:cBhvr>
                                        <p:cTn id="234"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6" name="Whop.wav"/>
                                        </p:tgtEl>
                                      </p:cMediaNode>
                                    </p:audio>
                                  </p:subTnLst>
                                </p:cTn>
                              </p:par>
                            </p:childTnLst>
                          </p:cTn>
                        </p:par>
                        <p:par>
                          <p:cTn id="235" fill="hold">
                            <p:stCondLst>
                              <p:cond delay="11000"/>
                            </p:stCondLst>
                            <p:childTnLst>
                              <p:par>
                                <p:cTn id="236" presetID="47" presetClass="entr" presetSubtype="0" fill="hold" nodeType="after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fade">
                                      <p:cBhvr>
                                        <p:cTn id="238" dur="500"/>
                                        <p:tgtEl>
                                          <p:spTgt spid="63"/>
                                        </p:tgtEl>
                                      </p:cBhvr>
                                    </p:animEffect>
                                    <p:anim calcmode="lin" valueType="num">
                                      <p:cBhvr>
                                        <p:cTn id="239" dur="500" fill="hold"/>
                                        <p:tgtEl>
                                          <p:spTgt spid="63"/>
                                        </p:tgtEl>
                                        <p:attrNameLst>
                                          <p:attrName>ppt_x</p:attrName>
                                        </p:attrNameLst>
                                      </p:cBhvr>
                                      <p:tavLst>
                                        <p:tav tm="0">
                                          <p:val>
                                            <p:strVal val="#ppt_x"/>
                                          </p:val>
                                        </p:tav>
                                        <p:tav tm="100000">
                                          <p:val>
                                            <p:strVal val="#ppt_x"/>
                                          </p:val>
                                        </p:tav>
                                      </p:tavLst>
                                    </p:anim>
                                    <p:anim calcmode="lin" valueType="num">
                                      <p:cBhvr>
                                        <p:cTn id="240"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6" name="Whop.wav"/>
                                        </p:tgtEl>
                                      </p:cMediaNode>
                                    </p:audio>
                                  </p:subTnLst>
                                </p:cTn>
                              </p:par>
                            </p:childTnLst>
                          </p:cTn>
                        </p:par>
                        <p:par>
                          <p:cTn id="241" fill="hold">
                            <p:stCondLst>
                              <p:cond delay="11500"/>
                            </p:stCondLst>
                            <p:childTnLst>
                              <p:par>
                                <p:cTn id="242" presetID="47" presetClass="entr" presetSubtype="0" fill="hold" nodeType="after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500"/>
                                        <p:tgtEl>
                                          <p:spTgt spid="64"/>
                                        </p:tgtEl>
                                      </p:cBhvr>
                                    </p:animEffect>
                                    <p:anim calcmode="lin" valueType="num">
                                      <p:cBhvr>
                                        <p:cTn id="245" dur="500" fill="hold"/>
                                        <p:tgtEl>
                                          <p:spTgt spid="64"/>
                                        </p:tgtEl>
                                        <p:attrNameLst>
                                          <p:attrName>ppt_x</p:attrName>
                                        </p:attrNameLst>
                                      </p:cBhvr>
                                      <p:tavLst>
                                        <p:tav tm="0">
                                          <p:val>
                                            <p:strVal val="#ppt_x"/>
                                          </p:val>
                                        </p:tav>
                                        <p:tav tm="100000">
                                          <p:val>
                                            <p:strVal val="#ppt_x"/>
                                          </p:val>
                                        </p:tav>
                                      </p:tavLst>
                                    </p:anim>
                                    <p:anim calcmode="lin" valueType="num">
                                      <p:cBhvr>
                                        <p:cTn id="246"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6" name="Whop.wav"/>
                                        </p:tgtEl>
                                      </p:cMediaNode>
                                    </p:audio>
                                  </p:subTnLst>
                                </p:cTn>
                              </p:par>
                            </p:childTnLst>
                          </p:cTn>
                        </p:par>
                      </p:childTnLst>
                    </p:cTn>
                  </p:par>
                  <p:par>
                    <p:cTn id="247" fill="hold">
                      <p:stCondLst>
                        <p:cond delay="indefinite"/>
                      </p:stCondLst>
                      <p:childTnLst>
                        <p:par>
                          <p:cTn id="248" fill="hold">
                            <p:stCondLst>
                              <p:cond delay="0"/>
                            </p:stCondLst>
                            <p:childTnLst>
                              <p:par>
                                <p:cTn id="249" presetID="3" presetClass="entr" presetSubtype="10" fill="hold" nodeType="clickEffect">
                                  <p:stCondLst>
                                    <p:cond delay="0"/>
                                  </p:stCondLst>
                                  <p:childTnLst>
                                    <p:set>
                                      <p:cBhvr>
                                        <p:cTn id="250" dur="1" fill="hold">
                                          <p:stCondLst>
                                            <p:cond delay="0"/>
                                          </p:stCondLst>
                                        </p:cTn>
                                        <p:tgtEl>
                                          <p:spTgt spid="24"/>
                                        </p:tgtEl>
                                        <p:attrNameLst>
                                          <p:attrName>style.visibility</p:attrName>
                                        </p:attrNameLst>
                                      </p:cBhvr>
                                      <p:to>
                                        <p:strVal val="visible"/>
                                      </p:to>
                                    </p:set>
                                    <p:animEffect transition="in" filter="blinds(horizontal)">
                                      <p:cBhvr>
                                        <p:cTn id="251" dur="500"/>
                                        <p:tgtEl>
                                          <p:spTgt spid="24"/>
                                        </p:tgtEl>
                                      </p:cBhvr>
                                    </p:animEffect>
                                  </p:childTnLst>
                                  <p:subTnLst>
                                    <p:audio>
                                      <p:cMediaNode>
                                        <p:cTn display="0" masterRel="sameClick">
                                          <p:stCondLst>
                                            <p:cond evt="begin" delay="0">
                                              <p:tn val="249"/>
                                            </p:cond>
                                          </p:stCondLst>
                                          <p:endCondLst>
                                            <p:cond evt="onStopAudio" delay="0">
                                              <p:tgtEl>
                                                <p:sldTgt/>
                                              </p:tgtEl>
                                            </p:cond>
                                          </p:endCondLst>
                                        </p:cTn>
                                        <p:tgtEl>
                                          <p:sndTgt r:embed="rId7" name="1316 - whistle up.wav"/>
                                        </p:tgtEl>
                                      </p:cMediaNode>
                                    </p:audio>
                                  </p:subTnLst>
                                </p:cTn>
                              </p:par>
                            </p:childTnLst>
                          </p:cTn>
                        </p:par>
                      </p:childTnLst>
                    </p:cTn>
                  </p:par>
                  <p:par>
                    <p:cTn id="252" fill="hold">
                      <p:stCondLst>
                        <p:cond delay="indefinite"/>
                      </p:stCondLst>
                      <p:childTnLst>
                        <p:par>
                          <p:cTn id="253" fill="hold">
                            <p:stCondLst>
                              <p:cond delay="0"/>
                            </p:stCondLst>
                            <p:childTnLst>
                              <p:par>
                                <p:cTn id="254" presetID="3" presetClass="entr" presetSubtype="10" fill="hold" nodeType="clickEffect">
                                  <p:stCondLst>
                                    <p:cond delay="0"/>
                                  </p:stCondLst>
                                  <p:childTnLst>
                                    <p:set>
                                      <p:cBhvr>
                                        <p:cTn id="255" dur="1" fill="hold">
                                          <p:stCondLst>
                                            <p:cond delay="0"/>
                                          </p:stCondLst>
                                        </p:cTn>
                                        <p:tgtEl>
                                          <p:spTgt spid="25"/>
                                        </p:tgtEl>
                                        <p:attrNameLst>
                                          <p:attrName>style.visibility</p:attrName>
                                        </p:attrNameLst>
                                      </p:cBhvr>
                                      <p:to>
                                        <p:strVal val="visible"/>
                                      </p:to>
                                    </p:set>
                                    <p:animEffect transition="in" filter="blinds(horizontal)">
                                      <p:cBhvr>
                                        <p:cTn id="256" dur="500"/>
                                        <p:tgtEl>
                                          <p:spTgt spid="25"/>
                                        </p:tgtEl>
                                      </p:cBhvr>
                                    </p:animEffect>
                                  </p:childTnLst>
                                  <p:subTnLst>
                                    <p:audio>
                                      <p:cMediaNode>
                                        <p:cTn display="0" masterRel="sameClick">
                                          <p:stCondLst>
                                            <p:cond evt="begin" delay="0">
                                              <p:tn val="254"/>
                                            </p:cond>
                                          </p:stCondLst>
                                          <p:endCondLst>
                                            <p:cond evt="onStopAudio" delay="0">
                                              <p:tgtEl>
                                                <p:sldTgt/>
                                              </p:tgtEl>
                                            </p:cond>
                                          </p:endCondLst>
                                        </p:cTn>
                                        <p:tgtEl>
                                          <p:sndTgt r:embed="rId7" name="1316 - whistle up.wav"/>
                                        </p:tgtEl>
                                      </p:cMediaNode>
                                    </p:audio>
                                  </p:subTnLst>
                                </p:cTn>
                              </p:par>
                            </p:childTnLst>
                          </p:cTn>
                        </p:par>
                      </p:childTnLst>
                    </p:cTn>
                  </p:par>
                  <p:par>
                    <p:cTn id="257" fill="hold">
                      <p:stCondLst>
                        <p:cond delay="indefinite"/>
                      </p:stCondLst>
                      <p:childTnLst>
                        <p:par>
                          <p:cTn id="258" fill="hold">
                            <p:stCondLst>
                              <p:cond delay="0"/>
                            </p:stCondLst>
                            <p:childTnLst>
                              <p:par>
                                <p:cTn id="259" presetID="3" presetClass="entr" presetSubtype="10" fill="hold" nodeType="clickEffect">
                                  <p:stCondLst>
                                    <p:cond delay="0"/>
                                  </p:stCondLst>
                                  <p:childTnLst>
                                    <p:set>
                                      <p:cBhvr>
                                        <p:cTn id="260" dur="1" fill="hold">
                                          <p:stCondLst>
                                            <p:cond delay="0"/>
                                          </p:stCondLst>
                                        </p:cTn>
                                        <p:tgtEl>
                                          <p:spTgt spid="26"/>
                                        </p:tgtEl>
                                        <p:attrNameLst>
                                          <p:attrName>style.visibility</p:attrName>
                                        </p:attrNameLst>
                                      </p:cBhvr>
                                      <p:to>
                                        <p:strVal val="visible"/>
                                      </p:to>
                                    </p:set>
                                    <p:animEffect transition="in" filter="blinds(horizontal)">
                                      <p:cBhvr>
                                        <p:cTn id="261" dur="500"/>
                                        <p:tgtEl>
                                          <p:spTgt spid="26"/>
                                        </p:tgtEl>
                                      </p:cBhvr>
                                    </p:animEffect>
                                  </p:childTnLst>
                                  <p:subTnLst>
                                    <p:audio>
                                      <p:cMediaNode>
                                        <p:cTn display="0" masterRel="sameClick">
                                          <p:stCondLst>
                                            <p:cond evt="begin" delay="0">
                                              <p:tn val="259"/>
                                            </p:cond>
                                          </p:stCondLst>
                                          <p:endCondLst>
                                            <p:cond evt="onStopAudio" delay="0">
                                              <p:tgtEl>
                                                <p:sldTgt/>
                                              </p:tgtEl>
                                            </p:cond>
                                          </p:endCondLst>
                                        </p:cTn>
                                        <p:tgtEl>
                                          <p:sndTgt r:embed="rId7" name="1316 - whistle up.wav"/>
                                        </p:tgtEl>
                                      </p:cMediaNode>
                                    </p:audio>
                                  </p:subTnLst>
                                </p:cTn>
                              </p:par>
                            </p:childTnLst>
                          </p:cTn>
                        </p:par>
                      </p:childTnLst>
                    </p:cTn>
                  </p:par>
                  <p:par>
                    <p:cTn id="262" fill="hold">
                      <p:stCondLst>
                        <p:cond delay="indefinite"/>
                      </p:stCondLst>
                      <p:childTnLst>
                        <p:par>
                          <p:cTn id="263" fill="hold">
                            <p:stCondLst>
                              <p:cond delay="0"/>
                            </p:stCondLst>
                            <p:childTnLst>
                              <p:par>
                                <p:cTn id="264" presetID="3" presetClass="entr" presetSubtype="10" fill="hold" nodeType="clickEffect">
                                  <p:stCondLst>
                                    <p:cond delay="0"/>
                                  </p:stCondLst>
                                  <p:childTnLst>
                                    <p:set>
                                      <p:cBhvr>
                                        <p:cTn id="265" dur="1" fill="hold">
                                          <p:stCondLst>
                                            <p:cond delay="0"/>
                                          </p:stCondLst>
                                        </p:cTn>
                                        <p:tgtEl>
                                          <p:spTgt spid="27"/>
                                        </p:tgtEl>
                                        <p:attrNameLst>
                                          <p:attrName>style.visibility</p:attrName>
                                        </p:attrNameLst>
                                      </p:cBhvr>
                                      <p:to>
                                        <p:strVal val="visible"/>
                                      </p:to>
                                    </p:set>
                                    <p:animEffect transition="in" filter="blinds(horizontal)">
                                      <p:cBhvr>
                                        <p:cTn id="266" dur="500"/>
                                        <p:tgtEl>
                                          <p:spTgt spid="27"/>
                                        </p:tgtEl>
                                      </p:cBhvr>
                                    </p:animEffect>
                                  </p:childTnLst>
                                  <p:subTnLst>
                                    <p:audio>
                                      <p:cMediaNode>
                                        <p:cTn display="0" masterRel="sameClick">
                                          <p:stCondLst>
                                            <p:cond evt="begin" delay="0">
                                              <p:tn val="264"/>
                                            </p:cond>
                                          </p:stCondLst>
                                          <p:endCondLst>
                                            <p:cond evt="onStopAudio" delay="0">
                                              <p:tgtEl>
                                                <p:sldTgt/>
                                              </p:tgtEl>
                                            </p:cond>
                                          </p:endCondLst>
                                        </p:cTn>
                                        <p:tgtEl>
                                          <p:sndTgt r:embed="rId7" name="1316 - whistle up.wav"/>
                                        </p:tgtEl>
                                      </p:cMediaNode>
                                    </p:audio>
                                  </p:subTnLst>
                                </p:cTn>
                              </p:par>
                            </p:childTnLst>
                          </p:cTn>
                        </p:par>
                      </p:childTnLst>
                    </p:cTn>
                  </p:par>
                  <p:par>
                    <p:cTn id="267" fill="hold">
                      <p:stCondLst>
                        <p:cond delay="indefinite"/>
                      </p:stCondLst>
                      <p:childTnLst>
                        <p:par>
                          <p:cTn id="268" fill="hold">
                            <p:stCondLst>
                              <p:cond delay="0"/>
                            </p:stCondLst>
                            <p:childTnLst>
                              <p:par>
                                <p:cTn id="269" presetID="3" presetClass="entr" presetSubtype="10" fill="hold" nodeType="clickEffect">
                                  <p:stCondLst>
                                    <p:cond delay="0"/>
                                  </p:stCondLst>
                                  <p:childTnLst>
                                    <p:set>
                                      <p:cBhvr>
                                        <p:cTn id="270" dur="1" fill="hold">
                                          <p:stCondLst>
                                            <p:cond delay="0"/>
                                          </p:stCondLst>
                                        </p:cTn>
                                        <p:tgtEl>
                                          <p:spTgt spid="28"/>
                                        </p:tgtEl>
                                        <p:attrNameLst>
                                          <p:attrName>style.visibility</p:attrName>
                                        </p:attrNameLst>
                                      </p:cBhvr>
                                      <p:to>
                                        <p:strVal val="visible"/>
                                      </p:to>
                                    </p:set>
                                    <p:animEffect transition="in" filter="blinds(horizontal)">
                                      <p:cBhvr>
                                        <p:cTn id="271" dur="500"/>
                                        <p:tgtEl>
                                          <p:spTgt spid="28"/>
                                        </p:tgtEl>
                                      </p:cBhvr>
                                    </p:animEffect>
                                  </p:childTnLst>
                                  <p:subTnLst>
                                    <p:audio>
                                      <p:cMediaNode>
                                        <p:cTn display="0" masterRel="sameClick">
                                          <p:stCondLst>
                                            <p:cond evt="begin" delay="0">
                                              <p:tn val="269"/>
                                            </p:cond>
                                          </p:stCondLst>
                                          <p:endCondLst>
                                            <p:cond evt="onStopAudio" delay="0">
                                              <p:tgtEl>
                                                <p:sldTgt/>
                                              </p:tgtEl>
                                            </p:cond>
                                          </p:endCondLst>
                                        </p:cTn>
                                        <p:tgtEl>
                                          <p:sndTgt r:embed="rId7" name="1316 - whistle up.wav"/>
                                        </p:tgtEl>
                                      </p:cMediaNode>
                                    </p:audio>
                                  </p:subTnLst>
                                </p:cTn>
                              </p:par>
                            </p:childTnLst>
                          </p:cTn>
                        </p:par>
                      </p:childTnLst>
                    </p:cTn>
                  </p:par>
                  <p:par>
                    <p:cTn id="272" fill="hold">
                      <p:stCondLst>
                        <p:cond delay="indefinite"/>
                      </p:stCondLst>
                      <p:childTnLst>
                        <p:par>
                          <p:cTn id="273" fill="hold">
                            <p:stCondLst>
                              <p:cond delay="0"/>
                            </p:stCondLst>
                            <p:childTnLst>
                              <p:par>
                                <p:cTn id="274" presetID="3" presetClass="entr" presetSubtype="10" fill="hold" nodeType="clickEffect">
                                  <p:stCondLst>
                                    <p:cond delay="0"/>
                                  </p:stCondLst>
                                  <p:childTnLst>
                                    <p:set>
                                      <p:cBhvr>
                                        <p:cTn id="275" dur="1" fill="hold">
                                          <p:stCondLst>
                                            <p:cond delay="0"/>
                                          </p:stCondLst>
                                        </p:cTn>
                                        <p:tgtEl>
                                          <p:spTgt spid="49"/>
                                        </p:tgtEl>
                                        <p:attrNameLst>
                                          <p:attrName>style.visibility</p:attrName>
                                        </p:attrNameLst>
                                      </p:cBhvr>
                                      <p:to>
                                        <p:strVal val="visible"/>
                                      </p:to>
                                    </p:set>
                                    <p:animEffect transition="in" filter="blinds(horizontal)">
                                      <p:cBhvr>
                                        <p:cTn id="276" dur="500"/>
                                        <p:tgtEl>
                                          <p:spTgt spid="49"/>
                                        </p:tgtEl>
                                      </p:cBhvr>
                                    </p:animEffect>
                                  </p:childTnLst>
                                  <p:subTnLst>
                                    <p:audio>
                                      <p:cMediaNode>
                                        <p:cTn display="0" masterRel="sameClick">
                                          <p:stCondLst>
                                            <p:cond evt="begin" delay="0">
                                              <p:tn val="274"/>
                                            </p:cond>
                                          </p:stCondLst>
                                          <p:endCondLst>
                                            <p:cond evt="onStopAudio" delay="0">
                                              <p:tgtEl>
                                                <p:sldTgt/>
                                              </p:tgtEl>
                                            </p:cond>
                                          </p:endCondLst>
                                        </p:cTn>
                                        <p:tgtEl>
                                          <p:sndTgt r:embed="rId7" name="1316 - whistle up.wav"/>
                                        </p:tgtEl>
                                      </p:cMediaNode>
                                    </p:audio>
                                  </p:subTnLst>
                                </p:cTn>
                              </p:par>
                            </p:childTnLst>
                          </p:cTn>
                        </p:par>
                      </p:childTnLst>
                    </p:cTn>
                  </p:par>
                  <p:par>
                    <p:cTn id="277" fill="hold">
                      <p:stCondLst>
                        <p:cond delay="indefinite"/>
                      </p:stCondLst>
                      <p:childTnLst>
                        <p:par>
                          <p:cTn id="278" fill="hold">
                            <p:stCondLst>
                              <p:cond delay="0"/>
                            </p:stCondLst>
                            <p:childTnLst>
                              <p:par>
                                <p:cTn id="279" presetID="3" presetClass="entr" presetSubtype="10" fill="hold" nodeType="clickEffect">
                                  <p:stCondLst>
                                    <p:cond delay="0"/>
                                  </p:stCondLst>
                                  <p:childTnLst>
                                    <p:set>
                                      <p:cBhvr>
                                        <p:cTn id="280" dur="1" fill="hold">
                                          <p:stCondLst>
                                            <p:cond delay="0"/>
                                          </p:stCondLst>
                                        </p:cTn>
                                        <p:tgtEl>
                                          <p:spTgt spid="29"/>
                                        </p:tgtEl>
                                        <p:attrNameLst>
                                          <p:attrName>style.visibility</p:attrName>
                                        </p:attrNameLst>
                                      </p:cBhvr>
                                      <p:to>
                                        <p:strVal val="visible"/>
                                      </p:to>
                                    </p:set>
                                    <p:animEffect transition="in" filter="blinds(horizontal)">
                                      <p:cBhvr>
                                        <p:cTn id="281" dur="500"/>
                                        <p:tgtEl>
                                          <p:spTgt spid="29"/>
                                        </p:tgtEl>
                                      </p:cBhvr>
                                    </p:animEffect>
                                  </p:childTnLst>
                                  <p:subTnLst>
                                    <p:audio>
                                      <p:cMediaNode>
                                        <p:cTn display="0" masterRel="sameClick">
                                          <p:stCondLst>
                                            <p:cond evt="begin" delay="0">
                                              <p:tn val="279"/>
                                            </p:cond>
                                          </p:stCondLst>
                                          <p:endCondLst>
                                            <p:cond evt="onStopAudio" delay="0">
                                              <p:tgtEl>
                                                <p:sldTgt/>
                                              </p:tgtEl>
                                            </p:cond>
                                          </p:endCondLst>
                                        </p:cTn>
                                        <p:tgtEl>
                                          <p:sndTgt r:embed="rId7" name="1316 - whistle up.wav"/>
                                        </p:tgtEl>
                                      </p:cMediaNode>
                                    </p:audio>
                                  </p:subTnLst>
                                </p:cTn>
                              </p:par>
                            </p:childTnLst>
                          </p:cTn>
                        </p:par>
                      </p:childTnLst>
                    </p:cTn>
                  </p:par>
                  <p:par>
                    <p:cTn id="282" fill="hold">
                      <p:stCondLst>
                        <p:cond delay="indefinite"/>
                      </p:stCondLst>
                      <p:childTnLst>
                        <p:par>
                          <p:cTn id="283" fill="hold">
                            <p:stCondLst>
                              <p:cond delay="0"/>
                            </p:stCondLst>
                            <p:childTnLst>
                              <p:par>
                                <p:cTn id="284" presetID="3" presetClass="entr" presetSubtype="10" fill="hold" nodeType="clickEffect">
                                  <p:stCondLst>
                                    <p:cond delay="0"/>
                                  </p:stCondLst>
                                  <p:childTnLst>
                                    <p:set>
                                      <p:cBhvr>
                                        <p:cTn id="285" dur="1" fill="hold">
                                          <p:stCondLst>
                                            <p:cond delay="0"/>
                                          </p:stCondLst>
                                        </p:cTn>
                                        <p:tgtEl>
                                          <p:spTgt spid="33"/>
                                        </p:tgtEl>
                                        <p:attrNameLst>
                                          <p:attrName>style.visibility</p:attrName>
                                        </p:attrNameLst>
                                      </p:cBhvr>
                                      <p:to>
                                        <p:strVal val="visible"/>
                                      </p:to>
                                    </p:set>
                                    <p:animEffect transition="in" filter="blinds(horizontal)">
                                      <p:cBhvr>
                                        <p:cTn id="286" dur="500"/>
                                        <p:tgtEl>
                                          <p:spTgt spid="33"/>
                                        </p:tgtEl>
                                      </p:cBhvr>
                                    </p:animEffect>
                                  </p:childTnLst>
                                  <p:subTnLst>
                                    <p:audio>
                                      <p:cMediaNode>
                                        <p:cTn display="0" masterRel="sameClick">
                                          <p:stCondLst>
                                            <p:cond evt="begin" delay="0">
                                              <p:tn val="284"/>
                                            </p:cond>
                                          </p:stCondLst>
                                          <p:endCondLst>
                                            <p:cond evt="onStopAudio" delay="0">
                                              <p:tgtEl>
                                                <p:sldTgt/>
                                              </p:tgtEl>
                                            </p:cond>
                                          </p:endCondLst>
                                        </p:cTn>
                                        <p:tgtEl>
                                          <p:sndTgt r:embed="rId7" name="1316 - whistle up.wav"/>
                                        </p:tgtEl>
                                      </p:cMediaNode>
                                    </p:audio>
                                  </p:subTnLst>
                                </p:cTn>
                              </p:par>
                            </p:childTnLst>
                          </p:cTn>
                        </p:par>
                      </p:childTnLst>
                    </p:cTn>
                  </p:par>
                  <p:par>
                    <p:cTn id="287" fill="hold">
                      <p:stCondLst>
                        <p:cond delay="indefinite"/>
                      </p:stCondLst>
                      <p:childTnLst>
                        <p:par>
                          <p:cTn id="288" fill="hold">
                            <p:stCondLst>
                              <p:cond delay="0"/>
                            </p:stCondLst>
                            <p:childTnLst>
                              <p:par>
                                <p:cTn id="289" presetID="3" presetClass="entr" presetSubtype="10" fill="hold" nodeType="clickEffect">
                                  <p:stCondLst>
                                    <p:cond delay="0"/>
                                  </p:stCondLst>
                                  <p:childTnLst>
                                    <p:set>
                                      <p:cBhvr>
                                        <p:cTn id="290" dur="1" fill="hold">
                                          <p:stCondLst>
                                            <p:cond delay="0"/>
                                          </p:stCondLst>
                                        </p:cTn>
                                        <p:tgtEl>
                                          <p:spTgt spid="34"/>
                                        </p:tgtEl>
                                        <p:attrNameLst>
                                          <p:attrName>style.visibility</p:attrName>
                                        </p:attrNameLst>
                                      </p:cBhvr>
                                      <p:to>
                                        <p:strVal val="visible"/>
                                      </p:to>
                                    </p:set>
                                    <p:animEffect transition="in" filter="blinds(horizontal)">
                                      <p:cBhvr>
                                        <p:cTn id="291" dur="500"/>
                                        <p:tgtEl>
                                          <p:spTgt spid="34"/>
                                        </p:tgtEl>
                                      </p:cBhvr>
                                    </p:animEffect>
                                  </p:childTnLst>
                                  <p:subTnLst>
                                    <p:audio>
                                      <p:cMediaNode>
                                        <p:cTn display="0" masterRel="sameClick">
                                          <p:stCondLst>
                                            <p:cond evt="begin" delay="0">
                                              <p:tn val="289"/>
                                            </p:cond>
                                          </p:stCondLst>
                                          <p:endCondLst>
                                            <p:cond evt="onStopAudio" delay="0">
                                              <p:tgtEl>
                                                <p:sldTgt/>
                                              </p:tgtEl>
                                            </p:cond>
                                          </p:endCondLst>
                                        </p:cTn>
                                        <p:tgtEl>
                                          <p:sndTgt r:embed="rId7" name="1316 - whistle up.wav"/>
                                        </p:tgtEl>
                                      </p:cMediaNode>
                                    </p:audio>
                                  </p:subTnLst>
                                </p:cTn>
                              </p:par>
                            </p:childTnLst>
                          </p:cTn>
                        </p:par>
                      </p:childTnLst>
                    </p:cTn>
                  </p:par>
                  <p:par>
                    <p:cTn id="292" fill="hold">
                      <p:stCondLst>
                        <p:cond delay="indefinite"/>
                      </p:stCondLst>
                      <p:childTnLst>
                        <p:par>
                          <p:cTn id="293" fill="hold">
                            <p:stCondLst>
                              <p:cond delay="0"/>
                            </p:stCondLst>
                            <p:childTnLst>
                              <p:par>
                                <p:cTn id="294" presetID="3" presetClass="entr" presetSubtype="10" fill="hold" nodeType="clickEffect">
                                  <p:stCondLst>
                                    <p:cond delay="0"/>
                                  </p:stCondLst>
                                  <p:childTnLst>
                                    <p:set>
                                      <p:cBhvr>
                                        <p:cTn id="295" dur="1" fill="hold">
                                          <p:stCondLst>
                                            <p:cond delay="0"/>
                                          </p:stCondLst>
                                        </p:cTn>
                                        <p:tgtEl>
                                          <p:spTgt spid="35"/>
                                        </p:tgtEl>
                                        <p:attrNameLst>
                                          <p:attrName>style.visibility</p:attrName>
                                        </p:attrNameLst>
                                      </p:cBhvr>
                                      <p:to>
                                        <p:strVal val="visible"/>
                                      </p:to>
                                    </p:set>
                                    <p:animEffect transition="in" filter="blinds(horizontal)">
                                      <p:cBhvr>
                                        <p:cTn id="296" dur="500"/>
                                        <p:tgtEl>
                                          <p:spTgt spid="35"/>
                                        </p:tgtEl>
                                      </p:cBhvr>
                                    </p:animEffect>
                                  </p:childTnLst>
                                  <p:subTnLst>
                                    <p:audio>
                                      <p:cMediaNode>
                                        <p:cTn display="0" masterRel="sameClick">
                                          <p:stCondLst>
                                            <p:cond evt="begin" delay="0">
                                              <p:tn val="294"/>
                                            </p:cond>
                                          </p:stCondLst>
                                          <p:endCondLst>
                                            <p:cond evt="onStopAudio" delay="0">
                                              <p:tgtEl>
                                                <p:sldTgt/>
                                              </p:tgtEl>
                                            </p:cond>
                                          </p:endCondLst>
                                        </p:cTn>
                                        <p:tgtEl>
                                          <p:sndTgt r:embed="rId7" name="1316 - whistle up.wav"/>
                                        </p:tgtEl>
                                      </p:cMediaNode>
                                    </p:audio>
                                  </p:sub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37"/>
                                        </p:tgtEl>
                                        <p:attrNameLst>
                                          <p:attrName>style.visibility</p:attrName>
                                        </p:attrNameLst>
                                      </p:cBhvr>
                                      <p:to>
                                        <p:strVal val="visible"/>
                                      </p:to>
                                    </p:set>
                                    <p:animEffect transition="in" filter="blinds(horizontal)">
                                      <p:cBhvr>
                                        <p:cTn id="301" dur="500"/>
                                        <p:tgtEl>
                                          <p:spTgt spid="37"/>
                                        </p:tgtEl>
                                      </p:cBhvr>
                                    </p:animEffect>
                                  </p:childTnLst>
                                  <p:subTnLst>
                                    <p:audio>
                                      <p:cMediaNode>
                                        <p:cTn display="0" masterRel="sameClick">
                                          <p:stCondLst>
                                            <p:cond evt="begin" delay="0">
                                              <p:tn val="299"/>
                                            </p:cond>
                                          </p:stCondLst>
                                          <p:endCondLst>
                                            <p:cond evt="onStopAudio" delay="0">
                                              <p:tgtEl>
                                                <p:sldTgt/>
                                              </p:tgtEl>
                                            </p:cond>
                                          </p:endCondLst>
                                        </p:cTn>
                                        <p:tgtEl>
                                          <p:sndTgt r:embed="rId7" name="1316 - whistle up.wav"/>
                                        </p:tgtEl>
                                      </p:cMediaNode>
                                    </p:audio>
                                  </p:subTnLst>
                                </p:cTn>
                              </p:par>
                            </p:childTnLst>
                          </p:cTn>
                        </p:par>
                      </p:childTnLst>
                    </p:cTn>
                  </p:par>
                  <p:par>
                    <p:cTn id="302" fill="hold">
                      <p:stCondLst>
                        <p:cond delay="indefinite"/>
                      </p:stCondLst>
                      <p:childTnLst>
                        <p:par>
                          <p:cTn id="303" fill="hold">
                            <p:stCondLst>
                              <p:cond delay="0"/>
                            </p:stCondLst>
                            <p:childTnLst>
                              <p:par>
                                <p:cTn id="304" presetID="3" presetClass="entr" presetSubtype="10" fill="hold" nodeType="clickEffect">
                                  <p:stCondLst>
                                    <p:cond delay="0"/>
                                  </p:stCondLst>
                                  <p:childTnLst>
                                    <p:set>
                                      <p:cBhvr>
                                        <p:cTn id="305" dur="1" fill="hold">
                                          <p:stCondLst>
                                            <p:cond delay="0"/>
                                          </p:stCondLst>
                                        </p:cTn>
                                        <p:tgtEl>
                                          <p:spTgt spid="58"/>
                                        </p:tgtEl>
                                        <p:attrNameLst>
                                          <p:attrName>style.visibility</p:attrName>
                                        </p:attrNameLst>
                                      </p:cBhvr>
                                      <p:to>
                                        <p:strVal val="visible"/>
                                      </p:to>
                                    </p:set>
                                    <p:animEffect transition="in" filter="blinds(horizontal)">
                                      <p:cBhvr>
                                        <p:cTn id="306" dur="500"/>
                                        <p:tgtEl>
                                          <p:spTgt spid="58"/>
                                        </p:tgtEl>
                                      </p:cBhvr>
                                    </p:animEffect>
                                  </p:childTnLst>
                                  <p:subTnLst>
                                    <p:audio>
                                      <p:cMediaNode>
                                        <p:cTn display="0" masterRel="sameClick">
                                          <p:stCondLst>
                                            <p:cond evt="begin" delay="0">
                                              <p:tn val="304"/>
                                            </p:cond>
                                          </p:stCondLst>
                                          <p:endCondLst>
                                            <p:cond evt="onStopAudio" delay="0">
                                              <p:tgtEl>
                                                <p:sldTgt/>
                                              </p:tgtEl>
                                            </p:cond>
                                          </p:endCondLst>
                                        </p:cTn>
                                        <p:tgtEl>
                                          <p:sndTgt r:embed="rId7" name="1316 - whistle up.wav"/>
                                        </p:tgtEl>
                                      </p:cMediaNode>
                                    </p:audio>
                                  </p:subTnLst>
                                </p:cTn>
                              </p:par>
                            </p:childTnLst>
                          </p:cTn>
                        </p:par>
                      </p:childTnLst>
                    </p:cTn>
                  </p:par>
                  <p:par>
                    <p:cTn id="307" fill="hold">
                      <p:stCondLst>
                        <p:cond delay="indefinite"/>
                      </p:stCondLst>
                      <p:childTnLst>
                        <p:par>
                          <p:cTn id="308" fill="hold">
                            <p:stCondLst>
                              <p:cond delay="0"/>
                            </p:stCondLst>
                            <p:childTnLst>
                              <p:par>
                                <p:cTn id="309" presetID="3" presetClass="entr" presetSubtype="10" fill="hold" nodeType="clickEffect">
                                  <p:stCondLst>
                                    <p:cond delay="0"/>
                                  </p:stCondLst>
                                  <p:childTnLst>
                                    <p:set>
                                      <p:cBhvr>
                                        <p:cTn id="310" dur="1" fill="hold">
                                          <p:stCondLst>
                                            <p:cond delay="0"/>
                                          </p:stCondLst>
                                        </p:cTn>
                                        <p:tgtEl>
                                          <p:spTgt spid="59"/>
                                        </p:tgtEl>
                                        <p:attrNameLst>
                                          <p:attrName>style.visibility</p:attrName>
                                        </p:attrNameLst>
                                      </p:cBhvr>
                                      <p:to>
                                        <p:strVal val="visible"/>
                                      </p:to>
                                    </p:set>
                                    <p:animEffect transition="in" filter="blinds(horizontal)">
                                      <p:cBhvr>
                                        <p:cTn id="311" dur="500"/>
                                        <p:tgtEl>
                                          <p:spTgt spid="59"/>
                                        </p:tgtEl>
                                      </p:cBhvr>
                                    </p:animEffect>
                                  </p:childTnLst>
                                  <p:subTnLst>
                                    <p:audio>
                                      <p:cMediaNode>
                                        <p:cTn display="0" masterRel="sameClick">
                                          <p:stCondLst>
                                            <p:cond evt="begin" delay="0">
                                              <p:tn val="309"/>
                                            </p:cond>
                                          </p:stCondLst>
                                          <p:endCondLst>
                                            <p:cond evt="onStopAudio" delay="0">
                                              <p:tgtEl>
                                                <p:sldTgt/>
                                              </p:tgtEl>
                                            </p:cond>
                                          </p:endCondLst>
                                        </p:cTn>
                                        <p:tgtEl>
                                          <p:sndTgt r:embed="rId7" name="1316 - whistle up.wav"/>
                                        </p:tgtEl>
                                      </p:cMediaNode>
                                    </p:audio>
                                  </p:subTnLst>
                                </p:cTn>
                              </p:par>
                            </p:childTnLst>
                          </p:cTn>
                        </p:par>
                      </p:childTnLst>
                    </p:cTn>
                  </p:par>
                  <p:par>
                    <p:cTn id="312" fill="hold">
                      <p:stCondLst>
                        <p:cond delay="indefinite"/>
                      </p:stCondLst>
                      <p:childTnLst>
                        <p:par>
                          <p:cTn id="313" fill="hold">
                            <p:stCondLst>
                              <p:cond delay="0"/>
                            </p:stCondLst>
                            <p:childTnLst>
                              <p:par>
                                <p:cTn id="314" presetID="3" presetClass="entr" presetSubtype="10" fill="hold" nodeType="clickEffect">
                                  <p:stCondLst>
                                    <p:cond delay="0"/>
                                  </p:stCondLst>
                                  <p:childTnLst>
                                    <p:set>
                                      <p:cBhvr>
                                        <p:cTn id="315" dur="1" fill="hold">
                                          <p:stCondLst>
                                            <p:cond delay="0"/>
                                          </p:stCondLst>
                                        </p:cTn>
                                        <p:tgtEl>
                                          <p:spTgt spid="65"/>
                                        </p:tgtEl>
                                        <p:attrNameLst>
                                          <p:attrName>style.visibility</p:attrName>
                                        </p:attrNameLst>
                                      </p:cBhvr>
                                      <p:to>
                                        <p:strVal val="visible"/>
                                      </p:to>
                                    </p:set>
                                    <p:animEffect transition="in" filter="blinds(horizontal)">
                                      <p:cBhvr>
                                        <p:cTn id="316" dur="500"/>
                                        <p:tgtEl>
                                          <p:spTgt spid="65"/>
                                        </p:tgtEl>
                                      </p:cBhvr>
                                    </p:animEffect>
                                  </p:childTnLst>
                                  <p:subTnLst>
                                    <p:audio>
                                      <p:cMediaNode>
                                        <p:cTn display="0" masterRel="sameClick">
                                          <p:stCondLst>
                                            <p:cond evt="begin" delay="0">
                                              <p:tn val="314"/>
                                            </p:cond>
                                          </p:stCondLst>
                                          <p:endCondLst>
                                            <p:cond evt="onStopAudio" delay="0">
                                              <p:tgtEl>
                                                <p:sldTgt/>
                                              </p:tgtEl>
                                            </p:cond>
                                          </p:endCondLst>
                                        </p:cTn>
                                        <p:tgtEl>
                                          <p:sndTgt r:embed="rId7" name="1316 - whistle up.wav"/>
                                        </p:tgtEl>
                                      </p:cMediaNode>
                                    </p:audio>
                                  </p:subTnLst>
                                </p:cTn>
                              </p:par>
                            </p:childTnLst>
                          </p:cTn>
                        </p:par>
                      </p:childTnLst>
                    </p:cTn>
                  </p:par>
                  <p:par>
                    <p:cTn id="317" fill="hold">
                      <p:stCondLst>
                        <p:cond delay="indefinite"/>
                      </p:stCondLst>
                      <p:childTnLst>
                        <p:par>
                          <p:cTn id="318" fill="hold">
                            <p:stCondLst>
                              <p:cond delay="0"/>
                            </p:stCondLst>
                            <p:childTnLst>
                              <p:par>
                                <p:cTn id="319" presetID="3" presetClass="entr" presetSubtype="10" fill="hold" nodeType="clickEffect">
                                  <p:stCondLst>
                                    <p:cond delay="0"/>
                                  </p:stCondLst>
                                  <p:childTnLst>
                                    <p:set>
                                      <p:cBhvr>
                                        <p:cTn id="320" dur="1" fill="hold">
                                          <p:stCondLst>
                                            <p:cond delay="0"/>
                                          </p:stCondLst>
                                        </p:cTn>
                                        <p:tgtEl>
                                          <p:spTgt spid="66"/>
                                        </p:tgtEl>
                                        <p:attrNameLst>
                                          <p:attrName>style.visibility</p:attrName>
                                        </p:attrNameLst>
                                      </p:cBhvr>
                                      <p:to>
                                        <p:strVal val="visible"/>
                                      </p:to>
                                    </p:set>
                                    <p:animEffect transition="in" filter="blinds(horizontal)">
                                      <p:cBhvr>
                                        <p:cTn id="321" dur="500"/>
                                        <p:tgtEl>
                                          <p:spTgt spid="66"/>
                                        </p:tgtEl>
                                      </p:cBhvr>
                                    </p:animEffect>
                                  </p:childTnLst>
                                  <p:subTnLst>
                                    <p:audio>
                                      <p:cMediaNode>
                                        <p:cTn display="0" masterRel="sameClick">
                                          <p:stCondLst>
                                            <p:cond evt="begin" delay="0">
                                              <p:tn val="319"/>
                                            </p:cond>
                                          </p:stCondLst>
                                          <p:endCondLst>
                                            <p:cond evt="onStopAudio" delay="0">
                                              <p:tgtEl>
                                                <p:sldTgt/>
                                              </p:tgtEl>
                                            </p:cond>
                                          </p:endCondLst>
                                        </p:cTn>
                                        <p:tgtEl>
                                          <p:sndTgt r:embed="rId7" name="1316 - whistle up.wav"/>
                                        </p:tgtEl>
                                      </p:cMediaNode>
                                    </p:audio>
                                  </p:subTnLst>
                                </p:cTn>
                              </p:par>
                            </p:childTnLst>
                          </p:cTn>
                        </p:par>
                      </p:childTnLst>
                    </p:cTn>
                  </p:par>
                  <p:par>
                    <p:cTn id="322" fill="hold">
                      <p:stCondLst>
                        <p:cond delay="indefinite"/>
                      </p:stCondLst>
                      <p:childTnLst>
                        <p:par>
                          <p:cTn id="323" fill="hold">
                            <p:stCondLst>
                              <p:cond delay="0"/>
                            </p:stCondLst>
                            <p:childTnLst>
                              <p:par>
                                <p:cTn id="324" presetID="3" presetClass="entr" presetSubtype="10" fill="hold" nodeType="clickEffect">
                                  <p:stCondLst>
                                    <p:cond delay="0"/>
                                  </p:stCondLst>
                                  <p:childTnLst>
                                    <p:set>
                                      <p:cBhvr>
                                        <p:cTn id="325" dur="1" fill="hold">
                                          <p:stCondLst>
                                            <p:cond delay="0"/>
                                          </p:stCondLst>
                                        </p:cTn>
                                        <p:tgtEl>
                                          <p:spTgt spid="67"/>
                                        </p:tgtEl>
                                        <p:attrNameLst>
                                          <p:attrName>style.visibility</p:attrName>
                                        </p:attrNameLst>
                                      </p:cBhvr>
                                      <p:to>
                                        <p:strVal val="visible"/>
                                      </p:to>
                                    </p:set>
                                    <p:animEffect transition="in" filter="blinds(horizontal)">
                                      <p:cBhvr>
                                        <p:cTn id="326" dur="500"/>
                                        <p:tgtEl>
                                          <p:spTgt spid="67"/>
                                        </p:tgtEl>
                                      </p:cBhvr>
                                    </p:animEffect>
                                  </p:childTnLst>
                                  <p:subTnLst>
                                    <p:audio>
                                      <p:cMediaNode>
                                        <p:cTn display="0" masterRel="sameClick">
                                          <p:stCondLst>
                                            <p:cond evt="begin" delay="0">
                                              <p:tn val="324"/>
                                            </p:cond>
                                          </p:stCondLst>
                                          <p:endCondLst>
                                            <p:cond evt="onStopAudio" delay="0">
                                              <p:tgtEl>
                                                <p:sldTgt/>
                                              </p:tgtEl>
                                            </p:cond>
                                          </p:endCondLst>
                                        </p:cTn>
                                        <p:tgtEl>
                                          <p:sndTgt r:embed="rId7" name="1316 - whistle up.wav"/>
                                        </p:tgtEl>
                                      </p:cMediaNode>
                                    </p:audio>
                                  </p:subTnLst>
                                </p:cTn>
                              </p:par>
                            </p:childTnLst>
                          </p:cTn>
                        </p:par>
                      </p:childTnLst>
                    </p:cTn>
                  </p:par>
                  <p:par>
                    <p:cTn id="327" fill="hold">
                      <p:stCondLst>
                        <p:cond delay="indefinite"/>
                      </p:stCondLst>
                      <p:childTnLst>
                        <p:par>
                          <p:cTn id="328" fill="hold">
                            <p:stCondLst>
                              <p:cond delay="0"/>
                            </p:stCondLst>
                            <p:childTnLst>
                              <p:par>
                                <p:cTn id="329" presetID="3" presetClass="entr" presetSubtype="10" fill="hold" nodeType="clickEffect">
                                  <p:stCondLst>
                                    <p:cond delay="0"/>
                                  </p:stCondLst>
                                  <p:childTnLst>
                                    <p:set>
                                      <p:cBhvr>
                                        <p:cTn id="330" dur="1" fill="hold">
                                          <p:stCondLst>
                                            <p:cond delay="0"/>
                                          </p:stCondLst>
                                        </p:cTn>
                                        <p:tgtEl>
                                          <p:spTgt spid="68"/>
                                        </p:tgtEl>
                                        <p:attrNameLst>
                                          <p:attrName>style.visibility</p:attrName>
                                        </p:attrNameLst>
                                      </p:cBhvr>
                                      <p:to>
                                        <p:strVal val="visible"/>
                                      </p:to>
                                    </p:set>
                                    <p:animEffect transition="in" filter="blinds(horizontal)">
                                      <p:cBhvr>
                                        <p:cTn id="331" dur="500"/>
                                        <p:tgtEl>
                                          <p:spTgt spid="68"/>
                                        </p:tgtEl>
                                      </p:cBhvr>
                                    </p:animEffect>
                                  </p:childTnLst>
                                  <p:subTnLst>
                                    <p:audio>
                                      <p:cMediaNode>
                                        <p:cTn display="0" masterRel="sameClick">
                                          <p:stCondLst>
                                            <p:cond evt="begin" delay="0">
                                              <p:tn val="329"/>
                                            </p:cond>
                                          </p:stCondLst>
                                          <p:endCondLst>
                                            <p:cond evt="onStopAudio" delay="0">
                                              <p:tgtEl>
                                                <p:sldTgt/>
                                              </p:tgtEl>
                                            </p:cond>
                                          </p:endCondLst>
                                        </p:cTn>
                                        <p:tgtEl>
                                          <p:sndTgt r:embed="rId7" name="1316 - whistle up.wav"/>
                                        </p:tgtEl>
                                      </p:cMediaNode>
                                    </p:audio>
                                  </p:subTnLst>
                                </p:cTn>
                              </p:par>
                            </p:childTnLst>
                          </p:cTn>
                        </p:par>
                      </p:childTnLst>
                    </p:cTn>
                  </p:par>
                  <p:par>
                    <p:cTn id="332" fill="hold">
                      <p:stCondLst>
                        <p:cond delay="indefinite"/>
                      </p:stCondLst>
                      <p:childTnLst>
                        <p:par>
                          <p:cTn id="333" fill="hold">
                            <p:stCondLst>
                              <p:cond delay="0"/>
                            </p:stCondLst>
                            <p:childTnLst>
                              <p:par>
                                <p:cTn id="334" presetID="3" presetClass="entr" presetSubtype="10" fill="hold" nodeType="clickEffect">
                                  <p:stCondLst>
                                    <p:cond delay="0"/>
                                  </p:stCondLst>
                                  <p:childTnLst>
                                    <p:set>
                                      <p:cBhvr>
                                        <p:cTn id="335" dur="1" fill="hold">
                                          <p:stCondLst>
                                            <p:cond delay="0"/>
                                          </p:stCondLst>
                                        </p:cTn>
                                        <p:tgtEl>
                                          <p:spTgt spid="69"/>
                                        </p:tgtEl>
                                        <p:attrNameLst>
                                          <p:attrName>style.visibility</p:attrName>
                                        </p:attrNameLst>
                                      </p:cBhvr>
                                      <p:to>
                                        <p:strVal val="visible"/>
                                      </p:to>
                                    </p:set>
                                    <p:animEffect transition="in" filter="blinds(horizontal)">
                                      <p:cBhvr>
                                        <p:cTn id="336" dur="500"/>
                                        <p:tgtEl>
                                          <p:spTgt spid="69"/>
                                        </p:tgtEl>
                                      </p:cBhvr>
                                    </p:animEffect>
                                  </p:childTnLst>
                                  <p:subTnLst>
                                    <p:audio>
                                      <p:cMediaNode>
                                        <p:cTn display="0" masterRel="sameClick">
                                          <p:stCondLst>
                                            <p:cond evt="begin" delay="0">
                                              <p:tn val="334"/>
                                            </p:cond>
                                          </p:stCondLst>
                                          <p:endCondLst>
                                            <p:cond evt="onStopAudio" delay="0">
                                              <p:tgtEl>
                                                <p:sldTgt/>
                                              </p:tgtEl>
                                            </p:cond>
                                          </p:endCondLst>
                                        </p:cTn>
                                        <p:tgtEl>
                                          <p:sndTgt r:embed="rId7" name="1316 - whistle up.wav"/>
                                        </p:tgtEl>
                                      </p:cMediaNode>
                                    </p:audio>
                                  </p:subTnLst>
                                </p:cTn>
                              </p:par>
                            </p:childTnLst>
                          </p:cTn>
                        </p:par>
                      </p:childTnLst>
                    </p:cTn>
                  </p:par>
                  <p:par>
                    <p:cTn id="337" fill="hold">
                      <p:stCondLst>
                        <p:cond delay="indefinite"/>
                      </p:stCondLst>
                      <p:childTnLst>
                        <p:par>
                          <p:cTn id="338" fill="hold">
                            <p:stCondLst>
                              <p:cond delay="0"/>
                            </p:stCondLst>
                            <p:childTnLst>
                              <p:par>
                                <p:cTn id="339" presetID="3" presetClass="entr" presetSubtype="10" fill="hold" nodeType="clickEffect">
                                  <p:stCondLst>
                                    <p:cond delay="0"/>
                                  </p:stCondLst>
                                  <p:childTnLst>
                                    <p:set>
                                      <p:cBhvr>
                                        <p:cTn id="340" dur="1" fill="hold">
                                          <p:stCondLst>
                                            <p:cond delay="0"/>
                                          </p:stCondLst>
                                        </p:cTn>
                                        <p:tgtEl>
                                          <p:spTgt spid="72"/>
                                        </p:tgtEl>
                                        <p:attrNameLst>
                                          <p:attrName>style.visibility</p:attrName>
                                        </p:attrNameLst>
                                      </p:cBhvr>
                                      <p:to>
                                        <p:strVal val="visible"/>
                                      </p:to>
                                    </p:set>
                                    <p:animEffect transition="in" filter="blinds(horizontal)">
                                      <p:cBhvr>
                                        <p:cTn id="341" dur="500"/>
                                        <p:tgtEl>
                                          <p:spTgt spid="72"/>
                                        </p:tgtEl>
                                      </p:cBhvr>
                                    </p:animEffect>
                                  </p:childTnLst>
                                  <p:subTnLst>
                                    <p:audio>
                                      <p:cMediaNode>
                                        <p:cTn display="0" masterRel="sameClick">
                                          <p:stCondLst>
                                            <p:cond evt="begin" delay="0">
                                              <p:tn val="339"/>
                                            </p:cond>
                                          </p:stCondLst>
                                          <p:endCondLst>
                                            <p:cond evt="onStopAudio" delay="0">
                                              <p:tgtEl>
                                                <p:sldTgt/>
                                              </p:tgtEl>
                                            </p:cond>
                                          </p:endCondLst>
                                        </p:cTn>
                                        <p:tgtEl>
                                          <p:sndTgt r:embed="rId6" name="Whop.wav"/>
                                        </p:tgtEl>
                                      </p:cMediaNode>
                                    </p:audio>
                                  </p:subTnLst>
                                </p:cTn>
                              </p:par>
                            </p:childTnLst>
                          </p:cTn>
                        </p:par>
                        <p:par>
                          <p:cTn id="342" fill="hold">
                            <p:stCondLst>
                              <p:cond delay="500"/>
                            </p:stCondLst>
                            <p:childTnLst>
                              <p:par>
                                <p:cTn id="343" presetID="47" presetClass="entr" presetSubtype="0" fill="hold" grpId="0" nodeType="afterEffect">
                                  <p:stCondLst>
                                    <p:cond delay="0"/>
                                  </p:stCondLst>
                                  <p:childTnLst>
                                    <p:set>
                                      <p:cBhvr>
                                        <p:cTn id="344" dur="1" fill="hold">
                                          <p:stCondLst>
                                            <p:cond delay="0"/>
                                          </p:stCondLst>
                                        </p:cTn>
                                        <p:tgtEl>
                                          <p:spTgt spid="7"/>
                                        </p:tgtEl>
                                        <p:attrNameLst>
                                          <p:attrName>style.visibility</p:attrName>
                                        </p:attrNameLst>
                                      </p:cBhvr>
                                      <p:to>
                                        <p:strVal val="visible"/>
                                      </p:to>
                                    </p:set>
                                    <p:animEffect transition="in" filter="fade">
                                      <p:cBhvr>
                                        <p:cTn id="345" dur="1000"/>
                                        <p:tgtEl>
                                          <p:spTgt spid="7"/>
                                        </p:tgtEl>
                                      </p:cBhvr>
                                    </p:animEffect>
                                    <p:anim calcmode="lin" valueType="num">
                                      <p:cBhvr>
                                        <p:cTn id="346" dur="1000" fill="hold"/>
                                        <p:tgtEl>
                                          <p:spTgt spid="7"/>
                                        </p:tgtEl>
                                        <p:attrNameLst>
                                          <p:attrName>ppt_x</p:attrName>
                                        </p:attrNameLst>
                                      </p:cBhvr>
                                      <p:tavLst>
                                        <p:tav tm="0">
                                          <p:val>
                                            <p:strVal val="#ppt_x"/>
                                          </p:val>
                                        </p:tav>
                                        <p:tav tm="100000">
                                          <p:val>
                                            <p:strVal val="#ppt_x"/>
                                          </p:val>
                                        </p:tav>
                                      </p:tavLst>
                                    </p:anim>
                                    <p:anim calcmode="lin" valueType="num">
                                      <p:cBhvr>
                                        <p:cTn id="34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3"/>
                                            </p:cond>
                                          </p:stCondLst>
                                          <p:endCondLst>
                                            <p:cond evt="onStopAudio" delay="0">
                                              <p:tgtEl>
                                                <p:sldTgt/>
                                              </p:tgtEl>
                                            </p:cond>
                                          </p:endCondLst>
                                        </p:cTn>
                                        <p:tgtEl>
                                          <p:sndTgt r:embed="rId8" name="0068 - applause.wav"/>
                                        </p:tgtEl>
                                      </p:cMediaNode>
                                    </p:audio>
                                  </p:subTnLst>
                                </p:cTn>
                              </p:par>
                              <p:par>
                                <p:cTn id="348" presetID="3" presetClass="entr" presetSubtype="10" fill="hold" nodeType="withEffect">
                                  <p:stCondLst>
                                    <p:cond delay="0"/>
                                  </p:stCondLst>
                                  <p:childTnLst>
                                    <p:set>
                                      <p:cBhvr>
                                        <p:cTn id="349" dur="1" fill="hold">
                                          <p:stCondLst>
                                            <p:cond delay="0"/>
                                          </p:stCondLst>
                                        </p:cTn>
                                        <p:tgtEl>
                                          <p:spTgt spid="70"/>
                                        </p:tgtEl>
                                        <p:attrNameLst>
                                          <p:attrName>style.visibility</p:attrName>
                                        </p:attrNameLst>
                                      </p:cBhvr>
                                      <p:to>
                                        <p:strVal val="visible"/>
                                      </p:to>
                                    </p:set>
                                    <p:animEffect transition="in" filter="blinds(horizontal)">
                                      <p:cBhvr>
                                        <p:cTn id="3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chemeClr val="accent2">
              <a:lumMod val="40000"/>
              <a:lumOff val="60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8E40">
                  <a:shade val="30000"/>
                  <a:satMod val="115000"/>
                </a:srgbClr>
              </a:gs>
              <a:gs pos="50000">
                <a:srgbClr val="008E40">
                  <a:shade val="67500"/>
                  <a:satMod val="115000"/>
                </a:srgbClr>
              </a:gs>
              <a:gs pos="100000">
                <a:srgbClr val="008E40">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34375" y="2836863"/>
            <a:ext cx="609600" cy="6985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9" cstate="print"/>
          <a:stretch>
            <a:fillRect/>
          </a:stretch>
        </p:blipFill>
        <p:spPr>
          <a:xfrm>
            <a:off x="7427913" y="2873375"/>
            <a:ext cx="617537" cy="7080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9" cstate="print"/>
          <a:stretch>
            <a:fillRect/>
          </a:stretch>
        </p:blipFill>
        <p:spPr>
          <a:xfrm>
            <a:off x="6464300" y="2873375"/>
            <a:ext cx="617538" cy="7080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9" cstate="print"/>
          <a:stretch>
            <a:fillRect/>
          </a:stretch>
        </p:blipFill>
        <p:spPr>
          <a:xfrm>
            <a:off x="5618163" y="2873375"/>
            <a:ext cx="617537" cy="7080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9" cstate="print"/>
          <a:stretch>
            <a:fillRect/>
          </a:stretch>
        </p:blipFill>
        <p:spPr>
          <a:xfrm>
            <a:off x="4732338" y="2873375"/>
            <a:ext cx="619125" cy="7080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9" cstate="print"/>
          <a:stretch>
            <a:fillRect/>
          </a:stretch>
        </p:blipFill>
        <p:spPr>
          <a:xfrm>
            <a:off x="8375650" y="3744913"/>
            <a:ext cx="617538" cy="7064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9" cstate="print"/>
          <a:stretch>
            <a:fillRect/>
          </a:stretch>
        </p:blipFill>
        <p:spPr>
          <a:xfrm>
            <a:off x="7502525" y="3760788"/>
            <a:ext cx="619125" cy="7080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9" cstate="print"/>
          <a:stretch>
            <a:fillRect/>
          </a:stretch>
        </p:blipFill>
        <p:spPr>
          <a:xfrm>
            <a:off x="6538913" y="3787775"/>
            <a:ext cx="617537" cy="7064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9" cstate="print"/>
          <a:stretch>
            <a:fillRect/>
          </a:stretch>
        </p:blipFill>
        <p:spPr>
          <a:xfrm>
            <a:off x="5692775" y="3787775"/>
            <a:ext cx="617538" cy="7064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9" cstate="print"/>
          <a:stretch>
            <a:fillRect/>
          </a:stretch>
        </p:blipFill>
        <p:spPr>
          <a:xfrm>
            <a:off x="4794250" y="3787775"/>
            <a:ext cx="617538" cy="7080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9" cstate="print"/>
          <a:stretch>
            <a:fillRect/>
          </a:stretch>
        </p:blipFill>
        <p:spPr>
          <a:xfrm>
            <a:off x="3800475" y="2876550"/>
            <a:ext cx="608013" cy="698500"/>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9" cstate="print"/>
          <a:stretch>
            <a:fillRect/>
          </a:stretch>
        </p:blipFill>
        <p:spPr>
          <a:xfrm>
            <a:off x="2886075" y="2884488"/>
            <a:ext cx="608013" cy="698500"/>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9" cstate="print"/>
          <a:stretch>
            <a:fillRect/>
          </a:stretch>
        </p:blipFill>
        <p:spPr>
          <a:xfrm>
            <a:off x="1971675" y="2884488"/>
            <a:ext cx="608013" cy="698500"/>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9" cstate="print"/>
          <a:stretch>
            <a:fillRect/>
          </a:stretch>
        </p:blipFill>
        <p:spPr>
          <a:xfrm>
            <a:off x="1143000" y="2846388"/>
            <a:ext cx="608013" cy="698500"/>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9" cstate="print"/>
          <a:stretch>
            <a:fillRect/>
          </a:stretch>
        </p:blipFill>
        <p:spPr>
          <a:xfrm>
            <a:off x="228600" y="2846388"/>
            <a:ext cx="608013" cy="698500"/>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9" cstate="print"/>
          <a:stretch>
            <a:fillRect/>
          </a:stretch>
        </p:blipFill>
        <p:spPr>
          <a:xfrm>
            <a:off x="3816350" y="3760788"/>
            <a:ext cx="617538" cy="7064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9" cstate="print"/>
          <a:stretch>
            <a:fillRect/>
          </a:stretch>
        </p:blipFill>
        <p:spPr>
          <a:xfrm>
            <a:off x="2970213" y="3760788"/>
            <a:ext cx="617537" cy="7064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9" cstate="print"/>
          <a:stretch>
            <a:fillRect/>
          </a:stretch>
        </p:blipFill>
        <p:spPr>
          <a:xfrm>
            <a:off x="1979613" y="3760788"/>
            <a:ext cx="619125" cy="7080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2" name="شكل بيضاوي 71"/>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0" name="مستطيل مستدير الزوايا 69"/>
          <p:cNvSpPr/>
          <p:nvPr/>
        </p:nvSpPr>
        <p:spPr bwMode="auto">
          <a:xfrm>
            <a:off x="304800" y="-76200"/>
            <a:ext cx="8077200" cy="1736646"/>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استعمل ورقة </a:t>
            </a:r>
            <a:r>
              <a:rPr lang="ar-EG" sz="4800" b="1" spc="50" dirty="0" err="1"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العد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(2) وقطع العد؛ لتمثل العدد وتكتبه </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5" name="ir_end.wav"/>
                                        </p:tgtEl>
                                      </p:cMediaNode>
                                    </p:audio>
                                  </p:subTnLst>
                                </p:cTn>
                              </p:par>
                              <p:par>
                                <p:cTn id="25" presetID="3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5" name="ir_end.wav"/>
                                        </p:tgtEl>
                                      </p:cMediaNode>
                                    </p:audio>
                                  </p:subTnLst>
                                </p:cTn>
                              </p:par>
                              <p:par>
                                <p:cTn id="31" presetID="35"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style.rotation</p:attrName>
                                        </p:attrNameLst>
                                      </p:cBhvr>
                                      <p:tavLst>
                                        <p:tav tm="0">
                                          <p:val>
                                            <p:fltVal val="720"/>
                                          </p:val>
                                        </p:tav>
                                        <p:tav tm="100000">
                                          <p:val>
                                            <p:fltVal val="0"/>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5" name="ir_end.wav"/>
                                        </p:tgtEl>
                                      </p:cMediaNode>
                                    </p:audio>
                                  </p:subTnLst>
                                </p:cTn>
                              </p:par>
                              <p:par>
                                <p:cTn id="37" presetID="35"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7"/>
                                            </p:cond>
                                          </p:stCondLst>
                                          <p:endCondLst>
                                            <p:cond evt="onStopAudio" delay="0">
                                              <p:tgtEl>
                                                <p:sldTgt/>
                                              </p:tgtEl>
                                            </p:cond>
                                          </p:endCondLst>
                                        </p:cTn>
                                        <p:tgtEl>
                                          <p:sndTgt r:embed="rId5" name="ir_end.wav"/>
                                        </p:tgtEl>
                                      </p:cMediaNode>
                                    </p:audio>
                                  </p:subTnLst>
                                </p:cTn>
                              </p:par>
                              <p:par>
                                <p:cTn id="43" presetID="35"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style.rotation</p:attrName>
                                        </p:attrNameLst>
                                      </p:cBhvr>
                                      <p:tavLst>
                                        <p:tav tm="0">
                                          <p:val>
                                            <p:fltVal val="720"/>
                                          </p:val>
                                        </p:tav>
                                        <p:tav tm="100000">
                                          <p:val>
                                            <p:fltVal val="0"/>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 calcmode="lin" valueType="num">
                                      <p:cBhvr>
                                        <p:cTn id="48"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3"/>
                                            </p:cond>
                                          </p:stCondLst>
                                          <p:endCondLst>
                                            <p:cond evt="onStopAudio" delay="0">
                                              <p:tgtEl>
                                                <p:sldTgt/>
                                              </p:tgtEl>
                                            </p:cond>
                                          </p:endCondLst>
                                        </p:cTn>
                                        <p:tgtEl>
                                          <p:sndTgt r:embed="rId5" name="ir_end.wav"/>
                                        </p:tgtEl>
                                      </p:cMediaNode>
                                    </p:audio>
                                  </p:subTnLst>
                                </p:cTn>
                              </p:par>
                              <p:par>
                                <p:cTn id="49" presetID="3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anim calcmode="lin" valueType="num">
                                      <p:cBhvr>
                                        <p:cTn id="52" dur="2000" fill="hold"/>
                                        <p:tgtEl>
                                          <p:spTgt spid="13"/>
                                        </p:tgtEl>
                                        <p:attrNameLst>
                                          <p:attrName>style.rotation</p:attrName>
                                        </p:attrNameLst>
                                      </p:cBhvr>
                                      <p:tavLst>
                                        <p:tav tm="0">
                                          <p:val>
                                            <p:fltVal val="720"/>
                                          </p:val>
                                        </p:tav>
                                        <p:tav tm="100000">
                                          <p:val>
                                            <p:fltVal val="0"/>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 calcmode="lin" valueType="num">
                                      <p:cBhvr>
                                        <p:cTn id="54"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9"/>
                                            </p:cond>
                                          </p:stCondLst>
                                          <p:endCondLst>
                                            <p:cond evt="onStopAudio" delay="0">
                                              <p:tgtEl>
                                                <p:sldTgt/>
                                              </p:tgtEl>
                                            </p:cond>
                                          </p:endCondLst>
                                        </p:cTn>
                                        <p:tgtEl>
                                          <p:sndTgt r:embed="rId5" name="ir_end.wav"/>
                                        </p:tgtEl>
                                      </p:cMediaNode>
                                    </p:audio>
                                  </p:subTnLst>
                                </p:cTn>
                              </p:par>
                              <p:par>
                                <p:cTn id="55" presetID="3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anim calcmode="lin" valueType="num">
                                      <p:cBhvr>
                                        <p:cTn id="58" dur="2000" fill="hold"/>
                                        <p:tgtEl>
                                          <p:spTgt spid="14"/>
                                        </p:tgtEl>
                                        <p:attrNameLst>
                                          <p:attrName>style.rotation</p:attrName>
                                        </p:attrNameLst>
                                      </p:cBhvr>
                                      <p:tavLst>
                                        <p:tav tm="0">
                                          <p:val>
                                            <p:fltVal val="720"/>
                                          </p:val>
                                        </p:tav>
                                        <p:tav tm="100000">
                                          <p:val>
                                            <p:fltVal val="0"/>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 calcmode="lin" valueType="num">
                                      <p:cBhvr>
                                        <p:cTn id="60"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5"/>
                                            </p:cond>
                                          </p:stCondLst>
                                          <p:endCondLst>
                                            <p:cond evt="onStopAudio" delay="0">
                                              <p:tgtEl>
                                                <p:sldTgt/>
                                              </p:tgtEl>
                                            </p:cond>
                                          </p:endCondLst>
                                        </p:cTn>
                                        <p:tgtEl>
                                          <p:sndTgt r:embed="rId5" name="ir_end.wav"/>
                                        </p:tgtEl>
                                      </p:cMediaNode>
                                    </p:audio>
                                  </p:subTnLst>
                                </p:cTn>
                              </p:par>
                              <p:par>
                                <p:cTn id="61" presetID="3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anim calcmode="lin" valueType="num">
                                      <p:cBhvr>
                                        <p:cTn id="64" dur="2000" fill="hold"/>
                                        <p:tgtEl>
                                          <p:spTgt spid="15"/>
                                        </p:tgtEl>
                                        <p:attrNameLst>
                                          <p:attrName>style.rotation</p:attrName>
                                        </p:attrNameLst>
                                      </p:cBhvr>
                                      <p:tavLst>
                                        <p:tav tm="0">
                                          <p:val>
                                            <p:fltVal val="720"/>
                                          </p:val>
                                        </p:tav>
                                        <p:tav tm="100000">
                                          <p:val>
                                            <p:fltVal val="0"/>
                                          </p:val>
                                        </p:tav>
                                      </p:tavLst>
                                    </p:anim>
                                    <p:anim calcmode="lin" valueType="num">
                                      <p:cBhvr>
                                        <p:cTn id="65" dur="2000" fill="hold"/>
                                        <p:tgtEl>
                                          <p:spTgt spid="15"/>
                                        </p:tgtEl>
                                        <p:attrNameLst>
                                          <p:attrName>ppt_h</p:attrName>
                                        </p:attrNameLst>
                                      </p:cBhvr>
                                      <p:tavLst>
                                        <p:tav tm="0">
                                          <p:val>
                                            <p:fltVal val="0"/>
                                          </p:val>
                                        </p:tav>
                                        <p:tav tm="100000">
                                          <p:val>
                                            <p:strVal val="#ppt_h"/>
                                          </p:val>
                                        </p:tav>
                                      </p:tavLst>
                                    </p:anim>
                                    <p:anim calcmode="lin" valueType="num">
                                      <p:cBhvr>
                                        <p:cTn id="66"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1"/>
                                            </p:cond>
                                          </p:stCondLst>
                                          <p:endCondLst>
                                            <p:cond evt="onStopAudio" delay="0">
                                              <p:tgtEl>
                                                <p:sldTgt/>
                                              </p:tgtEl>
                                            </p:cond>
                                          </p:endCondLst>
                                        </p:cTn>
                                        <p:tgtEl>
                                          <p:sndTgt r:embed="rId5" name="ir_end.wav"/>
                                        </p:tgtEl>
                                      </p:cMediaNode>
                                    </p:audio>
                                  </p:subTnLst>
                                </p:cTn>
                              </p:par>
                              <p:par>
                                <p:cTn id="67" presetID="3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anim calcmode="lin" valueType="num">
                                      <p:cBhvr>
                                        <p:cTn id="70" dur="2000" fill="hold"/>
                                        <p:tgtEl>
                                          <p:spTgt spid="16"/>
                                        </p:tgtEl>
                                        <p:attrNameLst>
                                          <p:attrName>style.rotation</p:attrName>
                                        </p:attrNameLst>
                                      </p:cBhvr>
                                      <p:tavLst>
                                        <p:tav tm="0">
                                          <p:val>
                                            <p:fltVal val="720"/>
                                          </p:val>
                                        </p:tav>
                                        <p:tav tm="100000">
                                          <p:val>
                                            <p:fltVal val="0"/>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 calcmode="lin" valueType="num">
                                      <p:cBhvr>
                                        <p:cTn id="72"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7"/>
                                            </p:cond>
                                          </p:stCondLst>
                                          <p:endCondLst>
                                            <p:cond evt="onStopAudio" delay="0">
                                              <p:tgtEl>
                                                <p:sldTgt/>
                                              </p:tgtEl>
                                            </p:cond>
                                          </p:endCondLst>
                                        </p:cTn>
                                        <p:tgtEl>
                                          <p:sndTgt r:embed="rId5" name="ir_end.wav"/>
                                        </p:tgtEl>
                                      </p:cMediaNode>
                                    </p:audio>
                                  </p:subTnLst>
                                </p:cTn>
                              </p:par>
                              <p:par>
                                <p:cTn id="73" presetID="3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style.rotation</p:attrName>
                                        </p:attrNameLst>
                                      </p:cBhvr>
                                      <p:tavLst>
                                        <p:tav tm="0">
                                          <p:val>
                                            <p:fltVal val="720"/>
                                          </p:val>
                                        </p:tav>
                                        <p:tav tm="100000">
                                          <p:val>
                                            <p:fltVal val="0"/>
                                          </p:val>
                                        </p:tav>
                                      </p:tavLst>
                                    </p:anim>
                                    <p:anim calcmode="lin" valueType="num">
                                      <p:cBhvr>
                                        <p:cTn id="77" dur="2000" fill="hold"/>
                                        <p:tgtEl>
                                          <p:spTgt spid="17"/>
                                        </p:tgtEl>
                                        <p:attrNameLst>
                                          <p:attrName>ppt_h</p:attrName>
                                        </p:attrNameLst>
                                      </p:cBhvr>
                                      <p:tavLst>
                                        <p:tav tm="0">
                                          <p:val>
                                            <p:fltVal val="0"/>
                                          </p:val>
                                        </p:tav>
                                        <p:tav tm="100000">
                                          <p:val>
                                            <p:strVal val="#ppt_h"/>
                                          </p:val>
                                        </p:tav>
                                      </p:tavLst>
                                    </p:anim>
                                    <p:anim calcmode="lin" valueType="num">
                                      <p:cBhvr>
                                        <p:cTn id="78"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5" name="ir_end.wav"/>
                                        </p:tgtEl>
                                      </p:cMediaNode>
                                    </p:audio>
                                  </p:subTnLst>
                                </p:cTn>
                              </p:par>
                              <p:par>
                                <p:cTn id="79" presetID="35"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0"/>
                                        <p:tgtEl>
                                          <p:spTgt spid="38"/>
                                        </p:tgtEl>
                                      </p:cBhvr>
                                    </p:animEffect>
                                    <p:anim calcmode="lin" valueType="num">
                                      <p:cBhvr>
                                        <p:cTn id="82" dur="2000" fill="hold"/>
                                        <p:tgtEl>
                                          <p:spTgt spid="38"/>
                                        </p:tgtEl>
                                        <p:attrNameLst>
                                          <p:attrName>style.rotation</p:attrName>
                                        </p:attrNameLst>
                                      </p:cBhvr>
                                      <p:tavLst>
                                        <p:tav tm="0">
                                          <p:val>
                                            <p:fltVal val="720"/>
                                          </p:val>
                                        </p:tav>
                                        <p:tav tm="100000">
                                          <p:val>
                                            <p:fltVal val="0"/>
                                          </p:val>
                                        </p:tav>
                                      </p:tavLst>
                                    </p:anim>
                                    <p:anim calcmode="lin" valueType="num">
                                      <p:cBhvr>
                                        <p:cTn id="83" dur="2000" fill="hold"/>
                                        <p:tgtEl>
                                          <p:spTgt spid="38"/>
                                        </p:tgtEl>
                                        <p:attrNameLst>
                                          <p:attrName>ppt_h</p:attrName>
                                        </p:attrNameLst>
                                      </p:cBhvr>
                                      <p:tavLst>
                                        <p:tav tm="0">
                                          <p:val>
                                            <p:fltVal val="0"/>
                                          </p:val>
                                        </p:tav>
                                        <p:tav tm="100000">
                                          <p:val>
                                            <p:strVal val="#ppt_h"/>
                                          </p:val>
                                        </p:tav>
                                      </p:tavLst>
                                    </p:anim>
                                    <p:anim calcmode="lin" valueType="num">
                                      <p:cBhvr>
                                        <p:cTn id="84"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5" name="ir_end.wav"/>
                                        </p:tgtEl>
                                      </p:cMediaNode>
                                    </p:audio>
                                  </p:subTnLst>
                                </p:cTn>
                              </p:par>
                              <p:par>
                                <p:cTn id="85" presetID="35"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0"/>
                                        <p:tgtEl>
                                          <p:spTgt spid="39"/>
                                        </p:tgtEl>
                                      </p:cBhvr>
                                    </p:animEffect>
                                    <p:anim calcmode="lin" valueType="num">
                                      <p:cBhvr>
                                        <p:cTn id="88" dur="2000" fill="hold"/>
                                        <p:tgtEl>
                                          <p:spTgt spid="39"/>
                                        </p:tgtEl>
                                        <p:attrNameLst>
                                          <p:attrName>style.rotation</p:attrName>
                                        </p:attrNameLst>
                                      </p:cBhvr>
                                      <p:tavLst>
                                        <p:tav tm="0">
                                          <p:val>
                                            <p:fltVal val="720"/>
                                          </p:val>
                                        </p:tav>
                                        <p:tav tm="100000">
                                          <p:val>
                                            <p:fltVal val="0"/>
                                          </p:val>
                                        </p:tav>
                                      </p:tavLst>
                                    </p:anim>
                                    <p:anim calcmode="lin" valueType="num">
                                      <p:cBhvr>
                                        <p:cTn id="89" dur="2000" fill="hold"/>
                                        <p:tgtEl>
                                          <p:spTgt spid="39"/>
                                        </p:tgtEl>
                                        <p:attrNameLst>
                                          <p:attrName>ppt_h</p:attrName>
                                        </p:attrNameLst>
                                      </p:cBhvr>
                                      <p:tavLst>
                                        <p:tav tm="0">
                                          <p:val>
                                            <p:fltVal val="0"/>
                                          </p:val>
                                        </p:tav>
                                        <p:tav tm="100000">
                                          <p:val>
                                            <p:strVal val="#ppt_h"/>
                                          </p:val>
                                        </p:tav>
                                      </p:tavLst>
                                    </p:anim>
                                    <p:anim calcmode="lin" valueType="num">
                                      <p:cBhvr>
                                        <p:cTn id="90"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5"/>
                                            </p:cond>
                                          </p:stCondLst>
                                          <p:endCondLst>
                                            <p:cond evt="onStopAudio" delay="0">
                                              <p:tgtEl>
                                                <p:sldTgt/>
                                              </p:tgtEl>
                                            </p:cond>
                                          </p:endCondLst>
                                        </p:cTn>
                                        <p:tgtEl>
                                          <p:sndTgt r:embed="rId5" name="ir_end.wav"/>
                                        </p:tgtEl>
                                      </p:cMediaNode>
                                    </p:audio>
                                  </p:subTnLst>
                                </p:cTn>
                              </p:par>
                              <p:par>
                                <p:cTn id="91" presetID="35"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000"/>
                                        <p:tgtEl>
                                          <p:spTgt spid="40"/>
                                        </p:tgtEl>
                                      </p:cBhvr>
                                    </p:animEffect>
                                    <p:anim calcmode="lin" valueType="num">
                                      <p:cBhvr>
                                        <p:cTn id="94" dur="2000" fill="hold"/>
                                        <p:tgtEl>
                                          <p:spTgt spid="40"/>
                                        </p:tgtEl>
                                        <p:attrNameLst>
                                          <p:attrName>style.rotation</p:attrName>
                                        </p:attrNameLst>
                                      </p:cBhvr>
                                      <p:tavLst>
                                        <p:tav tm="0">
                                          <p:val>
                                            <p:fltVal val="720"/>
                                          </p:val>
                                        </p:tav>
                                        <p:tav tm="100000">
                                          <p:val>
                                            <p:fltVal val="0"/>
                                          </p:val>
                                        </p:tav>
                                      </p:tavLst>
                                    </p:anim>
                                    <p:anim calcmode="lin" valueType="num">
                                      <p:cBhvr>
                                        <p:cTn id="95" dur="2000" fill="hold"/>
                                        <p:tgtEl>
                                          <p:spTgt spid="40"/>
                                        </p:tgtEl>
                                        <p:attrNameLst>
                                          <p:attrName>ppt_h</p:attrName>
                                        </p:attrNameLst>
                                      </p:cBhvr>
                                      <p:tavLst>
                                        <p:tav tm="0">
                                          <p:val>
                                            <p:fltVal val="0"/>
                                          </p:val>
                                        </p:tav>
                                        <p:tav tm="100000">
                                          <p:val>
                                            <p:strVal val="#ppt_h"/>
                                          </p:val>
                                        </p:tav>
                                      </p:tavLst>
                                    </p:anim>
                                    <p:anim calcmode="lin" valueType="num">
                                      <p:cBhvr>
                                        <p:cTn id="96"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1"/>
                                            </p:cond>
                                          </p:stCondLst>
                                          <p:endCondLst>
                                            <p:cond evt="onStopAudio" delay="0">
                                              <p:tgtEl>
                                                <p:sldTgt/>
                                              </p:tgtEl>
                                            </p:cond>
                                          </p:endCondLst>
                                        </p:cTn>
                                        <p:tgtEl>
                                          <p:sndTgt r:embed="rId5" name="ir_end.wav"/>
                                        </p:tgtEl>
                                      </p:cMediaNode>
                                    </p:audio>
                                  </p:subTnLst>
                                </p:cTn>
                              </p:par>
                              <p:par>
                                <p:cTn id="97" presetID="35"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0"/>
                                        <p:tgtEl>
                                          <p:spTgt spid="41"/>
                                        </p:tgtEl>
                                      </p:cBhvr>
                                    </p:animEffect>
                                    <p:anim calcmode="lin" valueType="num">
                                      <p:cBhvr>
                                        <p:cTn id="100" dur="2000" fill="hold"/>
                                        <p:tgtEl>
                                          <p:spTgt spid="41"/>
                                        </p:tgtEl>
                                        <p:attrNameLst>
                                          <p:attrName>style.rotation</p:attrName>
                                        </p:attrNameLst>
                                      </p:cBhvr>
                                      <p:tavLst>
                                        <p:tav tm="0">
                                          <p:val>
                                            <p:fltVal val="720"/>
                                          </p:val>
                                        </p:tav>
                                        <p:tav tm="100000">
                                          <p:val>
                                            <p:fltVal val="0"/>
                                          </p:val>
                                        </p:tav>
                                      </p:tavLst>
                                    </p:anim>
                                    <p:anim calcmode="lin" valueType="num">
                                      <p:cBhvr>
                                        <p:cTn id="101" dur="2000" fill="hold"/>
                                        <p:tgtEl>
                                          <p:spTgt spid="41"/>
                                        </p:tgtEl>
                                        <p:attrNameLst>
                                          <p:attrName>ppt_h</p:attrName>
                                        </p:attrNameLst>
                                      </p:cBhvr>
                                      <p:tavLst>
                                        <p:tav tm="0">
                                          <p:val>
                                            <p:fltVal val="0"/>
                                          </p:val>
                                        </p:tav>
                                        <p:tav tm="100000">
                                          <p:val>
                                            <p:strVal val="#ppt_h"/>
                                          </p:val>
                                        </p:tav>
                                      </p:tavLst>
                                    </p:anim>
                                    <p:anim calcmode="lin" valueType="num">
                                      <p:cBhvr>
                                        <p:cTn id="102"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5" name="ir_end.wav"/>
                                        </p:tgtEl>
                                      </p:cMediaNode>
                                    </p:audio>
                                  </p:subTnLst>
                                </p:cTn>
                              </p:par>
                              <p:par>
                                <p:cTn id="103" presetID="35"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style.rotation</p:attrName>
                                        </p:attrNameLst>
                                      </p:cBhvr>
                                      <p:tavLst>
                                        <p:tav tm="0">
                                          <p:val>
                                            <p:fltVal val="720"/>
                                          </p:val>
                                        </p:tav>
                                        <p:tav tm="100000">
                                          <p:val>
                                            <p:fltVal val="0"/>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 calcmode="lin" valueType="num">
                                      <p:cBhvr>
                                        <p:cTn id="108"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5" name="ir_end.wav"/>
                                        </p:tgtEl>
                                      </p:cMediaNode>
                                    </p:audio>
                                  </p:subTnLst>
                                </p:cTn>
                              </p:par>
                              <p:par>
                                <p:cTn id="109" presetID="35"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2000"/>
                                        <p:tgtEl>
                                          <p:spTgt spid="43"/>
                                        </p:tgtEl>
                                      </p:cBhvr>
                                    </p:animEffect>
                                    <p:anim calcmode="lin" valueType="num">
                                      <p:cBhvr>
                                        <p:cTn id="112" dur="2000" fill="hold"/>
                                        <p:tgtEl>
                                          <p:spTgt spid="43"/>
                                        </p:tgtEl>
                                        <p:attrNameLst>
                                          <p:attrName>style.rotation</p:attrName>
                                        </p:attrNameLst>
                                      </p:cBhvr>
                                      <p:tavLst>
                                        <p:tav tm="0">
                                          <p:val>
                                            <p:fltVal val="720"/>
                                          </p:val>
                                        </p:tav>
                                        <p:tav tm="100000">
                                          <p:val>
                                            <p:fltVal val="0"/>
                                          </p:val>
                                        </p:tav>
                                      </p:tavLst>
                                    </p:anim>
                                    <p:anim calcmode="lin" valueType="num">
                                      <p:cBhvr>
                                        <p:cTn id="113" dur="2000" fill="hold"/>
                                        <p:tgtEl>
                                          <p:spTgt spid="43"/>
                                        </p:tgtEl>
                                        <p:attrNameLst>
                                          <p:attrName>ppt_h</p:attrName>
                                        </p:attrNameLst>
                                      </p:cBhvr>
                                      <p:tavLst>
                                        <p:tav tm="0">
                                          <p:val>
                                            <p:fltVal val="0"/>
                                          </p:val>
                                        </p:tav>
                                        <p:tav tm="100000">
                                          <p:val>
                                            <p:strVal val="#ppt_h"/>
                                          </p:val>
                                        </p:tav>
                                      </p:tavLst>
                                    </p:anim>
                                    <p:anim calcmode="lin" valueType="num">
                                      <p:cBhvr>
                                        <p:cTn id="114"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9"/>
                                            </p:cond>
                                          </p:stCondLst>
                                          <p:endCondLst>
                                            <p:cond evt="onStopAudio" delay="0">
                                              <p:tgtEl>
                                                <p:sldTgt/>
                                              </p:tgtEl>
                                            </p:cond>
                                          </p:endCondLst>
                                        </p:cTn>
                                        <p:tgtEl>
                                          <p:sndTgt r:embed="rId5" name="ir_end.wav"/>
                                        </p:tgtEl>
                                      </p:cMediaNode>
                                    </p:audio>
                                  </p:subTnLst>
                                </p:cTn>
                              </p:par>
                              <p:par>
                                <p:cTn id="115" presetID="35"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2000"/>
                                        <p:tgtEl>
                                          <p:spTgt spid="44"/>
                                        </p:tgtEl>
                                      </p:cBhvr>
                                    </p:animEffect>
                                    <p:anim calcmode="lin" valueType="num">
                                      <p:cBhvr>
                                        <p:cTn id="118" dur="2000" fill="hold"/>
                                        <p:tgtEl>
                                          <p:spTgt spid="44"/>
                                        </p:tgtEl>
                                        <p:attrNameLst>
                                          <p:attrName>style.rotation</p:attrName>
                                        </p:attrNameLst>
                                      </p:cBhvr>
                                      <p:tavLst>
                                        <p:tav tm="0">
                                          <p:val>
                                            <p:fltVal val="720"/>
                                          </p:val>
                                        </p:tav>
                                        <p:tav tm="100000">
                                          <p:val>
                                            <p:fltVal val="0"/>
                                          </p:val>
                                        </p:tav>
                                      </p:tavLst>
                                    </p:anim>
                                    <p:anim calcmode="lin" valueType="num">
                                      <p:cBhvr>
                                        <p:cTn id="119" dur="2000" fill="hold"/>
                                        <p:tgtEl>
                                          <p:spTgt spid="44"/>
                                        </p:tgtEl>
                                        <p:attrNameLst>
                                          <p:attrName>ppt_h</p:attrName>
                                        </p:attrNameLst>
                                      </p:cBhvr>
                                      <p:tavLst>
                                        <p:tav tm="0">
                                          <p:val>
                                            <p:fltVal val="0"/>
                                          </p:val>
                                        </p:tav>
                                        <p:tav tm="100000">
                                          <p:val>
                                            <p:strVal val="#ppt_h"/>
                                          </p:val>
                                        </p:tav>
                                      </p:tavLst>
                                    </p:anim>
                                    <p:anim calcmode="lin" valueType="num">
                                      <p:cBhvr>
                                        <p:cTn id="120"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5" name="ir_end.wav"/>
                                        </p:tgtEl>
                                      </p:cMediaNode>
                                    </p:audio>
                                  </p:subTnLst>
                                </p:cTn>
                              </p:par>
                              <p:par>
                                <p:cTn id="121" presetID="35"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2000"/>
                                        <p:tgtEl>
                                          <p:spTgt spid="45"/>
                                        </p:tgtEl>
                                      </p:cBhvr>
                                    </p:animEffect>
                                    <p:anim calcmode="lin" valueType="num">
                                      <p:cBhvr>
                                        <p:cTn id="124" dur="2000" fill="hold"/>
                                        <p:tgtEl>
                                          <p:spTgt spid="45"/>
                                        </p:tgtEl>
                                        <p:attrNameLst>
                                          <p:attrName>style.rotation</p:attrName>
                                        </p:attrNameLst>
                                      </p:cBhvr>
                                      <p:tavLst>
                                        <p:tav tm="0">
                                          <p:val>
                                            <p:fltVal val="720"/>
                                          </p:val>
                                        </p:tav>
                                        <p:tav tm="100000">
                                          <p:val>
                                            <p:fltVal val="0"/>
                                          </p:val>
                                        </p:tav>
                                      </p:tavLst>
                                    </p:anim>
                                    <p:anim calcmode="lin" valueType="num">
                                      <p:cBhvr>
                                        <p:cTn id="125" dur="2000" fill="hold"/>
                                        <p:tgtEl>
                                          <p:spTgt spid="45"/>
                                        </p:tgtEl>
                                        <p:attrNameLst>
                                          <p:attrName>ppt_h</p:attrName>
                                        </p:attrNameLst>
                                      </p:cBhvr>
                                      <p:tavLst>
                                        <p:tav tm="0">
                                          <p:val>
                                            <p:fltVal val="0"/>
                                          </p:val>
                                        </p:tav>
                                        <p:tav tm="100000">
                                          <p:val>
                                            <p:strVal val="#ppt_h"/>
                                          </p:val>
                                        </p:tav>
                                      </p:tavLst>
                                    </p:anim>
                                    <p:anim calcmode="lin" valueType="num">
                                      <p:cBhvr>
                                        <p:cTn id="126"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5" name="ir_end.wav"/>
                                        </p:tgtEl>
                                      </p:cMediaNode>
                                    </p:audio>
                                  </p:subTnLst>
                                </p:cTn>
                              </p:par>
                              <p:par>
                                <p:cTn id="127" presetID="35"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2000"/>
                                        <p:tgtEl>
                                          <p:spTgt spid="46"/>
                                        </p:tgtEl>
                                      </p:cBhvr>
                                    </p:animEffect>
                                    <p:anim calcmode="lin" valueType="num">
                                      <p:cBhvr>
                                        <p:cTn id="130" dur="2000" fill="hold"/>
                                        <p:tgtEl>
                                          <p:spTgt spid="46"/>
                                        </p:tgtEl>
                                        <p:attrNameLst>
                                          <p:attrName>style.rotation</p:attrName>
                                        </p:attrNameLst>
                                      </p:cBhvr>
                                      <p:tavLst>
                                        <p:tav tm="0">
                                          <p:val>
                                            <p:fltVal val="720"/>
                                          </p:val>
                                        </p:tav>
                                        <p:tav tm="100000">
                                          <p:val>
                                            <p:fltVal val="0"/>
                                          </p:val>
                                        </p:tav>
                                      </p:tavLst>
                                    </p:anim>
                                    <p:anim calcmode="lin" valueType="num">
                                      <p:cBhvr>
                                        <p:cTn id="131" dur="2000" fill="hold"/>
                                        <p:tgtEl>
                                          <p:spTgt spid="46"/>
                                        </p:tgtEl>
                                        <p:attrNameLst>
                                          <p:attrName>ppt_h</p:attrName>
                                        </p:attrNameLst>
                                      </p:cBhvr>
                                      <p:tavLst>
                                        <p:tav tm="0">
                                          <p:val>
                                            <p:fltVal val="0"/>
                                          </p:val>
                                        </p:tav>
                                        <p:tav tm="100000">
                                          <p:val>
                                            <p:strVal val="#ppt_h"/>
                                          </p:val>
                                        </p:tav>
                                      </p:tavLst>
                                    </p:anim>
                                    <p:anim calcmode="lin" valueType="num">
                                      <p:cBhvr>
                                        <p:cTn id="132"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7"/>
                                            </p:cond>
                                          </p:stCondLst>
                                          <p:endCondLst>
                                            <p:cond evt="onStopAudio" delay="0">
                                              <p:tgtEl>
                                                <p:sldTgt/>
                                              </p:tgtEl>
                                            </p:cond>
                                          </p:endCondLst>
                                        </p:cTn>
                                        <p:tgtEl>
                                          <p:sndTgt r:embed="rId5" name="ir_end.wav"/>
                                        </p:tgtEl>
                                      </p:cMediaNode>
                                    </p:audio>
                                  </p:subTnLst>
                                </p:cTn>
                              </p:par>
                              <p:par>
                                <p:cTn id="133" presetID="35"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2000"/>
                                        <p:tgtEl>
                                          <p:spTgt spid="47"/>
                                        </p:tgtEl>
                                      </p:cBhvr>
                                    </p:animEffect>
                                    <p:anim calcmode="lin" valueType="num">
                                      <p:cBhvr>
                                        <p:cTn id="136" dur="2000" fill="hold"/>
                                        <p:tgtEl>
                                          <p:spTgt spid="47"/>
                                        </p:tgtEl>
                                        <p:attrNameLst>
                                          <p:attrName>style.rotation</p:attrName>
                                        </p:attrNameLst>
                                      </p:cBhvr>
                                      <p:tavLst>
                                        <p:tav tm="0">
                                          <p:val>
                                            <p:fltVal val="720"/>
                                          </p:val>
                                        </p:tav>
                                        <p:tav tm="100000">
                                          <p:val>
                                            <p:fltVal val="0"/>
                                          </p:val>
                                        </p:tav>
                                      </p:tavLst>
                                    </p:anim>
                                    <p:anim calcmode="lin" valueType="num">
                                      <p:cBhvr>
                                        <p:cTn id="137" dur="2000" fill="hold"/>
                                        <p:tgtEl>
                                          <p:spTgt spid="47"/>
                                        </p:tgtEl>
                                        <p:attrNameLst>
                                          <p:attrName>ppt_h</p:attrName>
                                        </p:attrNameLst>
                                      </p:cBhvr>
                                      <p:tavLst>
                                        <p:tav tm="0">
                                          <p:val>
                                            <p:fltVal val="0"/>
                                          </p:val>
                                        </p:tav>
                                        <p:tav tm="100000">
                                          <p:val>
                                            <p:strVal val="#ppt_h"/>
                                          </p:val>
                                        </p:tav>
                                      </p:tavLst>
                                    </p:anim>
                                    <p:anim calcmode="lin" valueType="num">
                                      <p:cBhvr>
                                        <p:cTn id="138"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3"/>
                                            </p:cond>
                                          </p:stCondLst>
                                          <p:endCondLst>
                                            <p:cond evt="onStopAudio" delay="0">
                                              <p:tgtEl>
                                                <p:sldTgt/>
                                              </p:tgtEl>
                                            </p:cond>
                                          </p:endCondLst>
                                        </p:cTn>
                                        <p:tgtEl>
                                          <p:sndTgt r:embed="rId5" name="ir_end.wav"/>
                                        </p:tgtEl>
                                      </p:cMediaNode>
                                    </p:audio>
                                  </p:subTnLst>
                                </p:cTn>
                              </p:par>
                            </p:childTnLst>
                          </p:cTn>
                        </p:par>
                        <p:par>
                          <p:cTn id="139" fill="hold">
                            <p:stCondLst>
                              <p:cond delay="3000"/>
                            </p:stCondLst>
                            <p:childTnLst>
                              <p:par>
                                <p:cTn id="140" presetID="47" presetClass="entr" presetSubtype="0" fill="hold" nodeType="after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anim calcmode="lin" valueType="num">
                                      <p:cBhvr>
                                        <p:cTn id="143" dur="500" fill="hold"/>
                                        <p:tgtEl>
                                          <p:spTgt spid="18"/>
                                        </p:tgtEl>
                                        <p:attrNameLst>
                                          <p:attrName>ppt_x</p:attrName>
                                        </p:attrNameLst>
                                      </p:cBhvr>
                                      <p:tavLst>
                                        <p:tav tm="0">
                                          <p:val>
                                            <p:strVal val="#ppt_x"/>
                                          </p:val>
                                        </p:tav>
                                        <p:tav tm="100000">
                                          <p:val>
                                            <p:strVal val="#ppt_x"/>
                                          </p:val>
                                        </p:tav>
                                      </p:tavLst>
                                    </p:anim>
                                    <p:anim calcmode="lin" valueType="num">
                                      <p:cBhvr>
                                        <p:cTn id="144"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6" name="Whop.wav"/>
                                        </p:tgtEl>
                                      </p:cMediaNode>
                                    </p:audio>
                                  </p:subTnLst>
                                </p:cTn>
                              </p:par>
                            </p:childTnLst>
                          </p:cTn>
                        </p:par>
                        <p:par>
                          <p:cTn id="145" fill="hold">
                            <p:stCondLst>
                              <p:cond delay="3500"/>
                            </p:stCondLst>
                            <p:childTnLst>
                              <p:par>
                                <p:cTn id="146" presetID="47" presetClass="entr" presetSubtype="0" fill="hold" nodeType="after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500"/>
                                        <p:tgtEl>
                                          <p:spTgt spid="19"/>
                                        </p:tgtEl>
                                      </p:cBhvr>
                                    </p:animEffect>
                                    <p:anim calcmode="lin" valueType="num">
                                      <p:cBhvr>
                                        <p:cTn id="149" dur="500" fill="hold"/>
                                        <p:tgtEl>
                                          <p:spTgt spid="19"/>
                                        </p:tgtEl>
                                        <p:attrNameLst>
                                          <p:attrName>ppt_x</p:attrName>
                                        </p:attrNameLst>
                                      </p:cBhvr>
                                      <p:tavLst>
                                        <p:tav tm="0">
                                          <p:val>
                                            <p:strVal val="#ppt_x"/>
                                          </p:val>
                                        </p:tav>
                                        <p:tav tm="100000">
                                          <p:val>
                                            <p:strVal val="#ppt_x"/>
                                          </p:val>
                                        </p:tav>
                                      </p:tavLst>
                                    </p:anim>
                                    <p:anim calcmode="lin" valueType="num">
                                      <p:cBhvr>
                                        <p:cTn id="150"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Whop.wav"/>
                                        </p:tgtEl>
                                      </p:cMediaNode>
                                    </p:audio>
                                  </p:subTnLst>
                                </p:cTn>
                              </p:par>
                            </p:childTnLst>
                          </p:cTn>
                        </p:par>
                        <p:par>
                          <p:cTn id="151" fill="hold">
                            <p:stCondLst>
                              <p:cond delay="4000"/>
                            </p:stCondLst>
                            <p:childTnLst>
                              <p:par>
                                <p:cTn id="152" presetID="47" presetClass="entr" presetSubtype="0" fill="hold" nodeType="after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anim calcmode="lin" valueType="num">
                                      <p:cBhvr>
                                        <p:cTn id="155" dur="500" fill="hold"/>
                                        <p:tgtEl>
                                          <p:spTgt spid="20"/>
                                        </p:tgtEl>
                                        <p:attrNameLst>
                                          <p:attrName>ppt_x</p:attrName>
                                        </p:attrNameLst>
                                      </p:cBhvr>
                                      <p:tavLst>
                                        <p:tav tm="0">
                                          <p:val>
                                            <p:strVal val="#ppt_x"/>
                                          </p:val>
                                        </p:tav>
                                        <p:tav tm="100000">
                                          <p:val>
                                            <p:strVal val="#ppt_x"/>
                                          </p:val>
                                        </p:tav>
                                      </p:tavLst>
                                    </p:anim>
                                    <p:anim calcmode="lin" valueType="num">
                                      <p:cBhvr>
                                        <p:cTn id="156"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6" name="Whop.wav"/>
                                        </p:tgtEl>
                                      </p:cMediaNode>
                                    </p:audio>
                                  </p:subTnLst>
                                </p:cTn>
                              </p:par>
                            </p:childTnLst>
                          </p:cTn>
                        </p:par>
                        <p:par>
                          <p:cTn id="157" fill="hold">
                            <p:stCondLst>
                              <p:cond delay="4500"/>
                            </p:stCondLst>
                            <p:childTnLst>
                              <p:par>
                                <p:cTn id="158" presetID="47" presetClass="entr" presetSubtype="0" fill="hold" nodeType="after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fade">
                                      <p:cBhvr>
                                        <p:cTn id="160" dur="500"/>
                                        <p:tgtEl>
                                          <p:spTgt spid="21"/>
                                        </p:tgtEl>
                                      </p:cBhvr>
                                    </p:animEffect>
                                    <p:anim calcmode="lin" valueType="num">
                                      <p:cBhvr>
                                        <p:cTn id="161" dur="500" fill="hold"/>
                                        <p:tgtEl>
                                          <p:spTgt spid="21"/>
                                        </p:tgtEl>
                                        <p:attrNameLst>
                                          <p:attrName>ppt_x</p:attrName>
                                        </p:attrNameLst>
                                      </p:cBhvr>
                                      <p:tavLst>
                                        <p:tav tm="0">
                                          <p:val>
                                            <p:strVal val="#ppt_x"/>
                                          </p:val>
                                        </p:tav>
                                        <p:tav tm="100000">
                                          <p:val>
                                            <p:strVal val="#ppt_x"/>
                                          </p:val>
                                        </p:tav>
                                      </p:tavLst>
                                    </p:anim>
                                    <p:anim calcmode="lin" valueType="num">
                                      <p:cBhvr>
                                        <p:cTn id="162"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Whop.wav"/>
                                        </p:tgtEl>
                                      </p:cMediaNode>
                                    </p:audio>
                                  </p:subTnLst>
                                </p:cTn>
                              </p:par>
                            </p:childTnLst>
                          </p:cTn>
                        </p:par>
                        <p:par>
                          <p:cTn id="163" fill="hold">
                            <p:stCondLst>
                              <p:cond delay="5000"/>
                            </p:stCondLst>
                            <p:childTnLst>
                              <p:par>
                                <p:cTn id="164" presetID="47" presetClass="entr" presetSubtype="0" fill="hold" nodeType="after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fade">
                                      <p:cBhvr>
                                        <p:cTn id="166" dur="500"/>
                                        <p:tgtEl>
                                          <p:spTgt spid="22"/>
                                        </p:tgtEl>
                                      </p:cBhvr>
                                    </p:animEffect>
                                    <p:anim calcmode="lin" valueType="num">
                                      <p:cBhvr>
                                        <p:cTn id="167" dur="500" fill="hold"/>
                                        <p:tgtEl>
                                          <p:spTgt spid="22"/>
                                        </p:tgtEl>
                                        <p:attrNameLst>
                                          <p:attrName>ppt_x</p:attrName>
                                        </p:attrNameLst>
                                      </p:cBhvr>
                                      <p:tavLst>
                                        <p:tav tm="0">
                                          <p:val>
                                            <p:strVal val="#ppt_x"/>
                                          </p:val>
                                        </p:tav>
                                        <p:tav tm="100000">
                                          <p:val>
                                            <p:strVal val="#ppt_x"/>
                                          </p:val>
                                        </p:tav>
                                      </p:tavLst>
                                    </p:anim>
                                    <p:anim calcmode="lin" valueType="num">
                                      <p:cBhvr>
                                        <p:cTn id="168"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6" name="Whop.wav"/>
                                        </p:tgtEl>
                                      </p:cMediaNode>
                                    </p:audio>
                                  </p:subTnLst>
                                </p:cTn>
                              </p:par>
                            </p:childTnLst>
                          </p:cTn>
                        </p:par>
                        <p:par>
                          <p:cTn id="169" fill="hold">
                            <p:stCondLst>
                              <p:cond delay="5500"/>
                            </p:stCondLst>
                            <p:childTnLst>
                              <p:par>
                                <p:cTn id="170" presetID="47" presetClass="entr" presetSubtype="0" fill="hold" nodeType="after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500"/>
                                        <p:tgtEl>
                                          <p:spTgt spid="48"/>
                                        </p:tgtEl>
                                      </p:cBhvr>
                                    </p:animEffect>
                                    <p:anim calcmode="lin" valueType="num">
                                      <p:cBhvr>
                                        <p:cTn id="173" dur="500" fill="hold"/>
                                        <p:tgtEl>
                                          <p:spTgt spid="48"/>
                                        </p:tgtEl>
                                        <p:attrNameLst>
                                          <p:attrName>ppt_x</p:attrName>
                                        </p:attrNameLst>
                                      </p:cBhvr>
                                      <p:tavLst>
                                        <p:tav tm="0">
                                          <p:val>
                                            <p:strVal val="#ppt_x"/>
                                          </p:val>
                                        </p:tav>
                                        <p:tav tm="100000">
                                          <p:val>
                                            <p:strVal val="#ppt_x"/>
                                          </p:val>
                                        </p:tav>
                                      </p:tavLst>
                                    </p:anim>
                                    <p:anim calcmode="lin" valueType="num">
                                      <p:cBhvr>
                                        <p:cTn id="174"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Whop.wav"/>
                                        </p:tgtEl>
                                      </p:cMediaNode>
                                    </p:audio>
                                  </p:subTnLst>
                                </p:cTn>
                              </p:par>
                            </p:childTnLst>
                          </p:cTn>
                        </p:par>
                        <p:par>
                          <p:cTn id="175" fill="hold">
                            <p:stCondLst>
                              <p:cond delay="6000"/>
                            </p:stCondLst>
                            <p:childTnLst>
                              <p:par>
                                <p:cTn id="176" presetID="47" presetClass="entr" presetSubtype="0" fill="hold" nodeType="after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fade">
                                      <p:cBhvr>
                                        <p:cTn id="178" dur="500"/>
                                        <p:tgtEl>
                                          <p:spTgt spid="56"/>
                                        </p:tgtEl>
                                      </p:cBhvr>
                                    </p:animEffect>
                                    <p:anim calcmode="lin" valueType="num">
                                      <p:cBhvr>
                                        <p:cTn id="179" dur="500" fill="hold"/>
                                        <p:tgtEl>
                                          <p:spTgt spid="56"/>
                                        </p:tgtEl>
                                        <p:attrNameLst>
                                          <p:attrName>ppt_x</p:attrName>
                                        </p:attrNameLst>
                                      </p:cBhvr>
                                      <p:tavLst>
                                        <p:tav tm="0">
                                          <p:val>
                                            <p:strVal val="#ppt_x"/>
                                          </p:val>
                                        </p:tav>
                                        <p:tav tm="100000">
                                          <p:val>
                                            <p:strVal val="#ppt_x"/>
                                          </p:val>
                                        </p:tav>
                                      </p:tavLst>
                                    </p:anim>
                                    <p:anim calcmode="lin" valueType="num">
                                      <p:cBhvr>
                                        <p:cTn id="180"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6" name="Whop.wav"/>
                                        </p:tgtEl>
                                      </p:cMediaNode>
                                    </p:audio>
                                  </p:subTnLst>
                                </p:cTn>
                              </p:par>
                            </p:childTnLst>
                          </p:cTn>
                        </p:par>
                        <p:par>
                          <p:cTn id="181" fill="hold">
                            <p:stCondLst>
                              <p:cond delay="6500"/>
                            </p:stCondLst>
                            <p:childTnLst>
                              <p:par>
                                <p:cTn id="182" presetID="47" presetClass="entr" presetSubtype="0" fill="hold" nodeType="after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anim calcmode="lin" valueType="num">
                                      <p:cBhvr>
                                        <p:cTn id="185" dur="500" fill="hold"/>
                                        <p:tgtEl>
                                          <p:spTgt spid="57"/>
                                        </p:tgtEl>
                                        <p:attrNameLst>
                                          <p:attrName>ppt_x</p:attrName>
                                        </p:attrNameLst>
                                      </p:cBhvr>
                                      <p:tavLst>
                                        <p:tav tm="0">
                                          <p:val>
                                            <p:strVal val="#ppt_x"/>
                                          </p:val>
                                        </p:tav>
                                        <p:tav tm="100000">
                                          <p:val>
                                            <p:strVal val="#ppt_x"/>
                                          </p:val>
                                        </p:tav>
                                      </p:tavLst>
                                    </p:anim>
                                    <p:anim calcmode="lin" valueType="num">
                                      <p:cBhvr>
                                        <p:cTn id="186"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6" name="Whop.wav"/>
                                        </p:tgtEl>
                                      </p:cMediaNode>
                                    </p:audio>
                                  </p:subTnLst>
                                </p:cTn>
                              </p:par>
                            </p:childTnLst>
                          </p:cTn>
                        </p:par>
                        <p:par>
                          <p:cTn id="187" fill="hold">
                            <p:stCondLst>
                              <p:cond delay="7000"/>
                            </p:stCondLst>
                            <p:childTnLst>
                              <p:par>
                                <p:cTn id="188" presetID="47" presetClass="entr" presetSubtype="0" fill="hold" nodeType="after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fade">
                                      <p:cBhvr>
                                        <p:cTn id="190" dur="500"/>
                                        <p:tgtEl>
                                          <p:spTgt spid="60"/>
                                        </p:tgtEl>
                                      </p:cBhvr>
                                    </p:animEffect>
                                    <p:anim calcmode="lin" valueType="num">
                                      <p:cBhvr>
                                        <p:cTn id="191" dur="500" fill="hold"/>
                                        <p:tgtEl>
                                          <p:spTgt spid="60"/>
                                        </p:tgtEl>
                                        <p:attrNameLst>
                                          <p:attrName>ppt_x</p:attrName>
                                        </p:attrNameLst>
                                      </p:cBhvr>
                                      <p:tavLst>
                                        <p:tav tm="0">
                                          <p:val>
                                            <p:strVal val="#ppt_x"/>
                                          </p:val>
                                        </p:tav>
                                        <p:tav tm="100000">
                                          <p:val>
                                            <p:strVal val="#ppt_x"/>
                                          </p:val>
                                        </p:tav>
                                      </p:tavLst>
                                    </p:anim>
                                    <p:anim calcmode="lin" valueType="num">
                                      <p:cBhvr>
                                        <p:cTn id="192"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6" name="Whop.wav"/>
                                        </p:tgtEl>
                                      </p:cMediaNode>
                                    </p:audio>
                                  </p:subTnLst>
                                </p:cTn>
                              </p:par>
                            </p:childTnLst>
                          </p:cTn>
                        </p:par>
                        <p:par>
                          <p:cTn id="193" fill="hold">
                            <p:stCondLst>
                              <p:cond delay="7500"/>
                            </p:stCondLst>
                            <p:childTnLst>
                              <p:par>
                                <p:cTn id="194" presetID="47" presetClass="entr" presetSubtype="0" fill="hold" nodeType="afterEffect">
                                  <p:stCondLst>
                                    <p:cond delay="0"/>
                                  </p:stCondLst>
                                  <p:childTnLst>
                                    <p:set>
                                      <p:cBhvr>
                                        <p:cTn id="195" dur="1" fill="hold">
                                          <p:stCondLst>
                                            <p:cond delay="0"/>
                                          </p:stCondLst>
                                        </p:cTn>
                                        <p:tgtEl>
                                          <p:spTgt spid="61"/>
                                        </p:tgtEl>
                                        <p:attrNameLst>
                                          <p:attrName>style.visibility</p:attrName>
                                        </p:attrNameLst>
                                      </p:cBhvr>
                                      <p:to>
                                        <p:strVal val="visible"/>
                                      </p:to>
                                    </p:set>
                                    <p:animEffect transition="in" filter="fade">
                                      <p:cBhvr>
                                        <p:cTn id="196" dur="500"/>
                                        <p:tgtEl>
                                          <p:spTgt spid="61"/>
                                        </p:tgtEl>
                                      </p:cBhvr>
                                    </p:animEffect>
                                    <p:anim calcmode="lin" valueType="num">
                                      <p:cBhvr>
                                        <p:cTn id="197" dur="500" fill="hold"/>
                                        <p:tgtEl>
                                          <p:spTgt spid="61"/>
                                        </p:tgtEl>
                                        <p:attrNameLst>
                                          <p:attrName>ppt_x</p:attrName>
                                        </p:attrNameLst>
                                      </p:cBhvr>
                                      <p:tavLst>
                                        <p:tav tm="0">
                                          <p:val>
                                            <p:strVal val="#ppt_x"/>
                                          </p:val>
                                        </p:tav>
                                        <p:tav tm="100000">
                                          <p:val>
                                            <p:strVal val="#ppt_x"/>
                                          </p:val>
                                        </p:tav>
                                      </p:tavLst>
                                    </p:anim>
                                    <p:anim calcmode="lin" valueType="num">
                                      <p:cBhvr>
                                        <p:cTn id="198"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Whop.wav"/>
                                        </p:tgtEl>
                                      </p:cMediaNode>
                                    </p:audio>
                                  </p:subTnLst>
                                </p:cTn>
                              </p:par>
                            </p:childTnLst>
                          </p:cTn>
                        </p:par>
                        <p:par>
                          <p:cTn id="199" fill="hold">
                            <p:stCondLst>
                              <p:cond delay="8000"/>
                            </p:stCondLst>
                            <p:childTnLst>
                              <p:par>
                                <p:cTn id="200" presetID="47" presetClass="entr" presetSubtype="0" fill="hold" nodeType="afterEffect">
                                  <p:stCondLst>
                                    <p:cond delay="0"/>
                                  </p:stCondLst>
                                  <p:childTnLst>
                                    <p:set>
                                      <p:cBhvr>
                                        <p:cTn id="201" dur="1" fill="hold">
                                          <p:stCondLst>
                                            <p:cond delay="0"/>
                                          </p:stCondLst>
                                        </p:cTn>
                                        <p:tgtEl>
                                          <p:spTgt spid="23"/>
                                        </p:tgtEl>
                                        <p:attrNameLst>
                                          <p:attrName>style.visibility</p:attrName>
                                        </p:attrNameLst>
                                      </p:cBhvr>
                                      <p:to>
                                        <p:strVal val="visible"/>
                                      </p:to>
                                    </p:set>
                                    <p:animEffect transition="in" filter="fade">
                                      <p:cBhvr>
                                        <p:cTn id="202" dur="500"/>
                                        <p:tgtEl>
                                          <p:spTgt spid="23"/>
                                        </p:tgtEl>
                                      </p:cBhvr>
                                    </p:animEffect>
                                    <p:anim calcmode="lin" valueType="num">
                                      <p:cBhvr>
                                        <p:cTn id="203" dur="500" fill="hold"/>
                                        <p:tgtEl>
                                          <p:spTgt spid="23"/>
                                        </p:tgtEl>
                                        <p:attrNameLst>
                                          <p:attrName>ppt_x</p:attrName>
                                        </p:attrNameLst>
                                      </p:cBhvr>
                                      <p:tavLst>
                                        <p:tav tm="0">
                                          <p:val>
                                            <p:strVal val="#ppt_x"/>
                                          </p:val>
                                        </p:tav>
                                        <p:tav tm="100000">
                                          <p:val>
                                            <p:strVal val="#ppt_x"/>
                                          </p:val>
                                        </p:tav>
                                      </p:tavLst>
                                    </p:anim>
                                    <p:anim calcmode="lin" valueType="num">
                                      <p:cBhvr>
                                        <p:cTn id="204"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6" name="Whop.wav"/>
                                        </p:tgtEl>
                                      </p:cMediaNode>
                                    </p:audio>
                                  </p:subTnLst>
                                </p:cTn>
                              </p:par>
                            </p:childTnLst>
                          </p:cTn>
                        </p:par>
                        <p:par>
                          <p:cTn id="205" fill="hold">
                            <p:stCondLst>
                              <p:cond delay="8500"/>
                            </p:stCondLst>
                            <p:childTnLst>
                              <p:par>
                                <p:cTn id="206" presetID="47" presetClass="entr" presetSubtype="0" fill="hold" nodeType="after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anim calcmode="lin" valueType="num">
                                      <p:cBhvr>
                                        <p:cTn id="209" dur="500" fill="hold"/>
                                        <p:tgtEl>
                                          <p:spTgt spid="30"/>
                                        </p:tgtEl>
                                        <p:attrNameLst>
                                          <p:attrName>ppt_x</p:attrName>
                                        </p:attrNameLst>
                                      </p:cBhvr>
                                      <p:tavLst>
                                        <p:tav tm="0">
                                          <p:val>
                                            <p:strVal val="#ppt_x"/>
                                          </p:val>
                                        </p:tav>
                                        <p:tav tm="100000">
                                          <p:val>
                                            <p:strVal val="#ppt_x"/>
                                          </p:val>
                                        </p:tav>
                                      </p:tavLst>
                                    </p:anim>
                                    <p:anim calcmode="lin" valueType="num">
                                      <p:cBhvr>
                                        <p:cTn id="210"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6" name="Whop.wav"/>
                                        </p:tgtEl>
                                      </p:cMediaNode>
                                    </p:audio>
                                  </p:subTnLst>
                                </p:cTn>
                              </p:par>
                            </p:childTnLst>
                          </p:cTn>
                        </p:par>
                        <p:par>
                          <p:cTn id="211" fill="hold">
                            <p:stCondLst>
                              <p:cond delay="9000"/>
                            </p:stCondLst>
                            <p:childTnLst>
                              <p:par>
                                <p:cTn id="212" presetID="47" presetClass="entr" presetSubtype="0" fill="hold" nodeType="after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fade">
                                      <p:cBhvr>
                                        <p:cTn id="214" dur="500"/>
                                        <p:tgtEl>
                                          <p:spTgt spid="31"/>
                                        </p:tgtEl>
                                      </p:cBhvr>
                                    </p:animEffect>
                                    <p:anim calcmode="lin" valueType="num">
                                      <p:cBhvr>
                                        <p:cTn id="215" dur="500" fill="hold"/>
                                        <p:tgtEl>
                                          <p:spTgt spid="31"/>
                                        </p:tgtEl>
                                        <p:attrNameLst>
                                          <p:attrName>ppt_x</p:attrName>
                                        </p:attrNameLst>
                                      </p:cBhvr>
                                      <p:tavLst>
                                        <p:tav tm="0">
                                          <p:val>
                                            <p:strVal val="#ppt_x"/>
                                          </p:val>
                                        </p:tav>
                                        <p:tav tm="100000">
                                          <p:val>
                                            <p:strVal val="#ppt_x"/>
                                          </p:val>
                                        </p:tav>
                                      </p:tavLst>
                                    </p:anim>
                                    <p:anim calcmode="lin" valueType="num">
                                      <p:cBhvr>
                                        <p:cTn id="216"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6" name="Whop.wav"/>
                                        </p:tgtEl>
                                      </p:cMediaNode>
                                    </p:audio>
                                  </p:subTnLst>
                                </p:cTn>
                              </p:par>
                            </p:childTnLst>
                          </p:cTn>
                        </p:par>
                        <p:par>
                          <p:cTn id="217" fill="hold">
                            <p:stCondLst>
                              <p:cond delay="9500"/>
                            </p:stCondLst>
                            <p:childTnLst>
                              <p:par>
                                <p:cTn id="218" presetID="47" presetClass="entr" presetSubtype="0" fill="hold" nodeType="afterEffect">
                                  <p:stCondLst>
                                    <p:cond delay="0"/>
                                  </p:stCondLst>
                                  <p:childTnLst>
                                    <p:set>
                                      <p:cBhvr>
                                        <p:cTn id="219" dur="1" fill="hold">
                                          <p:stCondLst>
                                            <p:cond delay="0"/>
                                          </p:stCondLst>
                                        </p:cTn>
                                        <p:tgtEl>
                                          <p:spTgt spid="32"/>
                                        </p:tgtEl>
                                        <p:attrNameLst>
                                          <p:attrName>style.visibility</p:attrName>
                                        </p:attrNameLst>
                                      </p:cBhvr>
                                      <p:to>
                                        <p:strVal val="visible"/>
                                      </p:to>
                                    </p:set>
                                    <p:animEffect transition="in" filter="fade">
                                      <p:cBhvr>
                                        <p:cTn id="220" dur="500"/>
                                        <p:tgtEl>
                                          <p:spTgt spid="32"/>
                                        </p:tgtEl>
                                      </p:cBhvr>
                                    </p:animEffect>
                                    <p:anim calcmode="lin" valueType="num">
                                      <p:cBhvr>
                                        <p:cTn id="221" dur="500" fill="hold"/>
                                        <p:tgtEl>
                                          <p:spTgt spid="32"/>
                                        </p:tgtEl>
                                        <p:attrNameLst>
                                          <p:attrName>ppt_x</p:attrName>
                                        </p:attrNameLst>
                                      </p:cBhvr>
                                      <p:tavLst>
                                        <p:tav tm="0">
                                          <p:val>
                                            <p:strVal val="#ppt_x"/>
                                          </p:val>
                                        </p:tav>
                                        <p:tav tm="100000">
                                          <p:val>
                                            <p:strVal val="#ppt_x"/>
                                          </p:val>
                                        </p:tav>
                                      </p:tavLst>
                                    </p:anim>
                                    <p:anim calcmode="lin" valueType="num">
                                      <p:cBhvr>
                                        <p:cTn id="222"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6" name="Whop.wav"/>
                                        </p:tgtEl>
                                      </p:cMediaNode>
                                    </p:audio>
                                  </p:subTnLst>
                                </p:cTn>
                              </p:par>
                            </p:childTnLst>
                          </p:cTn>
                        </p:par>
                        <p:par>
                          <p:cTn id="223" fill="hold">
                            <p:stCondLst>
                              <p:cond delay="10000"/>
                            </p:stCondLst>
                            <p:childTnLst>
                              <p:par>
                                <p:cTn id="224" presetID="47" presetClass="entr" presetSubtype="0" fill="hold" nodeType="afterEffect">
                                  <p:stCondLst>
                                    <p:cond delay="0"/>
                                  </p:stCondLst>
                                  <p:childTnLst>
                                    <p:set>
                                      <p:cBhvr>
                                        <p:cTn id="225" dur="1" fill="hold">
                                          <p:stCondLst>
                                            <p:cond delay="0"/>
                                          </p:stCondLst>
                                        </p:cTn>
                                        <p:tgtEl>
                                          <p:spTgt spid="36"/>
                                        </p:tgtEl>
                                        <p:attrNameLst>
                                          <p:attrName>style.visibility</p:attrName>
                                        </p:attrNameLst>
                                      </p:cBhvr>
                                      <p:to>
                                        <p:strVal val="visible"/>
                                      </p:to>
                                    </p:set>
                                    <p:animEffect transition="in" filter="fade">
                                      <p:cBhvr>
                                        <p:cTn id="226" dur="500"/>
                                        <p:tgtEl>
                                          <p:spTgt spid="36"/>
                                        </p:tgtEl>
                                      </p:cBhvr>
                                    </p:animEffect>
                                    <p:anim calcmode="lin" valueType="num">
                                      <p:cBhvr>
                                        <p:cTn id="227" dur="500" fill="hold"/>
                                        <p:tgtEl>
                                          <p:spTgt spid="36"/>
                                        </p:tgtEl>
                                        <p:attrNameLst>
                                          <p:attrName>ppt_x</p:attrName>
                                        </p:attrNameLst>
                                      </p:cBhvr>
                                      <p:tavLst>
                                        <p:tav tm="0">
                                          <p:val>
                                            <p:strVal val="#ppt_x"/>
                                          </p:val>
                                        </p:tav>
                                        <p:tav tm="100000">
                                          <p:val>
                                            <p:strVal val="#ppt_x"/>
                                          </p:val>
                                        </p:tav>
                                      </p:tavLst>
                                    </p:anim>
                                    <p:anim calcmode="lin" valueType="num">
                                      <p:cBhvr>
                                        <p:cTn id="228"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6" name="Whop.wav"/>
                                        </p:tgtEl>
                                      </p:cMediaNode>
                                    </p:audio>
                                  </p:subTnLst>
                                </p:cTn>
                              </p:par>
                            </p:childTnLst>
                          </p:cTn>
                        </p:par>
                        <p:par>
                          <p:cTn id="229" fill="hold">
                            <p:stCondLst>
                              <p:cond delay="10500"/>
                            </p:stCondLst>
                            <p:childTnLst>
                              <p:par>
                                <p:cTn id="230" presetID="47" presetClass="entr" presetSubtype="0" fill="hold" nodeType="afterEffect">
                                  <p:stCondLst>
                                    <p:cond delay="0"/>
                                  </p:stCondLst>
                                  <p:childTnLst>
                                    <p:set>
                                      <p:cBhvr>
                                        <p:cTn id="231" dur="1" fill="hold">
                                          <p:stCondLst>
                                            <p:cond delay="0"/>
                                          </p:stCondLst>
                                        </p:cTn>
                                        <p:tgtEl>
                                          <p:spTgt spid="62"/>
                                        </p:tgtEl>
                                        <p:attrNameLst>
                                          <p:attrName>style.visibility</p:attrName>
                                        </p:attrNameLst>
                                      </p:cBhvr>
                                      <p:to>
                                        <p:strVal val="visible"/>
                                      </p:to>
                                    </p:set>
                                    <p:animEffect transition="in" filter="fade">
                                      <p:cBhvr>
                                        <p:cTn id="232" dur="500"/>
                                        <p:tgtEl>
                                          <p:spTgt spid="62"/>
                                        </p:tgtEl>
                                      </p:cBhvr>
                                    </p:animEffect>
                                    <p:anim calcmode="lin" valueType="num">
                                      <p:cBhvr>
                                        <p:cTn id="233" dur="500" fill="hold"/>
                                        <p:tgtEl>
                                          <p:spTgt spid="62"/>
                                        </p:tgtEl>
                                        <p:attrNameLst>
                                          <p:attrName>ppt_x</p:attrName>
                                        </p:attrNameLst>
                                      </p:cBhvr>
                                      <p:tavLst>
                                        <p:tav tm="0">
                                          <p:val>
                                            <p:strVal val="#ppt_x"/>
                                          </p:val>
                                        </p:tav>
                                        <p:tav tm="100000">
                                          <p:val>
                                            <p:strVal val="#ppt_x"/>
                                          </p:val>
                                        </p:tav>
                                      </p:tavLst>
                                    </p:anim>
                                    <p:anim calcmode="lin" valueType="num">
                                      <p:cBhvr>
                                        <p:cTn id="234"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6" name="Whop.wav"/>
                                        </p:tgtEl>
                                      </p:cMediaNode>
                                    </p:audio>
                                  </p:subTnLst>
                                </p:cTn>
                              </p:par>
                            </p:childTnLst>
                          </p:cTn>
                        </p:par>
                        <p:par>
                          <p:cTn id="235" fill="hold">
                            <p:stCondLst>
                              <p:cond delay="11000"/>
                            </p:stCondLst>
                            <p:childTnLst>
                              <p:par>
                                <p:cTn id="236" presetID="47" presetClass="entr" presetSubtype="0" fill="hold" nodeType="after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fade">
                                      <p:cBhvr>
                                        <p:cTn id="238" dur="500"/>
                                        <p:tgtEl>
                                          <p:spTgt spid="63"/>
                                        </p:tgtEl>
                                      </p:cBhvr>
                                    </p:animEffect>
                                    <p:anim calcmode="lin" valueType="num">
                                      <p:cBhvr>
                                        <p:cTn id="239" dur="500" fill="hold"/>
                                        <p:tgtEl>
                                          <p:spTgt spid="63"/>
                                        </p:tgtEl>
                                        <p:attrNameLst>
                                          <p:attrName>ppt_x</p:attrName>
                                        </p:attrNameLst>
                                      </p:cBhvr>
                                      <p:tavLst>
                                        <p:tav tm="0">
                                          <p:val>
                                            <p:strVal val="#ppt_x"/>
                                          </p:val>
                                        </p:tav>
                                        <p:tav tm="100000">
                                          <p:val>
                                            <p:strVal val="#ppt_x"/>
                                          </p:val>
                                        </p:tav>
                                      </p:tavLst>
                                    </p:anim>
                                    <p:anim calcmode="lin" valueType="num">
                                      <p:cBhvr>
                                        <p:cTn id="240"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6" name="Whop.wav"/>
                                        </p:tgtEl>
                                      </p:cMediaNode>
                                    </p:audio>
                                  </p:subTnLst>
                                </p:cTn>
                              </p:par>
                            </p:childTnLst>
                          </p:cTn>
                        </p:par>
                        <p:par>
                          <p:cTn id="241" fill="hold">
                            <p:stCondLst>
                              <p:cond delay="11500"/>
                            </p:stCondLst>
                            <p:childTnLst>
                              <p:par>
                                <p:cTn id="242" presetID="47" presetClass="entr" presetSubtype="0" fill="hold" nodeType="after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500"/>
                                        <p:tgtEl>
                                          <p:spTgt spid="64"/>
                                        </p:tgtEl>
                                      </p:cBhvr>
                                    </p:animEffect>
                                    <p:anim calcmode="lin" valueType="num">
                                      <p:cBhvr>
                                        <p:cTn id="245" dur="500" fill="hold"/>
                                        <p:tgtEl>
                                          <p:spTgt spid="64"/>
                                        </p:tgtEl>
                                        <p:attrNameLst>
                                          <p:attrName>ppt_x</p:attrName>
                                        </p:attrNameLst>
                                      </p:cBhvr>
                                      <p:tavLst>
                                        <p:tav tm="0">
                                          <p:val>
                                            <p:strVal val="#ppt_x"/>
                                          </p:val>
                                        </p:tav>
                                        <p:tav tm="100000">
                                          <p:val>
                                            <p:strVal val="#ppt_x"/>
                                          </p:val>
                                        </p:tav>
                                      </p:tavLst>
                                    </p:anim>
                                    <p:anim calcmode="lin" valueType="num">
                                      <p:cBhvr>
                                        <p:cTn id="246"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6" name="Whop.wav"/>
                                        </p:tgtEl>
                                      </p:cMediaNode>
                                    </p:audio>
                                  </p:subTnLst>
                                </p:cTn>
                              </p:par>
                            </p:childTnLst>
                          </p:cTn>
                        </p:par>
                      </p:childTnLst>
                    </p:cTn>
                  </p:par>
                  <p:par>
                    <p:cTn id="247" fill="hold">
                      <p:stCondLst>
                        <p:cond delay="indefinite"/>
                      </p:stCondLst>
                      <p:childTnLst>
                        <p:par>
                          <p:cTn id="248" fill="hold">
                            <p:stCondLst>
                              <p:cond delay="0"/>
                            </p:stCondLst>
                            <p:childTnLst>
                              <p:par>
                                <p:cTn id="249" presetID="3" presetClass="entr" presetSubtype="10" fill="hold" nodeType="clickEffect">
                                  <p:stCondLst>
                                    <p:cond delay="0"/>
                                  </p:stCondLst>
                                  <p:childTnLst>
                                    <p:set>
                                      <p:cBhvr>
                                        <p:cTn id="250" dur="1" fill="hold">
                                          <p:stCondLst>
                                            <p:cond delay="0"/>
                                          </p:stCondLst>
                                        </p:cTn>
                                        <p:tgtEl>
                                          <p:spTgt spid="24"/>
                                        </p:tgtEl>
                                        <p:attrNameLst>
                                          <p:attrName>style.visibility</p:attrName>
                                        </p:attrNameLst>
                                      </p:cBhvr>
                                      <p:to>
                                        <p:strVal val="visible"/>
                                      </p:to>
                                    </p:set>
                                    <p:animEffect transition="in" filter="blinds(horizontal)">
                                      <p:cBhvr>
                                        <p:cTn id="251" dur="500"/>
                                        <p:tgtEl>
                                          <p:spTgt spid="24"/>
                                        </p:tgtEl>
                                      </p:cBhvr>
                                    </p:animEffect>
                                  </p:childTnLst>
                                  <p:subTnLst>
                                    <p:audio>
                                      <p:cMediaNode>
                                        <p:cTn display="0" masterRel="sameClick">
                                          <p:stCondLst>
                                            <p:cond evt="begin" delay="0">
                                              <p:tn val="249"/>
                                            </p:cond>
                                          </p:stCondLst>
                                          <p:endCondLst>
                                            <p:cond evt="onStopAudio" delay="0">
                                              <p:tgtEl>
                                                <p:sldTgt/>
                                              </p:tgtEl>
                                            </p:cond>
                                          </p:endCondLst>
                                        </p:cTn>
                                        <p:tgtEl>
                                          <p:sndTgt r:embed="rId7" name="1316 - whistle up.wav"/>
                                        </p:tgtEl>
                                      </p:cMediaNode>
                                    </p:audio>
                                  </p:subTnLst>
                                </p:cTn>
                              </p:par>
                            </p:childTnLst>
                          </p:cTn>
                        </p:par>
                      </p:childTnLst>
                    </p:cTn>
                  </p:par>
                  <p:par>
                    <p:cTn id="252" fill="hold">
                      <p:stCondLst>
                        <p:cond delay="indefinite"/>
                      </p:stCondLst>
                      <p:childTnLst>
                        <p:par>
                          <p:cTn id="253" fill="hold">
                            <p:stCondLst>
                              <p:cond delay="0"/>
                            </p:stCondLst>
                            <p:childTnLst>
                              <p:par>
                                <p:cTn id="254" presetID="3" presetClass="entr" presetSubtype="10" fill="hold" nodeType="clickEffect">
                                  <p:stCondLst>
                                    <p:cond delay="0"/>
                                  </p:stCondLst>
                                  <p:childTnLst>
                                    <p:set>
                                      <p:cBhvr>
                                        <p:cTn id="255" dur="1" fill="hold">
                                          <p:stCondLst>
                                            <p:cond delay="0"/>
                                          </p:stCondLst>
                                        </p:cTn>
                                        <p:tgtEl>
                                          <p:spTgt spid="25"/>
                                        </p:tgtEl>
                                        <p:attrNameLst>
                                          <p:attrName>style.visibility</p:attrName>
                                        </p:attrNameLst>
                                      </p:cBhvr>
                                      <p:to>
                                        <p:strVal val="visible"/>
                                      </p:to>
                                    </p:set>
                                    <p:animEffect transition="in" filter="blinds(horizontal)">
                                      <p:cBhvr>
                                        <p:cTn id="256" dur="500"/>
                                        <p:tgtEl>
                                          <p:spTgt spid="25"/>
                                        </p:tgtEl>
                                      </p:cBhvr>
                                    </p:animEffect>
                                  </p:childTnLst>
                                  <p:subTnLst>
                                    <p:audio>
                                      <p:cMediaNode>
                                        <p:cTn display="0" masterRel="sameClick">
                                          <p:stCondLst>
                                            <p:cond evt="begin" delay="0">
                                              <p:tn val="254"/>
                                            </p:cond>
                                          </p:stCondLst>
                                          <p:endCondLst>
                                            <p:cond evt="onStopAudio" delay="0">
                                              <p:tgtEl>
                                                <p:sldTgt/>
                                              </p:tgtEl>
                                            </p:cond>
                                          </p:endCondLst>
                                        </p:cTn>
                                        <p:tgtEl>
                                          <p:sndTgt r:embed="rId7" name="1316 - whistle up.wav"/>
                                        </p:tgtEl>
                                      </p:cMediaNode>
                                    </p:audio>
                                  </p:subTnLst>
                                </p:cTn>
                              </p:par>
                            </p:childTnLst>
                          </p:cTn>
                        </p:par>
                      </p:childTnLst>
                    </p:cTn>
                  </p:par>
                  <p:par>
                    <p:cTn id="257" fill="hold">
                      <p:stCondLst>
                        <p:cond delay="indefinite"/>
                      </p:stCondLst>
                      <p:childTnLst>
                        <p:par>
                          <p:cTn id="258" fill="hold">
                            <p:stCondLst>
                              <p:cond delay="0"/>
                            </p:stCondLst>
                            <p:childTnLst>
                              <p:par>
                                <p:cTn id="259" presetID="3" presetClass="entr" presetSubtype="10" fill="hold" nodeType="clickEffect">
                                  <p:stCondLst>
                                    <p:cond delay="0"/>
                                  </p:stCondLst>
                                  <p:childTnLst>
                                    <p:set>
                                      <p:cBhvr>
                                        <p:cTn id="260" dur="1" fill="hold">
                                          <p:stCondLst>
                                            <p:cond delay="0"/>
                                          </p:stCondLst>
                                        </p:cTn>
                                        <p:tgtEl>
                                          <p:spTgt spid="26"/>
                                        </p:tgtEl>
                                        <p:attrNameLst>
                                          <p:attrName>style.visibility</p:attrName>
                                        </p:attrNameLst>
                                      </p:cBhvr>
                                      <p:to>
                                        <p:strVal val="visible"/>
                                      </p:to>
                                    </p:set>
                                    <p:animEffect transition="in" filter="blinds(horizontal)">
                                      <p:cBhvr>
                                        <p:cTn id="261" dur="500"/>
                                        <p:tgtEl>
                                          <p:spTgt spid="26"/>
                                        </p:tgtEl>
                                      </p:cBhvr>
                                    </p:animEffect>
                                  </p:childTnLst>
                                  <p:subTnLst>
                                    <p:audio>
                                      <p:cMediaNode>
                                        <p:cTn display="0" masterRel="sameClick">
                                          <p:stCondLst>
                                            <p:cond evt="begin" delay="0">
                                              <p:tn val="259"/>
                                            </p:cond>
                                          </p:stCondLst>
                                          <p:endCondLst>
                                            <p:cond evt="onStopAudio" delay="0">
                                              <p:tgtEl>
                                                <p:sldTgt/>
                                              </p:tgtEl>
                                            </p:cond>
                                          </p:endCondLst>
                                        </p:cTn>
                                        <p:tgtEl>
                                          <p:sndTgt r:embed="rId7" name="1316 - whistle up.wav"/>
                                        </p:tgtEl>
                                      </p:cMediaNode>
                                    </p:audio>
                                  </p:subTnLst>
                                </p:cTn>
                              </p:par>
                            </p:childTnLst>
                          </p:cTn>
                        </p:par>
                      </p:childTnLst>
                    </p:cTn>
                  </p:par>
                  <p:par>
                    <p:cTn id="262" fill="hold">
                      <p:stCondLst>
                        <p:cond delay="indefinite"/>
                      </p:stCondLst>
                      <p:childTnLst>
                        <p:par>
                          <p:cTn id="263" fill="hold">
                            <p:stCondLst>
                              <p:cond delay="0"/>
                            </p:stCondLst>
                            <p:childTnLst>
                              <p:par>
                                <p:cTn id="264" presetID="3" presetClass="entr" presetSubtype="10" fill="hold" nodeType="clickEffect">
                                  <p:stCondLst>
                                    <p:cond delay="0"/>
                                  </p:stCondLst>
                                  <p:childTnLst>
                                    <p:set>
                                      <p:cBhvr>
                                        <p:cTn id="265" dur="1" fill="hold">
                                          <p:stCondLst>
                                            <p:cond delay="0"/>
                                          </p:stCondLst>
                                        </p:cTn>
                                        <p:tgtEl>
                                          <p:spTgt spid="27"/>
                                        </p:tgtEl>
                                        <p:attrNameLst>
                                          <p:attrName>style.visibility</p:attrName>
                                        </p:attrNameLst>
                                      </p:cBhvr>
                                      <p:to>
                                        <p:strVal val="visible"/>
                                      </p:to>
                                    </p:set>
                                    <p:animEffect transition="in" filter="blinds(horizontal)">
                                      <p:cBhvr>
                                        <p:cTn id="266" dur="500"/>
                                        <p:tgtEl>
                                          <p:spTgt spid="27"/>
                                        </p:tgtEl>
                                      </p:cBhvr>
                                    </p:animEffect>
                                  </p:childTnLst>
                                  <p:subTnLst>
                                    <p:audio>
                                      <p:cMediaNode>
                                        <p:cTn display="0" masterRel="sameClick">
                                          <p:stCondLst>
                                            <p:cond evt="begin" delay="0">
                                              <p:tn val="264"/>
                                            </p:cond>
                                          </p:stCondLst>
                                          <p:endCondLst>
                                            <p:cond evt="onStopAudio" delay="0">
                                              <p:tgtEl>
                                                <p:sldTgt/>
                                              </p:tgtEl>
                                            </p:cond>
                                          </p:endCondLst>
                                        </p:cTn>
                                        <p:tgtEl>
                                          <p:sndTgt r:embed="rId7" name="1316 - whistle up.wav"/>
                                        </p:tgtEl>
                                      </p:cMediaNode>
                                    </p:audio>
                                  </p:subTnLst>
                                </p:cTn>
                              </p:par>
                            </p:childTnLst>
                          </p:cTn>
                        </p:par>
                      </p:childTnLst>
                    </p:cTn>
                  </p:par>
                  <p:par>
                    <p:cTn id="267" fill="hold">
                      <p:stCondLst>
                        <p:cond delay="indefinite"/>
                      </p:stCondLst>
                      <p:childTnLst>
                        <p:par>
                          <p:cTn id="268" fill="hold">
                            <p:stCondLst>
                              <p:cond delay="0"/>
                            </p:stCondLst>
                            <p:childTnLst>
                              <p:par>
                                <p:cTn id="269" presetID="3" presetClass="entr" presetSubtype="10" fill="hold" nodeType="clickEffect">
                                  <p:stCondLst>
                                    <p:cond delay="0"/>
                                  </p:stCondLst>
                                  <p:childTnLst>
                                    <p:set>
                                      <p:cBhvr>
                                        <p:cTn id="270" dur="1" fill="hold">
                                          <p:stCondLst>
                                            <p:cond delay="0"/>
                                          </p:stCondLst>
                                        </p:cTn>
                                        <p:tgtEl>
                                          <p:spTgt spid="28"/>
                                        </p:tgtEl>
                                        <p:attrNameLst>
                                          <p:attrName>style.visibility</p:attrName>
                                        </p:attrNameLst>
                                      </p:cBhvr>
                                      <p:to>
                                        <p:strVal val="visible"/>
                                      </p:to>
                                    </p:set>
                                    <p:animEffect transition="in" filter="blinds(horizontal)">
                                      <p:cBhvr>
                                        <p:cTn id="271" dur="500"/>
                                        <p:tgtEl>
                                          <p:spTgt spid="28"/>
                                        </p:tgtEl>
                                      </p:cBhvr>
                                    </p:animEffect>
                                  </p:childTnLst>
                                  <p:subTnLst>
                                    <p:audio>
                                      <p:cMediaNode>
                                        <p:cTn display="0" masterRel="sameClick">
                                          <p:stCondLst>
                                            <p:cond evt="begin" delay="0">
                                              <p:tn val="269"/>
                                            </p:cond>
                                          </p:stCondLst>
                                          <p:endCondLst>
                                            <p:cond evt="onStopAudio" delay="0">
                                              <p:tgtEl>
                                                <p:sldTgt/>
                                              </p:tgtEl>
                                            </p:cond>
                                          </p:endCondLst>
                                        </p:cTn>
                                        <p:tgtEl>
                                          <p:sndTgt r:embed="rId7" name="1316 - whistle up.wav"/>
                                        </p:tgtEl>
                                      </p:cMediaNode>
                                    </p:audio>
                                  </p:subTnLst>
                                </p:cTn>
                              </p:par>
                            </p:childTnLst>
                          </p:cTn>
                        </p:par>
                      </p:childTnLst>
                    </p:cTn>
                  </p:par>
                  <p:par>
                    <p:cTn id="272" fill="hold">
                      <p:stCondLst>
                        <p:cond delay="indefinite"/>
                      </p:stCondLst>
                      <p:childTnLst>
                        <p:par>
                          <p:cTn id="273" fill="hold">
                            <p:stCondLst>
                              <p:cond delay="0"/>
                            </p:stCondLst>
                            <p:childTnLst>
                              <p:par>
                                <p:cTn id="274" presetID="3" presetClass="entr" presetSubtype="10" fill="hold" nodeType="clickEffect">
                                  <p:stCondLst>
                                    <p:cond delay="0"/>
                                  </p:stCondLst>
                                  <p:childTnLst>
                                    <p:set>
                                      <p:cBhvr>
                                        <p:cTn id="275" dur="1" fill="hold">
                                          <p:stCondLst>
                                            <p:cond delay="0"/>
                                          </p:stCondLst>
                                        </p:cTn>
                                        <p:tgtEl>
                                          <p:spTgt spid="49"/>
                                        </p:tgtEl>
                                        <p:attrNameLst>
                                          <p:attrName>style.visibility</p:attrName>
                                        </p:attrNameLst>
                                      </p:cBhvr>
                                      <p:to>
                                        <p:strVal val="visible"/>
                                      </p:to>
                                    </p:set>
                                    <p:animEffect transition="in" filter="blinds(horizontal)">
                                      <p:cBhvr>
                                        <p:cTn id="276" dur="500"/>
                                        <p:tgtEl>
                                          <p:spTgt spid="49"/>
                                        </p:tgtEl>
                                      </p:cBhvr>
                                    </p:animEffect>
                                  </p:childTnLst>
                                  <p:subTnLst>
                                    <p:audio>
                                      <p:cMediaNode>
                                        <p:cTn display="0" masterRel="sameClick">
                                          <p:stCondLst>
                                            <p:cond evt="begin" delay="0">
                                              <p:tn val="274"/>
                                            </p:cond>
                                          </p:stCondLst>
                                          <p:endCondLst>
                                            <p:cond evt="onStopAudio" delay="0">
                                              <p:tgtEl>
                                                <p:sldTgt/>
                                              </p:tgtEl>
                                            </p:cond>
                                          </p:endCondLst>
                                        </p:cTn>
                                        <p:tgtEl>
                                          <p:sndTgt r:embed="rId7" name="1316 - whistle up.wav"/>
                                        </p:tgtEl>
                                      </p:cMediaNode>
                                    </p:audio>
                                  </p:subTnLst>
                                </p:cTn>
                              </p:par>
                            </p:childTnLst>
                          </p:cTn>
                        </p:par>
                      </p:childTnLst>
                    </p:cTn>
                  </p:par>
                  <p:par>
                    <p:cTn id="277" fill="hold">
                      <p:stCondLst>
                        <p:cond delay="indefinite"/>
                      </p:stCondLst>
                      <p:childTnLst>
                        <p:par>
                          <p:cTn id="278" fill="hold">
                            <p:stCondLst>
                              <p:cond delay="0"/>
                            </p:stCondLst>
                            <p:childTnLst>
                              <p:par>
                                <p:cTn id="279" presetID="3" presetClass="entr" presetSubtype="10" fill="hold" nodeType="clickEffect">
                                  <p:stCondLst>
                                    <p:cond delay="0"/>
                                  </p:stCondLst>
                                  <p:childTnLst>
                                    <p:set>
                                      <p:cBhvr>
                                        <p:cTn id="280" dur="1" fill="hold">
                                          <p:stCondLst>
                                            <p:cond delay="0"/>
                                          </p:stCondLst>
                                        </p:cTn>
                                        <p:tgtEl>
                                          <p:spTgt spid="29"/>
                                        </p:tgtEl>
                                        <p:attrNameLst>
                                          <p:attrName>style.visibility</p:attrName>
                                        </p:attrNameLst>
                                      </p:cBhvr>
                                      <p:to>
                                        <p:strVal val="visible"/>
                                      </p:to>
                                    </p:set>
                                    <p:animEffect transition="in" filter="blinds(horizontal)">
                                      <p:cBhvr>
                                        <p:cTn id="281" dur="500"/>
                                        <p:tgtEl>
                                          <p:spTgt spid="29"/>
                                        </p:tgtEl>
                                      </p:cBhvr>
                                    </p:animEffect>
                                  </p:childTnLst>
                                  <p:subTnLst>
                                    <p:audio>
                                      <p:cMediaNode>
                                        <p:cTn display="0" masterRel="sameClick">
                                          <p:stCondLst>
                                            <p:cond evt="begin" delay="0">
                                              <p:tn val="279"/>
                                            </p:cond>
                                          </p:stCondLst>
                                          <p:endCondLst>
                                            <p:cond evt="onStopAudio" delay="0">
                                              <p:tgtEl>
                                                <p:sldTgt/>
                                              </p:tgtEl>
                                            </p:cond>
                                          </p:endCondLst>
                                        </p:cTn>
                                        <p:tgtEl>
                                          <p:sndTgt r:embed="rId7" name="1316 - whistle up.wav"/>
                                        </p:tgtEl>
                                      </p:cMediaNode>
                                    </p:audio>
                                  </p:subTnLst>
                                </p:cTn>
                              </p:par>
                            </p:childTnLst>
                          </p:cTn>
                        </p:par>
                      </p:childTnLst>
                    </p:cTn>
                  </p:par>
                  <p:par>
                    <p:cTn id="282" fill="hold">
                      <p:stCondLst>
                        <p:cond delay="indefinite"/>
                      </p:stCondLst>
                      <p:childTnLst>
                        <p:par>
                          <p:cTn id="283" fill="hold">
                            <p:stCondLst>
                              <p:cond delay="0"/>
                            </p:stCondLst>
                            <p:childTnLst>
                              <p:par>
                                <p:cTn id="284" presetID="3" presetClass="entr" presetSubtype="10" fill="hold" nodeType="clickEffect">
                                  <p:stCondLst>
                                    <p:cond delay="0"/>
                                  </p:stCondLst>
                                  <p:childTnLst>
                                    <p:set>
                                      <p:cBhvr>
                                        <p:cTn id="285" dur="1" fill="hold">
                                          <p:stCondLst>
                                            <p:cond delay="0"/>
                                          </p:stCondLst>
                                        </p:cTn>
                                        <p:tgtEl>
                                          <p:spTgt spid="33"/>
                                        </p:tgtEl>
                                        <p:attrNameLst>
                                          <p:attrName>style.visibility</p:attrName>
                                        </p:attrNameLst>
                                      </p:cBhvr>
                                      <p:to>
                                        <p:strVal val="visible"/>
                                      </p:to>
                                    </p:set>
                                    <p:animEffect transition="in" filter="blinds(horizontal)">
                                      <p:cBhvr>
                                        <p:cTn id="286" dur="500"/>
                                        <p:tgtEl>
                                          <p:spTgt spid="33"/>
                                        </p:tgtEl>
                                      </p:cBhvr>
                                    </p:animEffect>
                                  </p:childTnLst>
                                  <p:subTnLst>
                                    <p:audio>
                                      <p:cMediaNode>
                                        <p:cTn display="0" masterRel="sameClick">
                                          <p:stCondLst>
                                            <p:cond evt="begin" delay="0">
                                              <p:tn val="284"/>
                                            </p:cond>
                                          </p:stCondLst>
                                          <p:endCondLst>
                                            <p:cond evt="onStopAudio" delay="0">
                                              <p:tgtEl>
                                                <p:sldTgt/>
                                              </p:tgtEl>
                                            </p:cond>
                                          </p:endCondLst>
                                        </p:cTn>
                                        <p:tgtEl>
                                          <p:sndTgt r:embed="rId7" name="1316 - whistle up.wav"/>
                                        </p:tgtEl>
                                      </p:cMediaNode>
                                    </p:audio>
                                  </p:subTnLst>
                                </p:cTn>
                              </p:par>
                            </p:childTnLst>
                          </p:cTn>
                        </p:par>
                      </p:childTnLst>
                    </p:cTn>
                  </p:par>
                  <p:par>
                    <p:cTn id="287" fill="hold">
                      <p:stCondLst>
                        <p:cond delay="indefinite"/>
                      </p:stCondLst>
                      <p:childTnLst>
                        <p:par>
                          <p:cTn id="288" fill="hold">
                            <p:stCondLst>
                              <p:cond delay="0"/>
                            </p:stCondLst>
                            <p:childTnLst>
                              <p:par>
                                <p:cTn id="289" presetID="3" presetClass="entr" presetSubtype="10" fill="hold" nodeType="clickEffect">
                                  <p:stCondLst>
                                    <p:cond delay="0"/>
                                  </p:stCondLst>
                                  <p:childTnLst>
                                    <p:set>
                                      <p:cBhvr>
                                        <p:cTn id="290" dur="1" fill="hold">
                                          <p:stCondLst>
                                            <p:cond delay="0"/>
                                          </p:stCondLst>
                                        </p:cTn>
                                        <p:tgtEl>
                                          <p:spTgt spid="34"/>
                                        </p:tgtEl>
                                        <p:attrNameLst>
                                          <p:attrName>style.visibility</p:attrName>
                                        </p:attrNameLst>
                                      </p:cBhvr>
                                      <p:to>
                                        <p:strVal val="visible"/>
                                      </p:to>
                                    </p:set>
                                    <p:animEffect transition="in" filter="blinds(horizontal)">
                                      <p:cBhvr>
                                        <p:cTn id="291" dur="500"/>
                                        <p:tgtEl>
                                          <p:spTgt spid="34"/>
                                        </p:tgtEl>
                                      </p:cBhvr>
                                    </p:animEffect>
                                  </p:childTnLst>
                                  <p:subTnLst>
                                    <p:audio>
                                      <p:cMediaNode>
                                        <p:cTn display="0" masterRel="sameClick">
                                          <p:stCondLst>
                                            <p:cond evt="begin" delay="0">
                                              <p:tn val="289"/>
                                            </p:cond>
                                          </p:stCondLst>
                                          <p:endCondLst>
                                            <p:cond evt="onStopAudio" delay="0">
                                              <p:tgtEl>
                                                <p:sldTgt/>
                                              </p:tgtEl>
                                            </p:cond>
                                          </p:endCondLst>
                                        </p:cTn>
                                        <p:tgtEl>
                                          <p:sndTgt r:embed="rId7" name="1316 - whistle up.wav"/>
                                        </p:tgtEl>
                                      </p:cMediaNode>
                                    </p:audio>
                                  </p:subTnLst>
                                </p:cTn>
                              </p:par>
                            </p:childTnLst>
                          </p:cTn>
                        </p:par>
                      </p:childTnLst>
                    </p:cTn>
                  </p:par>
                  <p:par>
                    <p:cTn id="292" fill="hold">
                      <p:stCondLst>
                        <p:cond delay="indefinite"/>
                      </p:stCondLst>
                      <p:childTnLst>
                        <p:par>
                          <p:cTn id="293" fill="hold">
                            <p:stCondLst>
                              <p:cond delay="0"/>
                            </p:stCondLst>
                            <p:childTnLst>
                              <p:par>
                                <p:cTn id="294" presetID="3" presetClass="entr" presetSubtype="10" fill="hold" nodeType="clickEffect">
                                  <p:stCondLst>
                                    <p:cond delay="0"/>
                                  </p:stCondLst>
                                  <p:childTnLst>
                                    <p:set>
                                      <p:cBhvr>
                                        <p:cTn id="295" dur="1" fill="hold">
                                          <p:stCondLst>
                                            <p:cond delay="0"/>
                                          </p:stCondLst>
                                        </p:cTn>
                                        <p:tgtEl>
                                          <p:spTgt spid="35"/>
                                        </p:tgtEl>
                                        <p:attrNameLst>
                                          <p:attrName>style.visibility</p:attrName>
                                        </p:attrNameLst>
                                      </p:cBhvr>
                                      <p:to>
                                        <p:strVal val="visible"/>
                                      </p:to>
                                    </p:set>
                                    <p:animEffect transition="in" filter="blinds(horizontal)">
                                      <p:cBhvr>
                                        <p:cTn id="296" dur="500"/>
                                        <p:tgtEl>
                                          <p:spTgt spid="35"/>
                                        </p:tgtEl>
                                      </p:cBhvr>
                                    </p:animEffect>
                                  </p:childTnLst>
                                  <p:subTnLst>
                                    <p:audio>
                                      <p:cMediaNode>
                                        <p:cTn display="0" masterRel="sameClick">
                                          <p:stCondLst>
                                            <p:cond evt="begin" delay="0">
                                              <p:tn val="294"/>
                                            </p:cond>
                                          </p:stCondLst>
                                          <p:endCondLst>
                                            <p:cond evt="onStopAudio" delay="0">
                                              <p:tgtEl>
                                                <p:sldTgt/>
                                              </p:tgtEl>
                                            </p:cond>
                                          </p:endCondLst>
                                        </p:cTn>
                                        <p:tgtEl>
                                          <p:sndTgt r:embed="rId7" name="1316 - whistle up.wav"/>
                                        </p:tgtEl>
                                      </p:cMediaNode>
                                    </p:audio>
                                  </p:sub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37"/>
                                        </p:tgtEl>
                                        <p:attrNameLst>
                                          <p:attrName>style.visibility</p:attrName>
                                        </p:attrNameLst>
                                      </p:cBhvr>
                                      <p:to>
                                        <p:strVal val="visible"/>
                                      </p:to>
                                    </p:set>
                                    <p:animEffect transition="in" filter="blinds(horizontal)">
                                      <p:cBhvr>
                                        <p:cTn id="301" dur="500"/>
                                        <p:tgtEl>
                                          <p:spTgt spid="37"/>
                                        </p:tgtEl>
                                      </p:cBhvr>
                                    </p:animEffect>
                                  </p:childTnLst>
                                  <p:subTnLst>
                                    <p:audio>
                                      <p:cMediaNode>
                                        <p:cTn display="0" masterRel="sameClick">
                                          <p:stCondLst>
                                            <p:cond evt="begin" delay="0">
                                              <p:tn val="299"/>
                                            </p:cond>
                                          </p:stCondLst>
                                          <p:endCondLst>
                                            <p:cond evt="onStopAudio" delay="0">
                                              <p:tgtEl>
                                                <p:sldTgt/>
                                              </p:tgtEl>
                                            </p:cond>
                                          </p:endCondLst>
                                        </p:cTn>
                                        <p:tgtEl>
                                          <p:sndTgt r:embed="rId7" name="1316 - whistle up.wav"/>
                                        </p:tgtEl>
                                      </p:cMediaNode>
                                    </p:audio>
                                  </p:subTnLst>
                                </p:cTn>
                              </p:par>
                            </p:childTnLst>
                          </p:cTn>
                        </p:par>
                      </p:childTnLst>
                    </p:cTn>
                  </p:par>
                  <p:par>
                    <p:cTn id="302" fill="hold">
                      <p:stCondLst>
                        <p:cond delay="indefinite"/>
                      </p:stCondLst>
                      <p:childTnLst>
                        <p:par>
                          <p:cTn id="303" fill="hold">
                            <p:stCondLst>
                              <p:cond delay="0"/>
                            </p:stCondLst>
                            <p:childTnLst>
                              <p:par>
                                <p:cTn id="304" presetID="3" presetClass="entr" presetSubtype="10" fill="hold" nodeType="clickEffect">
                                  <p:stCondLst>
                                    <p:cond delay="0"/>
                                  </p:stCondLst>
                                  <p:childTnLst>
                                    <p:set>
                                      <p:cBhvr>
                                        <p:cTn id="305" dur="1" fill="hold">
                                          <p:stCondLst>
                                            <p:cond delay="0"/>
                                          </p:stCondLst>
                                        </p:cTn>
                                        <p:tgtEl>
                                          <p:spTgt spid="58"/>
                                        </p:tgtEl>
                                        <p:attrNameLst>
                                          <p:attrName>style.visibility</p:attrName>
                                        </p:attrNameLst>
                                      </p:cBhvr>
                                      <p:to>
                                        <p:strVal val="visible"/>
                                      </p:to>
                                    </p:set>
                                    <p:animEffect transition="in" filter="blinds(horizontal)">
                                      <p:cBhvr>
                                        <p:cTn id="306" dur="500"/>
                                        <p:tgtEl>
                                          <p:spTgt spid="58"/>
                                        </p:tgtEl>
                                      </p:cBhvr>
                                    </p:animEffect>
                                  </p:childTnLst>
                                  <p:subTnLst>
                                    <p:audio>
                                      <p:cMediaNode>
                                        <p:cTn display="0" masterRel="sameClick">
                                          <p:stCondLst>
                                            <p:cond evt="begin" delay="0">
                                              <p:tn val="304"/>
                                            </p:cond>
                                          </p:stCondLst>
                                          <p:endCondLst>
                                            <p:cond evt="onStopAudio" delay="0">
                                              <p:tgtEl>
                                                <p:sldTgt/>
                                              </p:tgtEl>
                                            </p:cond>
                                          </p:endCondLst>
                                        </p:cTn>
                                        <p:tgtEl>
                                          <p:sndTgt r:embed="rId7" name="1316 - whistle up.wav"/>
                                        </p:tgtEl>
                                      </p:cMediaNode>
                                    </p:audio>
                                  </p:subTnLst>
                                </p:cTn>
                              </p:par>
                            </p:childTnLst>
                          </p:cTn>
                        </p:par>
                      </p:childTnLst>
                    </p:cTn>
                  </p:par>
                  <p:par>
                    <p:cTn id="307" fill="hold">
                      <p:stCondLst>
                        <p:cond delay="indefinite"/>
                      </p:stCondLst>
                      <p:childTnLst>
                        <p:par>
                          <p:cTn id="308" fill="hold">
                            <p:stCondLst>
                              <p:cond delay="0"/>
                            </p:stCondLst>
                            <p:childTnLst>
                              <p:par>
                                <p:cTn id="309" presetID="3" presetClass="entr" presetSubtype="10" fill="hold" nodeType="clickEffect">
                                  <p:stCondLst>
                                    <p:cond delay="0"/>
                                  </p:stCondLst>
                                  <p:childTnLst>
                                    <p:set>
                                      <p:cBhvr>
                                        <p:cTn id="310" dur="1" fill="hold">
                                          <p:stCondLst>
                                            <p:cond delay="0"/>
                                          </p:stCondLst>
                                        </p:cTn>
                                        <p:tgtEl>
                                          <p:spTgt spid="59"/>
                                        </p:tgtEl>
                                        <p:attrNameLst>
                                          <p:attrName>style.visibility</p:attrName>
                                        </p:attrNameLst>
                                      </p:cBhvr>
                                      <p:to>
                                        <p:strVal val="visible"/>
                                      </p:to>
                                    </p:set>
                                    <p:animEffect transition="in" filter="blinds(horizontal)">
                                      <p:cBhvr>
                                        <p:cTn id="311" dur="500"/>
                                        <p:tgtEl>
                                          <p:spTgt spid="59"/>
                                        </p:tgtEl>
                                      </p:cBhvr>
                                    </p:animEffect>
                                  </p:childTnLst>
                                  <p:subTnLst>
                                    <p:audio>
                                      <p:cMediaNode>
                                        <p:cTn display="0" masterRel="sameClick">
                                          <p:stCondLst>
                                            <p:cond evt="begin" delay="0">
                                              <p:tn val="309"/>
                                            </p:cond>
                                          </p:stCondLst>
                                          <p:endCondLst>
                                            <p:cond evt="onStopAudio" delay="0">
                                              <p:tgtEl>
                                                <p:sldTgt/>
                                              </p:tgtEl>
                                            </p:cond>
                                          </p:endCondLst>
                                        </p:cTn>
                                        <p:tgtEl>
                                          <p:sndTgt r:embed="rId7" name="1316 - whistle up.wav"/>
                                        </p:tgtEl>
                                      </p:cMediaNode>
                                    </p:audio>
                                  </p:subTnLst>
                                </p:cTn>
                              </p:par>
                            </p:childTnLst>
                          </p:cTn>
                        </p:par>
                      </p:childTnLst>
                    </p:cTn>
                  </p:par>
                  <p:par>
                    <p:cTn id="312" fill="hold">
                      <p:stCondLst>
                        <p:cond delay="indefinite"/>
                      </p:stCondLst>
                      <p:childTnLst>
                        <p:par>
                          <p:cTn id="313" fill="hold">
                            <p:stCondLst>
                              <p:cond delay="0"/>
                            </p:stCondLst>
                            <p:childTnLst>
                              <p:par>
                                <p:cTn id="314" presetID="3" presetClass="entr" presetSubtype="10" fill="hold" nodeType="clickEffect">
                                  <p:stCondLst>
                                    <p:cond delay="0"/>
                                  </p:stCondLst>
                                  <p:childTnLst>
                                    <p:set>
                                      <p:cBhvr>
                                        <p:cTn id="315" dur="1" fill="hold">
                                          <p:stCondLst>
                                            <p:cond delay="0"/>
                                          </p:stCondLst>
                                        </p:cTn>
                                        <p:tgtEl>
                                          <p:spTgt spid="65"/>
                                        </p:tgtEl>
                                        <p:attrNameLst>
                                          <p:attrName>style.visibility</p:attrName>
                                        </p:attrNameLst>
                                      </p:cBhvr>
                                      <p:to>
                                        <p:strVal val="visible"/>
                                      </p:to>
                                    </p:set>
                                    <p:animEffect transition="in" filter="blinds(horizontal)">
                                      <p:cBhvr>
                                        <p:cTn id="316" dur="500"/>
                                        <p:tgtEl>
                                          <p:spTgt spid="65"/>
                                        </p:tgtEl>
                                      </p:cBhvr>
                                    </p:animEffect>
                                  </p:childTnLst>
                                  <p:subTnLst>
                                    <p:audio>
                                      <p:cMediaNode>
                                        <p:cTn display="0" masterRel="sameClick">
                                          <p:stCondLst>
                                            <p:cond evt="begin" delay="0">
                                              <p:tn val="314"/>
                                            </p:cond>
                                          </p:stCondLst>
                                          <p:endCondLst>
                                            <p:cond evt="onStopAudio" delay="0">
                                              <p:tgtEl>
                                                <p:sldTgt/>
                                              </p:tgtEl>
                                            </p:cond>
                                          </p:endCondLst>
                                        </p:cTn>
                                        <p:tgtEl>
                                          <p:sndTgt r:embed="rId7" name="1316 - whistle up.wav"/>
                                        </p:tgtEl>
                                      </p:cMediaNode>
                                    </p:audio>
                                  </p:subTnLst>
                                </p:cTn>
                              </p:par>
                            </p:childTnLst>
                          </p:cTn>
                        </p:par>
                      </p:childTnLst>
                    </p:cTn>
                  </p:par>
                  <p:par>
                    <p:cTn id="317" fill="hold">
                      <p:stCondLst>
                        <p:cond delay="indefinite"/>
                      </p:stCondLst>
                      <p:childTnLst>
                        <p:par>
                          <p:cTn id="318" fill="hold">
                            <p:stCondLst>
                              <p:cond delay="0"/>
                            </p:stCondLst>
                            <p:childTnLst>
                              <p:par>
                                <p:cTn id="319" presetID="3" presetClass="entr" presetSubtype="10" fill="hold" nodeType="clickEffect">
                                  <p:stCondLst>
                                    <p:cond delay="0"/>
                                  </p:stCondLst>
                                  <p:childTnLst>
                                    <p:set>
                                      <p:cBhvr>
                                        <p:cTn id="320" dur="1" fill="hold">
                                          <p:stCondLst>
                                            <p:cond delay="0"/>
                                          </p:stCondLst>
                                        </p:cTn>
                                        <p:tgtEl>
                                          <p:spTgt spid="66"/>
                                        </p:tgtEl>
                                        <p:attrNameLst>
                                          <p:attrName>style.visibility</p:attrName>
                                        </p:attrNameLst>
                                      </p:cBhvr>
                                      <p:to>
                                        <p:strVal val="visible"/>
                                      </p:to>
                                    </p:set>
                                    <p:animEffect transition="in" filter="blinds(horizontal)">
                                      <p:cBhvr>
                                        <p:cTn id="321" dur="500"/>
                                        <p:tgtEl>
                                          <p:spTgt spid="66"/>
                                        </p:tgtEl>
                                      </p:cBhvr>
                                    </p:animEffect>
                                  </p:childTnLst>
                                  <p:subTnLst>
                                    <p:audio>
                                      <p:cMediaNode>
                                        <p:cTn display="0" masterRel="sameClick">
                                          <p:stCondLst>
                                            <p:cond evt="begin" delay="0">
                                              <p:tn val="319"/>
                                            </p:cond>
                                          </p:stCondLst>
                                          <p:endCondLst>
                                            <p:cond evt="onStopAudio" delay="0">
                                              <p:tgtEl>
                                                <p:sldTgt/>
                                              </p:tgtEl>
                                            </p:cond>
                                          </p:endCondLst>
                                        </p:cTn>
                                        <p:tgtEl>
                                          <p:sndTgt r:embed="rId7" name="1316 - whistle up.wav"/>
                                        </p:tgtEl>
                                      </p:cMediaNode>
                                    </p:audio>
                                  </p:subTnLst>
                                </p:cTn>
                              </p:par>
                            </p:childTnLst>
                          </p:cTn>
                        </p:par>
                      </p:childTnLst>
                    </p:cTn>
                  </p:par>
                  <p:par>
                    <p:cTn id="322" fill="hold">
                      <p:stCondLst>
                        <p:cond delay="indefinite"/>
                      </p:stCondLst>
                      <p:childTnLst>
                        <p:par>
                          <p:cTn id="323" fill="hold">
                            <p:stCondLst>
                              <p:cond delay="0"/>
                            </p:stCondLst>
                            <p:childTnLst>
                              <p:par>
                                <p:cTn id="324" presetID="3" presetClass="entr" presetSubtype="10" fill="hold" nodeType="clickEffect">
                                  <p:stCondLst>
                                    <p:cond delay="0"/>
                                  </p:stCondLst>
                                  <p:childTnLst>
                                    <p:set>
                                      <p:cBhvr>
                                        <p:cTn id="325" dur="1" fill="hold">
                                          <p:stCondLst>
                                            <p:cond delay="0"/>
                                          </p:stCondLst>
                                        </p:cTn>
                                        <p:tgtEl>
                                          <p:spTgt spid="67"/>
                                        </p:tgtEl>
                                        <p:attrNameLst>
                                          <p:attrName>style.visibility</p:attrName>
                                        </p:attrNameLst>
                                      </p:cBhvr>
                                      <p:to>
                                        <p:strVal val="visible"/>
                                      </p:to>
                                    </p:set>
                                    <p:animEffect transition="in" filter="blinds(horizontal)">
                                      <p:cBhvr>
                                        <p:cTn id="326" dur="500"/>
                                        <p:tgtEl>
                                          <p:spTgt spid="67"/>
                                        </p:tgtEl>
                                      </p:cBhvr>
                                    </p:animEffect>
                                  </p:childTnLst>
                                  <p:subTnLst>
                                    <p:audio>
                                      <p:cMediaNode>
                                        <p:cTn display="0" masterRel="sameClick">
                                          <p:stCondLst>
                                            <p:cond evt="begin" delay="0">
                                              <p:tn val="324"/>
                                            </p:cond>
                                          </p:stCondLst>
                                          <p:endCondLst>
                                            <p:cond evt="onStopAudio" delay="0">
                                              <p:tgtEl>
                                                <p:sldTgt/>
                                              </p:tgtEl>
                                            </p:cond>
                                          </p:endCondLst>
                                        </p:cTn>
                                        <p:tgtEl>
                                          <p:sndTgt r:embed="rId7" name="1316 - whistle up.wav"/>
                                        </p:tgtEl>
                                      </p:cMediaNode>
                                    </p:audio>
                                  </p:subTnLst>
                                </p:cTn>
                              </p:par>
                            </p:childTnLst>
                          </p:cTn>
                        </p:par>
                      </p:childTnLst>
                    </p:cTn>
                  </p:par>
                  <p:par>
                    <p:cTn id="327" fill="hold">
                      <p:stCondLst>
                        <p:cond delay="indefinite"/>
                      </p:stCondLst>
                      <p:childTnLst>
                        <p:par>
                          <p:cTn id="328" fill="hold">
                            <p:stCondLst>
                              <p:cond delay="0"/>
                            </p:stCondLst>
                            <p:childTnLst>
                              <p:par>
                                <p:cTn id="329" presetID="3" presetClass="entr" presetSubtype="10" fill="hold" nodeType="clickEffect">
                                  <p:stCondLst>
                                    <p:cond delay="0"/>
                                  </p:stCondLst>
                                  <p:childTnLst>
                                    <p:set>
                                      <p:cBhvr>
                                        <p:cTn id="330" dur="1" fill="hold">
                                          <p:stCondLst>
                                            <p:cond delay="0"/>
                                          </p:stCondLst>
                                        </p:cTn>
                                        <p:tgtEl>
                                          <p:spTgt spid="68"/>
                                        </p:tgtEl>
                                        <p:attrNameLst>
                                          <p:attrName>style.visibility</p:attrName>
                                        </p:attrNameLst>
                                      </p:cBhvr>
                                      <p:to>
                                        <p:strVal val="visible"/>
                                      </p:to>
                                    </p:set>
                                    <p:animEffect transition="in" filter="blinds(horizontal)">
                                      <p:cBhvr>
                                        <p:cTn id="331" dur="500"/>
                                        <p:tgtEl>
                                          <p:spTgt spid="68"/>
                                        </p:tgtEl>
                                      </p:cBhvr>
                                    </p:animEffect>
                                  </p:childTnLst>
                                  <p:subTnLst>
                                    <p:audio>
                                      <p:cMediaNode>
                                        <p:cTn display="0" masterRel="sameClick">
                                          <p:stCondLst>
                                            <p:cond evt="begin" delay="0">
                                              <p:tn val="329"/>
                                            </p:cond>
                                          </p:stCondLst>
                                          <p:endCondLst>
                                            <p:cond evt="onStopAudio" delay="0">
                                              <p:tgtEl>
                                                <p:sldTgt/>
                                              </p:tgtEl>
                                            </p:cond>
                                          </p:endCondLst>
                                        </p:cTn>
                                        <p:tgtEl>
                                          <p:sndTgt r:embed="rId7" name="1316 - whistle up.wav"/>
                                        </p:tgtEl>
                                      </p:cMediaNode>
                                    </p:audio>
                                  </p:subTnLst>
                                </p:cTn>
                              </p:par>
                            </p:childTnLst>
                          </p:cTn>
                        </p:par>
                      </p:childTnLst>
                    </p:cTn>
                  </p:par>
                  <p:par>
                    <p:cTn id="332" fill="hold">
                      <p:stCondLst>
                        <p:cond delay="indefinite"/>
                      </p:stCondLst>
                      <p:childTnLst>
                        <p:par>
                          <p:cTn id="333" fill="hold">
                            <p:stCondLst>
                              <p:cond delay="0"/>
                            </p:stCondLst>
                            <p:childTnLst>
                              <p:par>
                                <p:cTn id="334" presetID="3" presetClass="entr" presetSubtype="10" fill="hold" nodeType="clickEffect">
                                  <p:stCondLst>
                                    <p:cond delay="0"/>
                                  </p:stCondLst>
                                  <p:childTnLst>
                                    <p:set>
                                      <p:cBhvr>
                                        <p:cTn id="335" dur="1" fill="hold">
                                          <p:stCondLst>
                                            <p:cond delay="0"/>
                                          </p:stCondLst>
                                        </p:cTn>
                                        <p:tgtEl>
                                          <p:spTgt spid="69"/>
                                        </p:tgtEl>
                                        <p:attrNameLst>
                                          <p:attrName>style.visibility</p:attrName>
                                        </p:attrNameLst>
                                      </p:cBhvr>
                                      <p:to>
                                        <p:strVal val="visible"/>
                                      </p:to>
                                    </p:set>
                                    <p:animEffect transition="in" filter="blinds(horizontal)">
                                      <p:cBhvr>
                                        <p:cTn id="336" dur="500"/>
                                        <p:tgtEl>
                                          <p:spTgt spid="69"/>
                                        </p:tgtEl>
                                      </p:cBhvr>
                                    </p:animEffect>
                                  </p:childTnLst>
                                  <p:subTnLst>
                                    <p:audio>
                                      <p:cMediaNode>
                                        <p:cTn display="0" masterRel="sameClick">
                                          <p:stCondLst>
                                            <p:cond evt="begin" delay="0">
                                              <p:tn val="334"/>
                                            </p:cond>
                                          </p:stCondLst>
                                          <p:endCondLst>
                                            <p:cond evt="onStopAudio" delay="0">
                                              <p:tgtEl>
                                                <p:sldTgt/>
                                              </p:tgtEl>
                                            </p:cond>
                                          </p:endCondLst>
                                        </p:cTn>
                                        <p:tgtEl>
                                          <p:sndTgt r:embed="rId7" name="1316 - whistle up.wav"/>
                                        </p:tgtEl>
                                      </p:cMediaNode>
                                    </p:audio>
                                  </p:subTnLst>
                                </p:cTn>
                              </p:par>
                            </p:childTnLst>
                          </p:cTn>
                        </p:par>
                      </p:childTnLst>
                    </p:cTn>
                  </p:par>
                  <p:par>
                    <p:cTn id="337" fill="hold">
                      <p:stCondLst>
                        <p:cond delay="indefinite"/>
                      </p:stCondLst>
                      <p:childTnLst>
                        <p:par>
                          <p:cTn id="338" fill="hold">
                            <p:stCondLst>
                              <p:cond delay="0"/>
                            </p:stCondLst>
                            <p:childTnLst>
                              <p:par>
                                <p:cTn id="339" presetID="3" presetClass="entr" presetSubtype="10" fill="hold" nodeType="clickEffect">
                                  <p:stCondLst>
                                    <p:cond delay="0"/>
                                  </p:stCondLst>
                                  <p:childTnLst>
                                    <p:set>
                                      <p:cBhvr>
                                        <p:cTn id="340" dur="1" fill="hold">
                                          <p:stCondLst>
                                            <p:cond delay="0"/>
                                          </p:stCondLst>
                                        </p:cTn>
                                        <p:tgtEl>
                                          <p:spTgt spid="72"/>
                                        </p:tgtEl>
                                        <p:attrNameLst>
                                          <p:attrName>style.visibility</p:attrName>
                                        </p:attrNameLst>
                                      </p:cBhvr>
                                      <p:to>
                                        <p:strVal val="visible"/>
                                      </p:to>
                                    </p:set>
                                    <p:animEffect transition="in" filter="blinds(horizontal)">
                                      <p:cBhvr>
                                        <p:cTn id="341" dur="500"/>
                                        <p:tgtEl>
                                          <p:spTgt spid="72"/>
                                        </p:tgtEl>
                                      </p:cBhvr>
                                    </p:animEffect>
                                  </p:childTnLst>
                                  <p:subTnLst>
                                    <p:audio>
                                      <p:cMediaNode>
                                        <p:cTn display="0" masterRel="sameClick">
                                          <p:stCondLst>
                                            <p:cond evt="begin" delay="0">
                                              <p:tn val="339"/>
                                            </p:cond>
                                          </p:stCondLst>
                                          <p:endCondLst>
                                            <p:cond evt="onStopAudio" delay="0">
                                              <p:tgtEl>
                                                <p:sldTgt/>
                                              </p:tgtEl>
                                            </p:cond>
                                          </p:endCondLst>
                                        </p:cTn>
                                        <p:tgtEl>
                                          <p:sndTgt r:embed="rId6" name="Whop.wav"/>
                                        </p:tgtEl>
                                      </p:cMediaNode>
                                    </p:audio>
                                  </p:subTnLst>
                                </p:cTn>
                              </p:par>
                            </p:childTnLst>
                          </p:cTn>
                        </p:par>
                        <p:par>
                          <p:cTn id="342" fill="hold">
                            <p:stCondLst>
                              <p:cond delay="500"/>
                            </p:stCondLst>
                            <p:childTnLst>
                              <p:par>
                                <p:cTn id="343" presetID="47" presetClass="entr" presetSubtype="0" fill="hold" grpId="0" nodeType="afterEffect">
                                  <p:stCondLst>
                                    <p:cond delay="0"/>
                                  </p:stCondLst>
                                  <p:childTnLst>
                                    <p:set>
                                      <p:cBhvr>
                                        <p:cTn id="344" dur="1" fill="hold">
                                          <p:stCondLst>
                                            <p:cond delay="0"/>
                                          </p:stCondLst>
                                        </p:cTn>
                                        <p:tgtEl>
                                          <p:spTgt spid="7"/>
                                        </p:tgtEl>
                                        <p:attrNameLst>
                                          <p:attrName>style.visibility</p:attrName>
                                        </p:attrNameLst>
                                      </p:cBhvr>
                                      <p:to>
                                        <p:strVal val="visible"/>
                                      </p:to>
                                    </p:set>
                                    <p:animEffect transition="in" filter="fade">
                                      <p:cBhvr>
                                        <p:cTn id="345" dur="1000"/>
                                        <p:tgtEl>
                                          <p:spTgt spid="7"/>
                                        </p:tgtEl>
                                      </p:cBhvr>
                                    </p:animEffect>
                                    <p:anim calcmode="lin" valueType="num">
                                      <p:cBhvr>
                                        <p:cTn id="346" dur="1000" fill="hold"/>
                                        <p:tgtEl>
                                          <p:spTgt spid="7"/>
                                        </p:tgtEl>
                                        <p:attrNameLst>
                                          <p:attrName>ppt_x</p:attrName>
                                        </p:attrNameLst>
                                      </p:cBhvr>
                                      <p:tavLst>
                                        <p:tav tm="0">
                                          <p:val>
                                            <p:strVal val="#ppt_x"/>
                                          </p:val>
                                        </p:tav>
                                        <p:tav tm="100000">
                                          <p:val>
                                            <p:strVal val="#ppt_x"/>
                                          </p:val>
                                        </p:tav>
                                      </p:tavLst>
                                    </p:anim>
                                    <p:anim calcmode="lin" valueType="num">
                                      <p:cBhvr>
                                        <p:cTn id="34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3"/>
                                            </p:cond>
                                          </p:stCondLst>
                                          <p:endCondLst>
                                            <p:cond evt="onStopAudio" delay="0">
                                              <p:tgtEl>
                                                <p:sldTgt/>
                                              </p:tgtEl>
                                            </p:cond>
                                          </p:endCondLst>
                                        </p:cTn>
                                        <p:tgtEl>
                                          <p:sndTgt r:embed="rId8" name="0068 - applause.wav"/>
                                        </p:tgtEl>
                                      </p:cMediaNode>
                                    </p:audio>
                                  </p:subTnLst>
                                </p:cTn>
                              </p:par>
                              <p:par>
                                <p:cTn id="348" presetID="3" presetClass="entr" presetSubtype="10" fill="hold" nodeType="withEffect">
                                  <p:stCondLst>
                                    <p:cond delay="0"/>
                                  </p:stCondLst>
                                  <p:childTnLst>
                                    <p:set>
                                      <p:cBhvr>
                                        <p:cTn id="349" dur="1" fill="hold">
                                          <p:stCondLst>
                                            <p:cond delay="0"/>
                                          </p:stCondLst>
                                        </p:cTn>
                                        <p:tgtEl>
                                          <p:spTgt spid="70"/>
                                        </p:tgtEl>
                                        <p:attrNameLst>
                                          <p:attrName>style.visibility</p:attrName>
                                        </p:attrNameLst>
                                      </p:cBhvr>
                                      <p:to>
                                        <p:strVal val="visible"/>
                                      </p:to>
                                    </p:set>
                                    <p:animEffect transition="in" filter="blinds(horizontal)">
                                      <p:cBhvr>
                                        <p:cTn id="3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FF8FFF">
              <a:alpha val="6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5" name="مستطيل مستدير الزوايا 4"/>
          <p:cNvSpPr/>
          <p:nvPr/>
        </p:nvSpPr>
        <p:spPr bwMode="auto">
          <a:xfrm>
            <a:off x="2133600" y="152400"/>
            <a:ext cx="5512955"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مرر قلمك على العدد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المنقط وانطقه</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6" name="سحابة 5"/>
          <p:cNvSpPr/>
          <p:nvPr/>
        </p:nvSpPr>
        <p:spPr>
          <a:xfrm rot="788280">
            <a:off x="8062443" y="127986"/>
            <a:ext cx="990600" cy="914400"/>
          </a:xfrm>
          <a:prstGeom prst="cloud">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1" name="مستطيل مستدير الزوايا 70"/>
          <p:cNvSpPr/>
          <p:nvPr/>
        </p:nvSpPr>
        <p:spPr>
          <a:xfrm>
            <a:off x="3886200" y="5334000"/>
            <a:ext cx="1752600" cy="14224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none" rtlCol="1" anchor="ctr"/>
          <a:lstStyle/>
          <a:p>
            <a:pPr algn="ctr">
              <a:defRPr/>
            </a:pPr>
            <a:r>
              <a:rPr lang="ar-EG" sz="11500" dirty="0">
                <a:ln>
                  <a:solidFill>
                    <a:schemeClr val="tx1"/>
                  </a:solidFill>
                  <a:prstDash val="dash"/>
                </a:ln>
                <a:solidFill>
                  <a:schemeClr val="bg1"/>
                </a:solidFill>
              </a:rPr>
              <a:t>19</a:t>
            </a:r>
          </a:p>
        </p:txBody>
      </p:sp>
      <p:sp>
        <p:nvSpPr>
          <p:cNvPr id="72" name="مستطيل مستدير الزوايا 71"/>
          <p:cNvSpPr/>
          <p:nvPr/>
        </p:nvSpPr>
        <p:spPr>
          <a:xfrm>
            <a:off x="4038600" y="54864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73" name="سهم دائري 72"/>
          <p:cNvSpPr/>
          <p:nvPr/>
        </p:nvSpPr>
        <p:spPr>
          <a:xfrm rot="4325348">
            <a:off x="4886328" y="5621699"/>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4" name="سهم دائري 73"/>
          <p:cNvSpPr/>
          <p:nvPr/>
        </p:nvSpPr>
        <p:spPr>
          <a:xfrm rot="13061166">
            <a:off x="4876291" y="5602642"/>
            <a:ext cx="434155"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5" name="سهم دائري 74"/>
          <p:cNvSpPr/>
          <p:nvPr/>
        </p:nvSpPr>
        <p:spPr>
          <a:xfrm rot="17492803">
            <a:off x="4894502" y="5595316"/>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6" name="مستطيل مستدير الزوايا 75"/>
          <p:cNvSpPr/>
          <p:nvPr/>
        </p:nvSpPr>
        <p:spPr>
          <a:xfrm>
            <a:off x="4876800" y="55626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style.rotation</p:attrName>
                                        </p:attrNameLst>
                                      </p:cBhvr>
                                      <p:tavLst>
                                        <p:tav tm="0">
                                          <p:val>
                                            <p:fltVal val="720"/>
                                          </p:val>
                                        </p:tav>
                                        <p:tav tm="100000">
                                          <p:val>
                                            <p:fltVal val="0"/>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2"/>
                                            </p:cond>
                                          </p:stCondLst>
                                          <p:endCondLst>
                                            <p:cond evt="onStopAudio" delay="0">
                                              <p:tgtEl>
                                                <p:sldTgt/>
                                              </p:tgtEl>
                                            </p:cond>
                                          </p:endCondLst>
                                        </p:cTn>
                                        <p:tgtEl>
                                          <p:sndTgt r:embed="rId5" name="ir_end.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style.rotation</p:attrName>
                                        </p:attrNameLst>
                                      </p:cBhvr>
                                      <p:tavLst>
                                        <p:tav tm="0">
                                          <p:val>
                                            <p:fltVal val="720"/>
                                          </p:val>
                                        </p:tav>
                                        <p:tav tm="100000">
                                          <p:val>
                                            <p:fltVal val="0"/>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ir_end.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style.rotation</p:attrName>
                                        </p:attrNameLst>
                                      </p:cBhvr>
                                      <p:tavLst>
                                        <p:tav tm="0">
                                          <p:val>
                                            <p:fltVal val="720"/>
                                          </p:val>
                                        </p:tav>
                                        <p:tav tm="100000">
                                          <p:val>
                                            <p:fltVal val="0"/>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5" name="ir_end.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style.rotation</p:attrName>
                                        </p:attrNameLst>
                                      </p:cBhvr>
                                      <p:tavLst>
                                        <p:tav tm="0">
                                          <p:val>
                                            <p:fltVal val="720"/>
                                          </p:val>
                                        </p:tav>
                                        <p:tav tm="100000">
                                          <p:val>
                                            <p:fltVal val="0"/>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5" name="ir_end.wav"/>
                                        </p:tgtEl>
                                      </p:cMediaNode>
                                    </p:audio>
                                  </p:subTnLst>
                                </p:cTn>
                              </p:par>
                              <p:par>
                                <p:cTn id="46" presetID="3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style.rotation</p:attrName>
                                        </p:attrNameLst>
                                      </p:cBhvr>
                                      <p:tavLst>
                                        <p:tav tm="0">
                                          <p:val>
                                            <p:fltVal val="720"/>
                                          </p:val>
                                        </p:tav>
                                        <p:tav tm="100000">
                                          <p:val>
                                            <p:fltVal val="0"/>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 calcmode="lin" valueType="num">
                                      <p:cBhvr>
                                        <p:cTn id="51"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5" name="ir_end.wav"/>
                                        </p:tgtEl>
                                      </p:cMediaNode>
                                    </p:audio>
                                  </p:subTnLst>
                                </p:cTn>
                              </p:par>
                              <p:par>
                                <p:cTn id="52" presetID="35"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style.rotation</p:attrName>
                                        </p:attrNameLst>
                                      </p:cBhvr>
                                      <p:tavLst>
                                        <p:tav tm="0">
                                          <p:val>
                                            <p:fltVal val="720"/>
                                          </p:val>
                                        </p:tav>
                                        <p:tav tm="100000">
                                          <p:val>
                                            <p:fltVal val="0"/>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 calcmode="lin" valueType="num">
                                      <p:cBhvr>
                                        <p:cTn id="57"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2"/>
                                            </p:cond>
                                          </p:stCondLst>
                                          <p:endCondLst>
                                            <p:cond evt="onStopAudio" delay="0">
                                              <p:tgtEl>
                                                <p:sldTgt/>
                                              </p:tgtEl>
                                            </p:cond>
                                          </p:endCondLst>
                                        </p:cTn>
                                        <p:tgtEl>
                                          <p:sndTgt r:embed="rId5" name="ir_end.wav"/>
                                        </p:tgtEl>
                                      </p:cMediaNode>
                                    </p:audio>
                                  </p:subTnLst>
                                </p:cTn>
                              </p:par>
                              <p:par>
                                <p:cTn id="58" presetID="3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style.rotation</p:attrName>
                                        </p:attrNameLst>
                                      </p:cBhvr>
                                      <p:tavLst>
                                        <p:tav tm="0">
                                          <p:val>
                                            <p:fltVal val="720"/>
                                          </p:val>
                                        </p:tav>
                                        <p:tav tm="100000">
                                          <p:val>
                                            <p:fltVal val="0"/>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 calcmode="lin" valueType="num">
                                      <p:cBhvr>
                                        <p:cTn id="63"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5" name="ir_end.wav"/>
                                        </p:tgtEl>
                                      </p:cMediaNode>
                                    </p:audio>
                                  </p:subTnLst>
                                </p:cTn>
                              </p:par>
                              <p:par>
                                <p:cTn id="64" presetID="35"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anim calcmode="lin" valueType="num">
                                      <p:cBhvr>
                                        <p:cTn id="67" dur="2000" fill="hold"/>
                                        <p:tgtEl>
                                          <p:spTgt spid="15"/>
                                        </p:tgtEl>
                                        <p:attrNameLst>
                                          <p:attrName>style.rotation</p:attrName>
                                        </p:attrNameLst>
                                      </p:cBhvr>
                                      <p:tavLst>
                                        <p:tav tm="0">
                                          <p:val>
                                            <p:fltVal val="720"/>
                                          </p:val>
                                        </p:tav>
                                        <p:tav tm="100000">
                                          <p:val>
                                            <p:fltVal val="0"/>
                                          </p:val>
                                        </p:tav>
                                      </p:tavLst>
                                    </p:anim>
                                    <p:anim calcmode="lin" valueType="num">
                                      <p:cBhvr>
                                        <p:cTn id="68" dur="2000" fill="hold"/>
                                        <p:tgtEl>
                                          <p:spTgt spid="15"/>
                                        </p:tgtEl>
                                        <p:attrNameLst>
                                          <p:attrName>ppt_h</p:attrName>
                                        </p:attrNameLst>
                                      </p:cBhvr>
                                      <p:tavLst>
                                        <p:tav tm="0">
                                          <p:val>
                                            <p:fltVal val="0"/>
                                          </p:val>
                                        </p:tav>
                                        <p:tav tm="100000">
                                          <p:val>
                                            <p:strVal val="#ppt_h"/>
                                          </p:val>
                                        </p:tav>
                                      </p:tavLst>
                                    </p:anim>
                                    <p:anim calcmode="lin" valueType="num">
                                      <p:cBhvr>
                                        <p:cTn id="69"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4"/>
                                            </p:cond>
                                          </p:stCondLst>
                                          <p:endCondLst>
                                            <p:cond evt="onStopAudio" delay="0">
                                              <p:tgtEl>
                                                <p:sldTgt/>
                                              </p:tgtEl>
                                            </p:cond>
                                          </p:endCondLst>
                                        </p:cTn>
                                        <p:tgtEl>
                                          <p:sndTgt r:embed="rId5" name="ir_end.wav"/>
                                        </p:tgtEl>
                                      </p:cMediaNode>
                                    </p:audio>
                                  </p:subTnLst>
                                </p:cTn>
                              </p:par>
                              <p:par>
                                <p:cTn id="70" presetID="3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style.rotation</p:attrName>
                                        </p:attrNameLst>
                                      </p:cBhvr>
                                      <p:tavLst>
                                        <p:tav tm="0">
                                          <p:val>
                                            <p:fltVal val="720"/>
                                          </p:val>
                                        </p:tav>
                                        <p:tav tm="100000">
                                          <p:val>
                                            <p:fltVal val="0"/>
                                          </p:val>
                                        </p:tav>
                                      </p:tavLst>
                                    </p:anim>
                                    <p:anim calcmode="lin" valueType="num">
                                      <p:cBhvr>
                                        <p:cTn id="74" dur="2000" fill="hold"/>
                                        <p:tgtEl>
                                          <p:spTgt spid="16"/>
                                        </p:tgtEl>
                                        <p:attrNameLst>
                                          <p:attrName>ppt_h</p:attrName>
                                        </p:attrNameLst>
                                      </p:cBhvr>
                                      <p:tavLst>
                                        <p:tav tm="0">
                                          <p:val>
                                            <p:fltVal val="0"/>
                                          </p:val>
                                        </p:tav>
                                        <p:tav tm="100000">
                                          <p:val>
                                            <p:strVal val="#ppt_h"/>
                                          </p:val>
                                        </p:tav>
                                      </p:tavLst>
                                    </p:anim>
                                    <p:anim calcmode="lin" valueType="num">
                                      <p:cBhvr>
                                        <p:cTn id="75"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5" name="ir_end.wav"/>
                                        </p:tgtEl>
                                      </p:cMediaNode>
                                    </p:audio>
                                  </p:subTnLst>
                                </p:cTn>
                              </p:par>
                              <p:par>
                                <p:cTn id="76" presetID="35"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anim calcmode="lin" valueType="num">
                                      <p:cBhvr>
                                        <p:cTn id="79" dur="2000" fill="hold"/>
                                        <p:tgtEl>
                                          <p:spTgt spid="17"/>
                                        </p:tgtEl>
                                        <p:attrNameLst>
                                          <p:attrName>style.rotation</p:attrName>
                                        </p:attrNameLst>
                                      </p:cBhvr>
                                      <p:tavLst>
                                        <p:tav tm="0">
                                          <p:val>
                                            <p:fltVal val="720"/>
                                          </p:val>
                                        </p:tav>
                                        <p:tav tm="100000">
                                          <p:val>
                                            <p:fltVal val="0"/>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 calcmode="lin" valueType="num">
                                      <p:cBhvr>
                                        <p:cTn id="81"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6"/>
                                            </p:cond>
                                          </p:stCondLst>
                                          <p:endCondLst>
                                            <p:cond evt="onStopAudio" delay="0">
                                              <p:tgtEl>
                                                <p:sldTgt/>
                                              </p:tgtEl>
                                            </p:cond>
                                          </p:endCondLst>
                                        </p:cTn>
                                        <p:tgtEl>
                                          <p:sndTgt r:embed="rId5" name="ir_end.wav"/>
                                        </p:tgtEl>
                                      </p:cMediaNode>
                                    </p:audio>
                                  </p:subTnLst>
                                </p:cTn>
                              </p:par>
                              <p:par>
                                <p:cTn id="82" presetID="35"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anim calcmode="lin" valueType="num">
                                      <p:cBhvr>
                                        <p:cTn id="85" dur="2000" fill="hold"/>
                                        <p:tgtEl>
                                          <p:spTgt spid="38"/>
                                        </p:tgtEl>
                                        <p:attrNameLst>
                                          <p:attrName>style.rotation</p:attrName>
                                        </p:attrNameLst>
                                      </p:cBhvr>
                                      <p:tavLst>
                                        <p:tav tm="0">
                                          <p:val>
                                            <p:fltVal val="720"/>
                                          </p:val>
                                        </p:tav>
                                        <p:tav tm="100000">
                                          <p:val>
                                            <p:fltVal val="0"/>
                                          </p:val>
                                        </p:tav>
                                      </p:tavLst>
                                    </p:anim>
                                    <p:anim calcmode="lin" valueType="num">
                                      <p:cBhvr>
                                        <p:cTn id="86" dur="2000" fill="hold"/>
                                        <p:tgtEl>
                                          <p:spTgt spid="38"/>
                                        </p:tgtEl>
                                        <p:attrNameLst>
                                          <p:attrName>ppt_h</p:attrName>
                                        </p:attrNameLst>
                                      </p:cBhvr>
                                      <p:tavLst>
                                        <p:tav tm="0">
                                          <p:val>
                                            <p:fltVal val="0"/>
                                          </p:val>
                                        </p:tav>
                                        <p:tav tm="100000">
                                          <p:val>
                                            <p:strVal val="#ppt_h"/>
                                          </p:val>
                                        </p:tav>
                                      </p:tavLst>
                                    </p:anim>
                                    <p:anim calcmode="lin" valueType="num">
                                      <p:cBhvr>
                                        <p:cTn id="87"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5" name="ir_end.wav"/>
                                        </p:tgtEl>
                                      </p:cMediaNode>
                                    </p:audio>
                                  </p:subTnLst>
                                </p:cTn>
                              </p:par>
                              <p:par>
                                <p:cTn id="88" presetID="35"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000"/>
                                        <p:tgtEl>
                                          <p:spTgt spid="39"/>
                                        </p:tgtEl>
                                      </p:cBhvr>
                                    </p:animEffect>
                                    <p:anim calcmode="lin" valueType="num">
                                      <p:cBhvr>
                                        <p:cTn id="91" dur="2000" fill="hold"/>
                                        <p:tgtEl>
                                          <p:spTgt spid="39"/>
                                        </p:tgtEl>
                                        <p:attrNameLst>
                                          <p:attrName>style.rotation</p:attrName>
                                        </p:attrNameLst>
                                      </p:cBhvr>
                                      <p:tavLst>
                                        <p:tav tm="0">
                                          <p:val>
                                            <p:fltVal val="720"/>
                                          </p:val>
                                        </p:tav>
                                        <p:tav tm="100000">
                                          <p:val>
                                            <p:fltVal val="0"/>
                                          </p:val>
                                        </p:tav>
                                      </p:tavLst>
                                    </p:anim>
                                    <p:anim calcmode="lin" valueType="num">
                                      <p:cBhvr>
                                        <p:cTn id="92" dur="2000" fill="hold"/>
                                        <p:tgtEl>
                                          <p:spTgt spid="39"/>
                                        </p:tgtEl>
                                        <p:attrNameLst>
                                          <p:attrName>ppt_h</p:attrName>
                                        </p:attrNameLst>
                                      </p:cBhvr>
                                      <p:tavLst>
                                        <p:tav tm="0">
                                          <p:val>
                                            <p:fltVal val="0"/>
                                          </p:val>
                                        </p:tav>
                                        <p:tav tm="100000">
                                          <p:val>
                                            <p:strVal val="#ppt_h"/>
                                          </p:val>
                                        </p:tav>
                                      </p:tavLst>
                                    </p:anim>
                                    <p:anim calcmode="lin" valueType="num">
                                      <p:cBhvr>
                                        <p:cTn id="93"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5" name="ir_end.wav"/>
                                        </p:tgtEl>
                                      </p:cMediaNode>
                                    </p:audio>
                                  </p:subTnLst>
                                </p:cTn>
                              </p:par>
                              <p:par>
                                <p:cTn id="94" presetID="35"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2000"/>
                                        <p:tgtEl>
                                          <p:spTgt spid="40"/>
                                        </p:tgtEl>
                                      </p:cBhvr>
                                    </p:animEffect>
                                    <p:anim calcmode="lin" valueType="num">
                                      <p:cBhvr>
                                        <p:cTn id="97" dur="2000" fill="hold"/>
                                        <p:tgtEl>
                                          <p:spTgt spid="40"/>
                                        </p:tgtEl>
                                        <p:attrNameLst>
                                          <p:attrName>style.rotation</p:attrName>
                                        </p:attrNameLst>
                                      </p:cBhvr>
                                      <p:tavLst>
                                        <p:tav tm="0">
                                          <p:val>
                                            <p:fltVal val="720"/>
                                          </p:val>
                                        </p:tav>
                                        <p:tav tm="100000">
                                          <p:val>
                                            <p:fltVal val="0"/>
                                          </p:val>
                                        </p:tav>
                                      </p:tavLst>
                                    </p:anim>
                                    <p:anim calcmode="lin" valueType="num">
                                      <p:cBhvr>
                                        <p:cTn id="98" dur="2000" fill="hold"/>
                                        <p:tgtEl>
                                          <p:spTgt spid="40"/>
                                        </p:tgtEl>
                                        <p:attrNameLst>
                                          <p:attrName>ppt_h</p:attrName>
                                        </p:attrNameLst>
                                      </p:cBhvr>
                                      <p:tavLst>
                                        <p:tav tm="0">
                                          <p:val>
                                            <p:fltVal val="0"/>
                                          </p:val>
                                        </p:tav>
                                        <p:tav tm="100000">
                                          <p:val>
                                            <p:strVal val="#ppt_h"/>
                                          </p:val>
                                        </p:tav>
                                      </p:tavLst>
                                    </p:anim>
                                    <p:anim calcmode="lin" valueType="num">
                                      <p:cBhvr>
                                        <p:cTn id="99"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5" name="ir_end.wav"/>
                                        </p:tgtEl>
                                      </p:cMediaNode>
                                    </p:audio>
                                  </p:subTnLst>
                                </p:cTn>
                              </p:par>
                              <p:par>
                                <p:cTn id="100" presetID="35"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2000"/>
                                        <p:tgtEl>
                                          <p:spTgt spid="41"/>
                                        </p:tgtEl>
                                      </p:cBhvr>
                                    </p:animEffect>
                                    <p:anim calcmode="lin" valueType="num">
                                      <p:cBhvr>
                                        <p:cTn id="103" dur="2000" fill="hold"/>
                                        <p:tgtEl>
                                          <p:spTgt spid="41"/>
                                        </p:tgtEl>
                                        <p:attrNameLst>
                                          <p:attrName>style.rotation</p:attrName>
                                        </p:attrNameLst>
                                      </p:cBhvr>
                                      <p:tavLst>
                                        <p:tav tm="0">
                                          <p:val>
                                            <p:fltVal val="720"/>
                                          </p:val>
                                        </p:tav>
                                        <p:tav tm="100000">
                                          <p:val>
                                            <p:fltVal val="0"/>
                                          </p:val>
                                        </p:tav>
                                      </p:tavLst>
                                    </p:anim>
                                    <p:anim calcmode="lin" valueType="num">
                                      <p:cBhvr>
                                        <p:cTn id="104" dur="2000" fill="hold"/>
                                        <p:tgtEl>
                                          <p:spTgt spid="41"/>
                                        </p:tgtEl>
                                        <p:attrNameLst>
                                          <p:attrName>ppt_h</p:attrName>
                                        </p:attrNameLst>
                                      </p:cBhvr>
                                      <p:tavLst>
                                        <p:tav tm="0">
                                          <p:val>
                                            <p:fltVal val="0"/>
                                          </p:val>
                                        </p:tav>
                                        <p:tav tm="100000">
                                          <p:val>
                                            <p:strVal val="#ppt_h"/>
                                          </p:val>
                                        </p:tav>
                                      </p:tavLst>
                                    </p:anim>
                                    <p:anim calcmode="lin" valueType="num">
                                      <p:cBhvr>
                                        <p:cTn id="105"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0"/>
                                            </p:cond>
                                          </p:stCondLst>
                                          <p:endCondLst>
                                            <p:cond evt="onStopAudio" delay="0">
                                              <p:tgtEl>
                                                <p:sldTgt/>
                                              </p:tgtEl>
                                            </p:cond>
                                          </p:endCondLst>
                                        </p:cTn>
                                        <p:tgtEl>
                                          <p:sndTgt r:embed="rId5" name="ir_end.wav"/>
                                        </p:tgtEl>
                                      </p:cMediaNode>
                                    </p:audio>
                                  </p:subTnLst>
                                </p:cTn>
                              </p:par>
                              <p:par>
                                <p:cTn id="106" presetID="35"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2000"/>
                                        <p:tgtEl>
                                          <p:spTgt spid="42"/>
                                        </p:tgtEl>
                                      </p:cBhvr>
                                    </p:animEffect>
                                    <p:anim calcmode="lin" valueType="num">
                                      <p:cBhvr>
                                        <p:cTn id="109" dur="2000" fill="hold"/>
                                        <p:tgtEl>
                                          <p:spTgt spid="42"/>
                                        </p:tgtEl>
                                        <p:attrNameLst>
                                          <p:attrName>style.rotation</p:attrName>
                                        </p:attrNameLst>
                                      </p:cBhvr>
                                      <p:tavLst>
                                        <p:tav tm="0">
                                          <p:val>
                                            <p:fltVal val="720"/>
                                          </p:val>
                                        </p:tav>
                                        <p:tav tm="100000">
                                          <p:val>
                                            <p:fltVal val="0"/>
                                          </p:val>
                                        </p:tav>
                                      </p:tavLst>
                                    </p:anim>
                                    <p:anim calcmode="lin" valueType="num">
                                      <p:cBhvr>
                                        <p:cTn id="110" dur="2000" fill="hold"/>
                                        <p:tgtEl>
                                          <p:spTgt spid="42"/>
                                        </p:tgtEl>
                                        <p:attrNameLst>
                                          <p:attrName>ppt_h</p:attrName>
                                        </p:attrNameLst>
                                      </p:cBhvr>
                                      <p:tavLst>
                                        <p:tav tm="0">
                                          <p:val>
                                            <p:fltVal val="0"/>
                                          </p:val>
                                        </p:tav>
                                        <p:tav tm="100000">
                                          <p:val>
                                            <p:strVal val="#ppt_h"/>
                                          </p:val>
                                        </p:tav>
                                      </p:tavLst>
                                    </p:anim>
                                    <p:anim calcmode="lin" valueType="num">
                                      <p:cBhvr>
                                        <p:cTn id="111"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5" name="ir_end.wav"/>
                                        </p:tgtEl>
                                      </p:cMediaNode>
                                    </p:audio>
                                  </p:subTnLst>
                                </p:cTn>
                              </p:par>
                              <p:par>
                                <p:cTn id="112" presetID="35"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2000"/>
                                        <p:tgtEl>
                                          <p:spTgt spid="43"/>
                                        </p:tgtEl>
                                      </p:cBhvr>
                                    </p:animEffect>
                                    <p:anim calcmode="lin" valueType="num">
                                      <p:cBhvr>
                                        <p:cTn id="115" dur="2000" fill="hold"/>
                                        <p:tgtEl>
                                          <p:spTgt spid="43"/>
                                        </p:tgtEl>
                                        <p:attrNameLst>
                                          <p:attrName>style.rotation</p:attrName>
                                        </p:attrNameLst>
                                      </p:cBhvr>
                                      <p:tavLst>
                                        <p:tav tm="0">
                                          <p:val>
                                            <p:fltVal val="720"/>
                                          </p:val>
                                        </p:tav>
                                        <p:tav tm="100000">
                                          <p:val>
                                            <p:fltVal val="0"/>
                                          </p:val>
                                        </p:tav>
                                      </p:tavLst>
                                    </p:anim>
                                    <p:anim calcmode="lin" valueType="num">
                                      <p:cBhvr>
                                        <p:cTn id="116" dur="2000" fill="hold"/>
                                        <p:tgtEl>
                                          <p:spTgt spid="43"/>
                                        </p:tgtEl>
                                        <p:attrNameLst>
                                          <p:attrName>ppt_h</p:attrName>
                                        </p:attrNameLst>
                                      </p:cBhvr>
                                      <p:tavLst>
                                        <p:tav tm="0">
                                          <p:val>
                                            <p:fltVal val="0"/>
                                          </p:val>
                                        </p:tav>
                                        <p:tav tm="100000">
                                          <p:val>
                                            <p:strVal val="#ppt_h"/>
                                          </p:val>
                                        </p:tav>
                                      </p:tavLst>
                                    </p:anim>
                                    <p:anim calcmode="lin" valueType="num">
                                      <p:cBhvr>
                                        <p:cTn id="117"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2"/>
                                            </p:cond>
                                          </p:stCondLst>
                                          <p:endCondLst>
                                            <p:cond evt="onStopAudio" delay="0">
                                              <p:tgtEl>
                                                <p:sldTgt/>
                                              </p:tgtEl>
                                            </p:cond>
                                          </p:endCondLst>
                                        </p:cTn>
                                        <p:tgtEl>
                                          <p:sndTgt r:embed="rId5" name="ir_end.wav"/>
                                        </p:tgtEl>
                                      </p:cMediaNode>
                                    </p:audio>
                                  </p:subTnLst>
                                </p:cTn>
                              </p:par>
                              <p:par>
                                <p:cTn id="118" presetID="35"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2000"/>
                                        <p:tgtEl>
                                          <p:spTgt spid="44"/>
                                        </p:tgtEl>
                                      </p:cBhvr>
                                    </p:animEffect>
                                    <p:anim calcmode="lin" valueType="num">
                                      <p:cBhvr>
                                        <p:cTn id="121" dur="2000" fill="hold"/>
                                        <p:tgtEl>
                                          <p:spTgt spid="44"/>
                                        </p:tgtEl>
                                        <p:attrNameLst>
                                          <p:attrName>style.rotation</p:attrName>
                                        </p:attrNameLst>
                                      </p:cBhvr>
                                      <p:tavLst>
                                        <p:tav tm="0">
                                          <p:val>
                                            <p:fltVal val="720"/>
                                          </p:val>
                                        </p:tav>
                                        <p:tav tm="100000">
                                          <p:val>
                                            <p:fltVal val="0"/>
                                          </p:val>
                                        </p:tav>
                                      </p:tavLst>
                                    </p:anim>
                                    <p:anim calcmode="lin" valueType="num">
                                      <p:cBhvr>
                                        <p:cTn id="122" dur="2000" fill="hold"/>
                                        <p:tgtEl>
                                          <p:spTgt spid="44"/>
                                        </p:tgtEl>
                                        <p:attrNameLst>
                                          <p:attrName>ppt_h</p:attrName>
                                        </p:attrNameLst>
                                      </p:cBhvr>
                                      <p:tavLst>
                                        <p:tav tm="0">
                                          <p:val>
                                            <p:fltVal val="0"/>
                                          </p:val>
                                        </p:tav>
                                        <p:tav tm="100000">
                                          <p:val>
                                            <p:strVal val="#ppt_h"/>
                                          </p:val>
                                        </p:tav>
                                      </p:tavLst>
                                    </p:anim>
                                    <p:anim calcmode="lin" valueType="num">
                                      <p:cBhvr>
                                        <p:cTn id="123"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5" name="ir_end.wav"/>
                                        </p:tgtEl>
                                      </p:cMediaNode>
                                    </p:audio>
                                  </p:subTnLst>
                                </p:cTn>
                              </p:par>
                              <p:par>
                                <p:cTn id="124" presetID="35"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2000"/>
                                        <p:tgtEl>
                                          <p:spTgt spid="45"/>
                                        </p:tgtEl>
                                      </p:cBhvr>
                                    </p:animEffect>
                                    <p:anim calcmode="lin" valueType="num">
                                      <p:cBhvr>
                                        <p:cTn id="127" dur="2000" fill="hold"/>
                                        <p:tgtEl>
                                          <p:spTgt spid="45"/>
                                        </p:tgtEl>
                                        <p:attrNameLst>
                                          <p:attrName>style.rotation</p:attrName>
                                        </p:attrNameLst>
                                      </p:cBhvr>
                                      <p:tavLst>
                                        <p:tav tm="0">
                                          <p:val>
                                            <p:fltVal val="720"/>
                                          </p:val>
                                        </p:tav>
                                        <p:tav tm="100000">
                                          <p:val>
                                            <p:fltVal val="0"/>
                                          </p:val>
                                        </p:tav>
                                      </p:tavLst>
                                    </p:anim>
                                    <p:anim calcmode="lin" valueType="num">
                                      <p:cBhvr>
                                        <p:cTn id="128" dur="2000" fill="hold"/>
                                        <p:tgtEl>
                                          <p:spTgt spid="45"/>
                                        </p:tgtEl>
                                        <p:attrNameLst>
                                          <p:attrName>ppt_h</p:attrName>
                                        </p:attrNameLst>
                                      </p:cBhvr>
                                      <p:tavLst>
                                        <p:tav tm="0">
                                          <p:val>
                                            <p:fltVal val="0"/>
                                          </p:val>
                                        </p:tav>
                                        <p:tav tm="100000">
                                          <p:val>
                                            <p:strVal val="#ppt_h"/>
                                          </p:val>
                                        </p:tav>
                                      </p:tavLst>
                                    </p:anim>
                                    <p:anim calcmode="lin" valueType="num">
                                      <p:cBhvr>
                                        <p:cTn id="129"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5" name="ir_end.wav"/>
                                        </p:tgtEl>
                                      </p:cMediaNode>
                                    </p:audio>
                                  </p:subTnLst>
                                </p:cTn>
                              </p:par>
                              <p:par>
                                <p:cTn id="130" presetID="35"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2000"/>
                                        <p:tgtEl>
                                          <p:spTgt spid="46"/>
                                        </p:tgtEl>
                                      </p:cBhvr>
                                    </p:animEffect>
                                    <p:anim calcmode="lin" valueType="num">
                                      <p:cBhvr>
                                        <p:cTn id="133" dur="2000" fill="hold"/>
                                        <p:tgtEl>
                                          <p:spTgt spid="46"/>
                                        </p:tgtEl>
                                        <p:attrNameLst>
                                          <p:attrName>style.rotation</p:attrName>
                                        </p:attrNameLst>
                                      </p:cBhvr>
                                      <p:tavLst>
                                        <p:tav tm="0">
                                          <p:val>
                                            <p:fltVal val="720"/>
                                          </p:val>
                                        </p:tav>
                                        <p:tav tm="100000">
                                          <p:val>
                                            <p:fltVal val="0"/>
                                          </p:val>
                                        </p:tav>
                                      </p:tavLst>
                                    </p:anim>
                                    <p:anim calcmode="lin" valueType="num">
                                      <p:cBhvr>
                                        <p:cTn id="134" dur="2000" fill="hold"/>
                                        <p:tgtEl>
                                          <p:spTgt spid="46"/>
                                        </p:tgtEl>
                                        <p:attrNameLst>
                                          <p:attrName>ppt_h</p:attrName>
                                        </p:attrNameLst>
                                      </p:cBhvr>
                                      <p:tavLst>
                                        <p:tav tm="0">
                                          <p:val>
                                            <p:fltVal val="0"/>
                                          </p:val>
                                        </p:tav>
                                        <p:tav tm="100000">
                                          <p:val>
                                            <p:strVal val="#ppt_h"/>
                                          </p:val>
                                        </p:tav>
                                      </p:tavLst>
                                    </p:anim>
                                    <p:anim calcmode="lin" valueType="num">
                                      <p:cBhvr>
                                        <p:cTn id="135"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0"/>
                                            </p:cond>
                                          </p:stCondLst>
                                          <p:endCondLst>
                                            <p:cond evt="onStopAudio" delay="0">
                                              <p:tgtEl>
                                                <p:sldTgt/>
                                              </p:tgtEl>
                                            </p:cond>
                                          </p:endCondLst>
                                        </p:cTn>
                                        <p:tgtEl>
                                          <p:sndTgt r:embed="rId5" name="ir_end.wav"/>
                                        </p:tgtEl>
                                      </p:cMediaNode>
                                    </p:audio>
                                  </p:subTnLst>
                                </p:cTn>
                              </p:par>
                              <p:par>
                                <p:cTn id="136" presetID="35" presetClass="entr" presetSubtype="0" fill="hold" grpId="0"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000"/>
                                        <p:tgtEl>
                                          <p:spTgt spid="47"/>
                                        </p:tgtEl>
                                      </p:cBhvr>
                                    </p:animEffect>
                                    <p:anim calcmode="lin" valueType="num">
                                      <p:cBhvr>
                                        <p:cTn id="139" dur="2000" fill="hold"/>
                                        <p:tgtEl>
                                          <p:spTgt spid="47"/>
                                        </p:tgtEl>
                                        <p:attrNameLst>
                                          <p:attrName>style.rotation</p:attrName>
                                        </p:attrNameLst>
                                      </p:cBhvr>
                                      <p:tavLst>
                                        <p:tav tm="0">
                                          <p:val>
                                            <p:fltVal val="720"/>
                                          </p:val>
                                        </p:tav>
                                        <p:tav tm="100000">
                                          <p:val>
                                            <p:fltVal val="0"/>
                                          </p:val>
                                        </p:tav>
                                      </p:tavLst>
                                    </p:anim>
                                    <p:anim calcmode="lin" valueType="num">
                                      <p:cBhvr>
                                        <p:cTn id="140" dur="2000" fill="hold"/>
                                        <p:tgtEl>
                                          <p:spTgt spid="47"/>
                                        </p:tgtEl>
                                        <p:attrNameLst>
                                          <p:attrName>ppt_h</p:attrName>
                                        </p:attrNameLst>
                                      </p:cBhvr>
                                      <p:tavLst>
                                        <p:tav tm="0">
                                          <p:val>
                                            <p:fltVal val="0"/>
                                          </p:val>
                                        </p:tav>
                                        <p:tav tm="100000">
                                          <p:val>
                                            <p:strVal val="#ppt_h"/>
                                          </p:val>
                                        </p:tav>
                                      </p:tavLst>
                                    </p:anim>
                                    <p:anim calcmode="lin" valueType="num">
                                      <p:cBhvr>
                                        <p:cTn id="141"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6"/>
                                            </p:cond>
                                          </p:stCondLst>
                                          <p:endCondLst>
                                            <p:cond evt="onStopAudio" delay="0">
                                              <p:tgtEl>
                                                <p:sldTgt/>
                                              </p:tgtEl>
                                            </p:cond>
                                          </p:endCondLst>
                                        </p:cTn>
                                        <p:tgtEl>
                                          <p:sndTgt r:embed="rId5" name="ir_end.wav"/>
                                        </p:tgtEl>
                                      </p:cMediaNode>
                                    </p:audio>
                                  </p:subTnLst>
                                </p:cTn>
                              </p:par>
                            </p:childTnLst>
                          </p:cTn>
                        </p:par>
                        <p:par>
                          <p:cTn id="142" fill="hold">
                            <p:stCondLst>
                              <p:cond delay="4000"/>
                            </p:stCondLst>
                            <p:childTnLst>
                              <p:par>
                                <p:cTn id="143" presetID="55" presetClass="entr" presetSubtype="0" fill="hold" nodeType="afterEffect">
                                  <p:stCondLst>
                                    <p:cond delay="0"/>
                                  </p:stCondLst>
                                  <p:childTnLst>
                                    <p:set>
                                      <p:cBhvr>
                                        <p:cTn id="144" dur="1" fill="hold">
                                          <p:stCondLst>
                                            <p:cond delay="0"/>
                                          </p:stCondLst>
                                        </p:cTn>
                                        <p:tgtEl>
                                          <p:spTgt spid="71"/>
                                        </p:tgtEl>
                                        <p:attrNameLst>
                                          <p:attrName>style.visibility</p:attrName>
                                        </p:attrNameLst>
                                      </p:cBhvr>
                                      <p:to>
                                        <p:strVal val="visible"/>
                                      </p:to>
                                    </p:set>
                                    <p:anim calcmode="lin" valueType="num">
                                      <p:cBhvr>
                                        <p:cTn id="145" dur="1000" fill="hold"/>
                                        <p:tgtEl>
                                          <p:spTgt spid="71"/>
                                        </p:tgtEl>
                                        <p:attrNameLst>
                                          <p:attrName>ppt_w</p:attrName>
                                        </p:attrNameLst>
                                      </p:cBhvr>
                                      <p:tavLst>
                                        <p:tav tm="0">
                                          <p:val>
                                            <p:strVal val="#ppt_w*0.70"/>
                                          </p:val>
                                        </p:tav>
                                        <p:tav tm="100000">
                                          <p:val>
                                            <p:strVal val="#ppt_w"/>
                                          </p:val>
                                        </p:tav>
                                      </p:tavLst>
                                    </p:anim>
                                    <p:anim calcmode="lin" valueType="num">
                                      <p:cBhvr>
                                        <p:cTn id="146" dur="1000" fill="hold"/>
                                        <p:tgtEl>
                                          <p:spTgt spid="71"/>
                                        </p:tgtEl>
                                        <p:attrNameLst>
                                          <p:attrName>ppt_h</p:attrName>
                                        </p:attrNameLst>
                                      </p:cBhvr>
                                      <p:tavLst>
                                        <p:tav tm="0">
                                          <p:val>
                                            <p:strVal val="#ppt_h"/>
                                          </p:val>
                                        </p:tav>
                                        <p:tav tm="100000">
                                          <p:val>
                                            <p:strVal val="#ppt_h"/>
                                          </p:val>
                                        </p:tav>
                                      </p:tavLst>
                                    </p:anim>
                                    <p:animEffect transition="in" filter="fade">
                                      <p:cBhvr>
                                        <p:cTn id="147" dur="1000"/>
                                        <p:tgtEl>
                                          <p:spTgt spid="71"/>
                                        </p:tgtEl>
                                      </p:cBhvr>
                                    </p:animEffect>
                                  </p:childTnLst>
                                  <p:subTnLst>
                                    <p:audio>
                                      <p:cMediaNode>
                                        <p:cTn display="0" masterRel="sameClick">
                                          <p:stCondLst>
                                            <p:cond evt="begin" delay="0">
                                              <p:tn val="143"/>
                                            </p:cond>
                                          </p:stCondLst>
                                          <p:endCondLst>
                                            <p:cond evt="onStopAudio" delay="0">
                                              <p:tgtEl>
                                                <p:sldTgt/>
                                              </p:tgtEl>
                                            </p:cond>
                                          </p:endCondLst>
                                        </p:cTn>
                                        <p:tgtEl>
                                          <p:sndTgt r:embed="rId6" name="Extra_Life_Blob.wav"/>
                                        </p:tgtEl>
                                      </p:cMediaNode>
                                    </p:audio>
                                  </p:subTnLst>
                                </p:cTn>
                              </p:par>
                            </p:childTnLst>
                          </p:cTn>
                        </p:par>
                      </p:childTnLst>
                    </p:cTn>
                  </p:par>
                  <p:par>
                    <p:cTn id="148" fill="hold">
                      <p:stCondLst>
                        <p:cond delay="indefinite"/>
                      </p:stCondLst>
                      <p:childTnLst>
                        <p:par>
                          <p:cTn id="149" fill="hold">
                            <p:stCondLst>
                              <p:cond delay="0"/>
                            </p:stCondLst>
                            <p:childTnLst>
                              <p:par>
                                <p:cTn id="150" presetID="55" presetClass="entr" presetSubtype="0" fill="hold" nodeType="clickEffect">
                                  <p:stCondLst>
                                    <p:cond delay="0"/>
                                  </p:stCondLst>
                                  <p:childTnLst>
                                    <p:set>
                                      <p:cBhvr>
                                        <p:cTn id="151" dur="1" fill="hold">
                                          <p:stCondLst>
                                            <p:cond delay="0"/>
                                          </p:stCondLst>
                                        </p:cTn>
                                        <p:tgtEl>
                                          <p:spTgt spid="72"/>
                                        </p:tgtEl>
                                        <p:attrNameLst>
                                          <p:attrName>style.visibility</p:attrName>
                                        </p:attrNameLst>
                                      </p:cBhvr>
                                      <p:to>
                                        <p:strVal val="visible"/>
                                      </p:to>
                                    </p:set>
                                    <p:anim calcmode="lin" valueType="num">
                                      <p:cBhvr>
                                        <p:cTn id="152" dur="1000" fill="hold"/>
                                        <p:tgtEl>
                                          <p:spTgt spid="72"/>
                                        </p:tgtEl>
                                        <p:attrNameLst>
                                          <p:attrName>ppt_w</p:attrName>
                                        </p:attrNameLst>
                                      </p:cBhvr>
                                      <p:tavLst>
                                        <p:tav tm="0">
                                          <p:val>
                                            <p:strVal val="#ppt_w*0.70"/>
                                          </p:val>
                                        </p:tav>
                                        <p:tav tm="100000">
                                          <p:val>
                                            <p:strVal val="#ppt_w"/>
                                          </p:val>
                                        </p:tav>
                                      </p:tavLst>
                                    </p:anim>
                                    <p:anim calcmode="lin" valueType="num">
                                      <p:cBhvr>
                                        <p:cTn id="153" dur="1000" fill="hold"/>
                                        <p:tgtEl>
                                          <p:spTgt spid="72"/>
                                        </p:tgtEl>
                                        <p:attrNameLst>
                                          <p:attrName>ppt_h</p:attrName>
                                        </p:attrNameLst>
                                      </p:cBhvr>
                                      <p:tavLst>
                                        <p:tav tm="0">
                                          <p:val>
                                            <p:strVal val="#ppt_h"/>
                                          </p:val>
                                        </p:tav>
                                        <p:tav tm="100000">
                                          <p:val>
                                            <p:strVal val="#ppt_h"/>
                                          </p:val>
                                        </p:tav>
                                      </p:tavLst>
                                    </p:anim>
                                    <p:animEffect transition="in" filter="fade">
                                      <p:cBhvr>
                                        <p:cTn id="154" dur="1000"/>
                                        <p:tgtEl>
                                          <p:spTgt spid="72"/>
                                        </p:tgtEl>
                                      </p:cBhvr>
                                    </p:animEffect>
                                  </p:childTnLst>
                                  <p:subTnLst>
                                    <p:audio>
                                      <p:cMediaNode>
                                        <p:cTn display="0" masterRel="sameClick">
                                          <p:stCondLst>
                                            <p:cond evt="begin" delay="0">
                                              <p:tn val="150"/>
                                            </p:cond>
                                          </p:stCondLst>
                                          <p:endCondLst>
                                            <p:cond evt="onStopAudio" delay="0">
                                              <p:tgtEl>
                                                <p:sldTgt/>
                                              </p:tgtEl>
                                            </p:cond>
                                          </p:endCondLst>
                                        </p:cTn>
                                        <p:tgtEl>
                                          <p:sndTgt r:embed="rId7" name="Whop.wav"/>
                                        </p:tgtEl>
                                      </p:cMediaNode>
                                    </p:audio>
                                  </p:subTnLst>
                                </p:cTn>
                              </p:par>
                            </p:childTnLst>
                          </p:cTn>
                        </p:par>
                      </p:childTnLst>
                    </p:cTn>
                  </p:par>
                  <p:par>
                    <p:cTn id="155" fill="hold">
                      <p:stCondLst>
                        <p:cond delay="indefinite"/>
                      </p:stCondLst>
                      <p:childTnLst>
                        <p:par>
                          <p:cTn id="156" fill="hold">
                            <p:stCondLst>
                              <p:cond delay="0"/>
                            </p:stCondLst>
                            <p:childTnLst>
                              <p:par>
                                <p:cTn id="157" presetID="55" presetClass="entr" presetSubtype="0" fill="hold" nodeType="clickEffect">
                                  <p:stCondLst>
                                    <p:cond delay="0"/>
                                  </p:stCondLst>
                                  <p:childTnLst>
                                    <p:set>
                                      <p:cBhvr>
                                        <p:cTn id="158" dur="1" fill="hold">
                                          <p:stCondLst>
                                            <p:cond delay="0"/>
                                          </p:stCondLst>
                                        </p:cTn>
                                        <p:tgtEl>
                                          <p:spTgt spid="74"/>
                                        </p:tgtEl>
                                        <p:attrNameLst>
                                          <p:attrName>style.visibility</p:attrName>
                                        </p:attrNameLst>
                                      </p:cBhvr>
                                      <p:to>
                                        <p:strVal val="visible"/>
                                      </p:to>
                                    </p:set>
                                    <p:anim calcmode="lin" valueType="num">
                                      <p:cBhvr>
                                        <p:cTn id="159" dur="1000" fill="hold"/>
                                        <p:tgtEl>
                                          <p:spTgt spid="74"/>
                                        </p:tgtEl>
                                        <p:attrNameLst>
                                          <p:attrName>ppt_w</p:attrName>
                                        </p:attrNameLst>
                                      </p:cBhvr>
                                      <p:tavLst>
                                        <p:tav tm="0">
                                          <p:val>
                                            <p:strVal val="#ppt_w*0.70"/>
                                          </p:val>
                                        </p:tav>
                                        <p:tav tm="100000">
                                          <p:val>
                                            <p:strVal val="#ppt_w"/>
                                          </p:val>
                                        </p:tav>
                                      </p:tavLst>
                                    </p:anim>
                                    <p:anim calcmode="lin" valueType="num">
                                      <p:cBhvr>
                                        <p:cTn id="160" dur="1000" fill="hold"/>
                                        <p:tgtEl>
                                          <p:spTgt spid="74"/>
                                        </p:tgtEl>
                                        <p:attrNameLst>
                                          <p:attrName>ppt_h</p:attrName>
                                        </p:attrNameLst>
                                      </p:cBhvr>
                                      <p:tavLst>
                                        <p:tav tm="0">
                                          <p:val>
                                            <p:strVal val="#ppt_h"/>
                                          </p:val>
                                        </p:tav>
                                        <p:tav tm="100000">
                                          <p:val>
                                            <p:strVal val="#ppt_h"/>
                                          </p:val>
                                        </p:tav>
                                      </p:tavLst>
                                    </p:anim>
                                    <p:animEffect transition="in" filter="fade">
                                      <p:cBhvr>
                                        <p:cTn id="161" dur="1000"/>
                                        <p:tgtEl>
                                          <p:spTgt spid="74"/>
                                        </p:tgtEl>
                                      </p:cBhvr>
                                    </p:animEffect>
                                  </p:childTnLst>
                                  <p:subTnLst>
                                    <p:audio>
                                      <p:cMediaNode>
                                        <p:cTn display="0" masterRel="sameClick">
                                          <p:stCondLst>
                                            <p:cond evt="begin" delay="0">
                                              <p:tn val="157"/>
                                            </p:cond>
                                          </p:stCondLst>
                                          <p:endCondLst>
                                            <p:cond evt="onStopAudio" delay="0">
                                              <p:tgtEl>
                                                <p:sldTgt/>
                                              </p:tgtEl>
                                            </p:cond>
                                          </p:endCondLst>
                                        </p:cTn>
                                        <p:tgtEl>
                                          <p:sndTgt r:embed="rId7" name="Whop.wav"/>
                                        </p:tgtEl>
                                      </p:cMediaNode>
                                    </p:audio>
                                  </p:subTnLst>
                                </p:cTn>
                              </p:par>
                            </p:childTnLst>
                          </p:cTn>
                        </p:par>
                      </p:childTnLst>
                    </p:cTn>
                  </p:par>
                  <p:par>
                    <p:cTn id="162" fill="hold">
                      <p:stCondLst>
                        <p:cond delay="indefinite"/>
                      </p:stCondLst>
                      <p:childTnLst>
                        <p:par>
                          <p:cTn id="163" fill="hold">
                            <p:stCondLst>
                              <p:cond delay="0"/>
                            </p:stCondLst>
                            <p:childTnLst>
                              <p:par>
                                <p:cTn id="164" presetID="55" presetClass="entr" presetSubtype="0" fill="hold" nodeType="clickEffect">
                                  <p:stCondLst>
                                    <p:cond delay="0"/>
                                  </p:stCondLst>
                                  <p:childTnLst>
                                    <p:set>
                                      <p:cBhvr>
                                        <p:cTn id="165" dur="1" fill="hold">
                                          <p:stCondLst>
                                            <p:cond delay="0"/>
                                          </p:stCondLst>
                                        </p:cTn>
                                        <p:tgtEl>
                                          <p:spTgt spid="75"/>
                                        </p:tgtEl>
                                        <p:attrNameLst>
                                          <p:attrName>style.visibility</p:attrName>
                                        </p:attrNameLst>
                                      </p:cBhvr>
                                      <p:to>
                                        <p:strVal val="visible"/>
                                      </p:to>
                                    </p:set>
                                    <p:anim calcmode="lin" valueType="num">
                                      <p:cBhvr>
                                        <p:cTn id="166" dur="1000" fill="hold"/>
                                        <p:tgtEl>
                                          <p:spTgt spid="75"/>
                                        </p:tgtEl>
                                        <p:attrNameLst>
                                          <p:attrName>ppt_w</p:attrName>
                                        </p:attrNameLst>
                                      </p:cBhvr>
                                      <p:tavLst>
                                        <p:tav tm="0">
                                          <p:val>
                                            <p:strVal val="#ppt_w*0.70"/>
                                          </p:val>
                                        </p:tav>
                                        <p:tav tm="100000">
                                          <p:val>
                                            <p:strVal val="#ppt_w"/>
                                          </p:val>
                                        </p:tav>
                                      </p:tavLst>
                                    </p:anim>
                                    <p:anim calcmode="lin" valueType="num">
                                      <p:cBhvr>
                                        <p:cTn id="167" dur="1000" fill="hold"/>
                                        <p:tgtEl>
                                          <p:spTgt spid="75"/>
                                        </p:tgtEl>
                                        <p:attrNameLst>
                                          <p:attrName>ppt_h</p:attrName>
                                        </p:attrNameLst>
                                      </p:cBhvr>
                                      <p:tavLst>
                                        <p:tav tm="0">
                                          <p:val>
                                            <p:strVal val="#ppt_h"/>
                                          </p:val>
                                        </p:tav>
                                        <p:tav tm="100000">
                                          <p:val>
                                            <p:strVal val="#ppt_h"/>
                                          </p:val>
                                        </p:tav>
                                      </p:tavLst>
                                    </p:anim>
                                    <p:animEffect transition="in" filter="fade">
                                      <p:cBhvr>
                                        <p:cTn id="168" dur="1000"/>
                                        <p:tgtEl>
                                          <p:spTgt spid="75"/>
                                        </p:tgtEl>
                                      </p:cBhvr>
                                    </p:animEffect>
                                  </p:childTnLst>
                                  <p:subTnLst>
                                    <p:audio>
                                      <p:cMediaNode>
                                        <p:cTn display="0" masterRel="sameClick">
                                          <p:stCondLst>
                                            <p:cond evt="begin" delay="0">
                                              <p:tn val="164"/>
                                            </p:cond>
                                          </p:stCondLst>
                                          <p:endCondLst>
                                            <p:cond evt="onStopAudio" delay="0">
                                              <p:tgtEl>
                                                <p:sldTgt/>
                                              </p:tgtEl>
                                            </p:cond>
                                          </p:endCondLst>
                                        </p:cTn>
                                        <p:tgtEl>
                                          <p:sndTgt r:embed="rId7" name="Whop.wav"/>
                                        </p:tgtEl>
                                      </p:cMediaNode>
                                    </p:audio>
                                  </p:subTnLst>
                                </p:cTn>
                              </p:par>
                            </p:childTnLst>
                          </p:cTn>
                        </p:par>
                      </p:childTnLst>
                    </p:cTn>
                  </p:par>
                  <p:par>
                    <p:cTn id="169" fill="hold">
                      <p:stCondLst>
                        <p:cond delay="indefinite"/>
                      </p:stCondLst>
                      <p:childTnLst>
                        <p:par>
                          <p:cTn id="170" fill="hold">
                            <p:stCondLst>
                              <p:cond delay="0"/>
                            </p:stCondLst>
                            <p:childTnLst>
                              <p:par>
                                <p:cTn id="171" presetID="55" presetClass="entr" presetSubtype="0" fill="hold" nodeType="clickEffect">
                                  <p:stCondLst>
                                    <p:cond delay="0"/>
                                  </p:stCondLst>
                                  <p:childTnLst>
                                    <p:set>
                                      <p:cBhvr>
                                        <p:cTn id="172" dur="1" fill="hold">
                                          <p:stCondLst>
                                            <p:cond delay="0"/>
                                          </p:stCondLst>
                                        </p:cTn>
                                        <p:tgtEl>
                                          <p:spTgt spid="73"/>
                                        </p:tgtEl>
                                        <p:attrNameLst>
                                          <p:attrName>style.visibility</p:attrName>
                                        </p:attrNameLst>
                                      </p:cBhvr>
                                      <p:to>
                                        <p:strVal val="visible"/>
                                      </p:to>
                                    </p:set>
                                    <p:anim calcmode="lin" valueType="num">
                                      <p:cBhvr>
                                        <p:cTn id="173" dur="1000" fill="hold"/>
                                        <p:tgtEl>
                                          <p:spTgt spid="73"/>
                                        </p:tgtEl>
                                        <p:attrNameLst>
                                          <p:attrName>ppt_w</p:attrName>
                                        </p:attrNameLst>
                                      </p:cBhvr>
                                      <p:tavLst>
                                        <p:tav tm="0">
                                          <p:val>
                                            <p:strVal val="#ppt_w*0.70"/>
                                          </p:val>
                                        </p:tav>
                                        <p:tav tm="100000">
                                          <p:val>
                                            <p:strVal val="#ppt_w"/>
                                          </p:val>
                                        </p:tav>
                                      </p:tavLst>
                                    </p:anim>
                                    <p:anim calcmode="lin" valueType="num">
                                      <p:cBhvr>
                                        <p:cTn id="174" dur="1000" fill="hold"/>
                                        <p:tgtEl>
                                          <p:spTgt spid="73"/>
                                        </p:tgtEl>
                                        <p:attrNameLst>
                                          <p:attrName>ppt_h</p:attrName>
                                        </p:attrNameLst>
                                      </p:cBhvr>
                                      <p:tavLst>
                                        <p:tav tm="0">
                                          <p:val>
                                            <p:strVal val="#ppt_h"/>
                                          </p:val>
                                        </p:tav>
                                        <p:tav tm="100000">
                                          <p:val>
                                            <p:strVal val="#ppt_h"/>
                                          </p:val>
                                        </p:tav>
                                      </p:tavLst>
                                    </p:anim>
                                    <p:animEffect transition="in" filter="fade">
                                      <p:cBhvr>
                                        <p:cTn id="175" dur="1000"/>
                                        <p:tgtEl>
                                          <p:spTgt spid="73"/>
                                        </p:tgtEl>
                                      </p:cBhvr>
                                    </p:animEffect>
                                  </p:childTnLst>
                                  <p:subTnLst>
                                    <p:audio>
                                      <p:cMediaNode>
                                        <p:cTn display="0" masterRel="sameClick">
                                          <p:stCondLst>
                                            <p:cond evt="begin" delay="0">
                                              <p:tn val="171"/>
                                            </p:cond>
                                          </p:stCondLst>
                                          <p:endCondLst>
                                            <p:cond evt="onStopAudio" delay="0">
                                              <p:tgtEl>
                                                <p:sldTgt/>
                                              </p:tgtEl>
                                            </p:cond>
                                          </p:endCondLst>
                                        </p:cTn>
                                        <p:tgtEl>
                                          <p:sndTgt r:embed="rId7" name="Whop.wav"/>
                                        </p:tgtEl>
                                      </p:cMediaNode>
                                    </p:audio>
                                  </p:subTnLst>
                                </p:cTn>
                              </p:par>
                            </p:childTnLst>
                          </p:cTn>
                        </p:par>
                      </p:childTnLst>
                    </p:cTn>
                  </p:par>
                  <p:par>
                    <p:cTn id="176" fill="hold">
                      <p:stCondLst>
                        <p:cond delay="indefinite"/>
                      </p:stCondLst>
                      <p:childTnLst>
                        <p:par>
                          <p:cTn id="177" fill="hold">
                            <p:stCondLst>
                              <p:cond delay="0"/>
                            </p:stCondLst>
                            <p:childTnLst>
                              <p:par>
                                <p:cTn id="178" presetID="55" presetClass="entr" presetSubtype="0" fill="hold" nodeType="clickEffect">
                                  <p:stCondLst>
                                    <p:cond delay="0"/>
                                  </p:stCondLst>
                                  <p:childTnLst>
                                    <p:set>
                                      <p:cBhvr>
                                        <p:cTn id="179" dur="1" fill="hold">
                                          <p:stCondLst>
                                            <p:cond delay="0"/>
                                          </p:stCondLst>
                                        </p:cTn>
                                        <p:tgtEl>
                                          <p:spTgt spid="76"/>
                                        </p:tgtEl>
                                        <p:attrNameLst>
                                          <p:attrName>style.visibility</p:attrName>
                                        </p:attrNameLst>
                                      </p:cBhvr>
                                      <p:to>
                                        <p:strVal val="visible"/>
                                      </p:to>
                                    </p:set>
                                    <p:anim calcmode="lin" valueType="num">
                                      <p:cBhvr>
                                        <p:cTn id="180" dur="1000" fill="hold"/>
                                        <p:tgtEl>
                                          <p:spTgt spid="76"/>
                                        </p:tgtEl>
                                        <p:attrNameLst>
                                          <p:attrName>ppt_w</p:attrName>
                                        </p:attrNameLst>
                                      </p:cBhvr>
                                      <p:tavLst>
                                        <p:tav tm="0">
                                          <p:val>
                                            <p:strVal val="#ppt_w*0.70"/>
                                          </p:val>
                                        </p:tav>
                                        <p:tav tm="100000">
                                          <p:val>
                                            <p:strVal val="#ppt_w"/>
                                          </p:val>
                                        </p:tav>
                                      </p:tavLst>
                                    </p:anim>
                                    <p:anim calcmode="lin" valueType="num">
                                      <p:cBhvr>
                                        <p:cTn id="181" dur="1000" fill="hold"/>
                                        <p:tgtEl>
                                          <p:spTgt spid="76"/>
                                        </p:tgtEl>
                                        <p:attrNameLst>
                                          <p:attrName>ppt_h</p:attrName>
                                        </p:attrNameLst>
                                      </p:cBhvr>
                                      <p:tavLst>
                                        <p:tav tm="0">
                                          <p:val>
                                            <p:strVal val="#ppt_h"/>
                                          </p:val>
                                        </p:tav>
                                        <p:tav tm="100000">
                                          <p:val>
                                            <p:strVal val="#ppt_h"/>
                                          </p:val>
                                        </p:tav>
                                      </p:tavLst>
                                    </p:anim>
                                    <p:animEffect transition="in" filter="fade">
                                      <p:cBhvr>
                                        <p:cTn id="182" dur="1000"/>
                                        <p:tgtEl>
                                          <p:spTgt spid="76"/>
                                        </p:tgtEl>
                                      </p:cBhvr>
                                    </p:animEffect>
                                  </p:childTnLst>
                                  <p:subTnLst>
                                    <p:audio>
                                      <p:cMediaNode>
                                        <p:cTn display="0" masterRel="sameClick">
                                          <p:stCondLst>
                                            <p:cond evt="begin" delay="0">
                                              <p:tn val="178"/>
                                            </p:cond>
                                          </p:stCondLst>
                                          <p:endCondLst>
                                            <p:cond evt="onStopAudio" delay="0">
                                              <p:tgtEl>
                                                <p:sldTgt/>
                                              </p:tgtEl>
                                            </p:cond>
                                          </p:endCondLst>
                                        </p:cTn>
                                        <p:tgtEl>
                                          <p:sndTgt r:embed="rId7" name="Whop.wav"/>
                                        </p:tgtEl>
                                      </p:cMediaNode>
                                    </p:audio>
                                  </p:subTnLst>
                                </p:cTn>
                              </p:par>
                            </p:childTnLst>
                          </p:cTn>
                        </p:par>
                        <p:par>
                          <p:cTn id="183" fill="hold">
                            <p:stCondLst>
                              <p:cond delay="1000"/>
                            </p:stCondLst>
                            <p:childTnLst>
                              <p:par>
                                <p:cTn id="184" presetID="47" presetClass="entr" presetSubtype="0" fill="hold" grpId="0" nodeType="afterEffect">
                                  <p:stCondLst>
                                    <p:cond delay="0"/>
                                  </p:stCondLst>
                                  <p:childTnLst>
                                    <p:set>
                                      <p:cBhvr>
                                        <p:cTn id="185" dur="1" fill="hold">
                                          <p:stCondLst>
                                            <p:cond delay="0"/>
                                          </p:stCondLst>
                                        </p:cTn>
                                        <p:tgtEl>
                                          <p:spTgt spid="7"/>
                                        </p:tgtEl>
                                        <p:attrNameLst>
                                          <p:attrName>style.visibility</p:attrName>
                                        </p:attrNameLst>
                                      </p:cBhvr>
                                      <p:to>
                                        <p:strVal val="visible"/>
                                      </p:to>
                                    </p:set>
                                    <p:animEffect transition="in" filter="fade">
                                      <p:cBhvr>
                                        <p:cTn id="186" dur="1000"/>
                                        <p:tgtEl>
                                          <p:spTgt spid="7"/>
                                        </p:tgtEl>
                                      </p:cBhvr>
                                    </p:animEffect>
                                    <p:anim calcmode="lin" valueType="num">
                                      <p:cBhvr>
                                        <p:cTn id="187" dur="1000" fill="hold"/>
                                        <p:tgtEl>
                                          <p:spTgt spid="7"/>
                                        </p:tgtEl>
                                        <p:attrNameLst>
                                          <p:attrName>ppt_x</p:attrName>
                                        </p:attrNameLst>
                                      </p:cBhvr>
                                      <p:tavLst>
                                        <p:tav tm="0">
                                          <p:val>
                                            <p:strVal val="#ppt_x"/>
                                          </p:val>
                                        </p:tav>
                                        <p:tav tm="100000">
                                          <p:val>
                                            <p:strVal val="#ppt_x"/>
                                          </p:val>
                                        </p:tav>
                                      </p:tavLst>
                                    </p:anim>
                                    <p:anim calcmode="lin" valueType="num">
                                      <p:cBhvr>
                                        <p:cTn id="18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8"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FF8FFF">
              <a:alpha val="6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5" name="مستطيل مستدير الزوايا 4"/>
          <p:cNvSpPr/>
          <p:nvPr/>
        </p:nvSpPr>
        <p:spPr bwMode="auto">
          <a:xfrm>
            <a:off x="3216372" y="76200"/>
            <a:ext cx="4784628"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مثِّل العدد في المربعات التالية</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6" name="سحابة 5"/>
          <p:cNvSpPr/>
          <p:nvPr/>
        </p:nvSpPr>
        <p:spPr>
          <a:xfrm rot="788280">
            <a:off x="8015757" y="127986"/>
            <a:ext cx="990600" cy="914400"/>
          </a:xfrm>
          <a:prstGeom prst="cloud">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34" name="مستطيل مستدير الزوايا 33"/>
          <p:cNvSpPr/>
          <p:nvPr/>
        </p:nvSpPr>
        <p:spPr>
          <a:xfrm>
            <a:off x="3886200" y="5334000"/>
            <a:ext cx="1752600" cy="14224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none" rtlCol="1" anchor="ctr"/>
          <a:lstStyle/>
          <a:p>
            <a:pPr algn="ctr">
              <a:defRPr/>
            </a:pPr>
            <a:r>
              <a:rPr lang="ar-EG" sz="11500" dirty="0">
                <a:ln>
                  <a:solidFill>
                    <a:schemeClr val="tx1"/>
                  </a:solidFill>
                  <a:prstDash val="dash"/>
                </a:ln>
                <a:solidFill>
                  <a:schemeClr val="bg1"/>
                </a:solidFill>
              </a:rPr>
              <a:t>19</a:t>
            </a:r>
          </a:p>
        </p:txBody>
      </p:sp>
      <p:sp>
        <p:nvSpPr>
          <p:cNvPr id="35" name="مستطيل مستدير الزوايا 34"/>
          <p:cNvSpPr/>
          <p:nvPr/>
        </p:nvSpPr>
        <p:spPr>
          <a:xfrm>
            <a:off x="4038600" y="54864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36" name="سهم دائري 35"/>
          <p:cNvSpPr/>
          <p:nvPr/>
        </p:nvSpPr>
        <p:spPr>
          <a:xfrm rot="4325348">
            <a:off x="4886328" y="5621699"/>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37" name="سهم دائري 36"/>
          <p:cNvSpPr/>
          <p:nvPr/>
        </p:nvSpPr>
        <p:spPr>
          <a:xfrm rot="13061166">
            <a:off x="4876291" y="5602642"/>
            <a:ext cx="434155"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38" name="سهم دائري 37"/>
          <p:cNvSpPr/>
          <p:nvPr/>
        </p:nvSpPr>
        <p:spPr>
          <a:xfrm rot="17492803">
            <a:off x="4894502" y="5595316"/>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39" name="مستطيل مستدير الزوايا 38"/>
          <p:cNvSpPr/>
          <p:nvPr/>
        </p:nvSpPr>
        <p:spPr>
          <a:xfrm>
            <a:off x="4876800" y="55626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96" name="مستطيل مستدير الزوايا 95"/>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7" name="مستطيل مستدير الزوايا 96"/>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8" name="مستطيل مستدير الزوايا 97"/>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9" name="مستطيل مستدير الزوايا 98"/>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0" name="مستطيل مستدير الزوايا 99"/>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1" name="مستطيل مستدير الزوايا 100"/>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2" name="مستطيل مستدير الزوايا 101"/>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3" name="مستطيل مستدير الزوايا 102"/>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4" name="مستطيل مستدير الزوايا 103"/>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5" name="مستطيل مستدير الزوايا 104"/>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06" name="صورة 105" descr="Clipart-Cartoon-Design-04 copy.gif"/>
          <p:cNvPicPr>
            <a:picLocks noChangeAspect="1"/>
          </p:cNvPicPr>
          <p:nvPr/>
        </p:nvPicPr>
        <p:blipFill>
          <a:blip r:embed="rId7" cstate="print"/>
          <a:stretch>
            <a:fillRect/>
          </a:stretch>
        </p:blipFill>
        <p:spPr>
          <a:xfrm>
            <a:off x="8334375" y="2903538"/>
            <a:ext cx="609600" cy="565150"/>
          </a:xfrm>
          <a:prstGeom prst="rect">
            <a:avLst/>
          </a:prstGeom>
          <a:effectLst>
            <a:outerShdw blurRad="50800" dist="38100" dir="2700000" algn="tl" rotWithShape="0">
              <a:prstClr val="black">
                <a:alpha val="40000"/>
              </a:prstClr>
            </a:outerShdw>
          </a:effectLst>
        </p:spPr>
      </p:pic>
      <p:pic>
        <p:nvPicPr>
          <p:cNvPr id="107" name="صورة 106" descr="Clipart-Cartoon-Design-04 copy.gif"/>
          <p:cNvPicPr>
            <a:picLocks noChangeAspect="1"/>
          </p:cNvPicPr>
          <p:nvPr/>
        </p:nvPicPr>
        <p:blipFill>
          <a:blip r:embed="rId7" cstate="print"/>
          <a:stretch>
            <a:fillRect/>
          </a:stretch>
        </p:blipFill>
        <p:spPr>
          <a:xfrm>
            <a:off x="7427913" y="2940050"/>
            <a:ext cx="617537" cy="574675"/>
          </a:xfrm>
          <a:prstGeom prst="rect">
            <a:avLst/>
          </a:prstGeom>
          <a:effectLst>
            <a:outerShdw blurRad="50800" dist="38100" dir="2700000" algn="tl" rotWithShape="0">
              <a:prstClr val="black">
                <a:alpha val="40000"/>
              </a:prstClr>
            </a:outerShdw>
          </a:effectLst>
        </p:spPr>
      </p:pic>
      <p:pic>
        <p:nvPicPr>
          <p:cNvPr id="108" name="صورة 107" descr="Clipart-Cartoon-Design-04 copy.gif"/>
          <p:cNvPicPr>
            <a:picLocks noChangeAspect="1"/>
          </p:cNvPicPr>
          <p:nvPr/>
        </p:nvPicPr>
        <p:blipFill>
          <a:blip r:embed="rId7" cstate="print"/>
          <a:stretch>
            <a:fillRect/>
          </a:stretch>
        </p:blipFill>
        <p:spPr>
          <a:xfrm>
            <a:off x="6464300" y="2940050"/>
            <a:ext cx="617538" cy="574675"/>
          </a:xfrm>
          <a:prstGeom prst="rect">
            <a:avLst/>
          </a:prstGeom>
          <a:effectLst>
            <a:outerShdw blurRad="50800" dist="38100" dir="2700000" algn="tl" rotWithShape="0">
              <a:prstClr val="black">
                <a:alpha val="40000"/>
              </a:prstClr>
            </a:outerShdw>
          </a:effectLst>
        </p:spPr>
      </p:pic>
      <p:pic>
        <p:nvPicPr>
          <p:cNvPr id="109" name="صورة 108" descr="Clipart-Cartoon-Design-04 copy.gif"/>
          <p:cNvPicPr>
            <a:picLocks noChangeAspect="1"/>
          </p:cNvPicPr>
          <p:nvPr/>
        </p:nvPicPr>
        <p:blipFill>
          <a:blip r:embed="rId7" cstate="print"/>
          <a:stretch>
            <a:fillRect/>
          </a:stretch>
        </p:blipFill>
        <p:spPr>
          <a:xfrm>
            <a:off x="5618163" y="2940050"/>
            <a:ext cx="617537" cy="574675"/>
          </a:xfrm>
          <a:prstGeom prst="rect">
            <a:avLst/>
          </a:prstGeom>
          <a:effectLst>
            <a:outerShdw blurRad="50800" dist="38100" dir="2700000" algn="tl" rotWithShape="0">
              <a:prstClr val="black">
                <a:alpha val="40000"/>
              </a:prstClr>
            </a:outerShdw>
          </a:effectLst>
        </p:spPr>
      </p:pic>
      <p:pic>
        <p:nvPicPr>
          <p:cNvPr id="110" name="صورة 109" descr="Clipart-Cartoon-Design-04 copy.gif"/>
          <p:cNvPicPr>
            <a:picLocks noChangeAspect="1"/>
          </p:cNvPicPr>
          <p:nvPr/>
        </p:nvPicPr>
        <p:blipFill>
          <a:blip r:embed="rId7" cstate="print"/>
          <a:stretch>
            <a:fillRect/>
          </a:stretch>
        </p:blipFill>
        <p:spPr>
          <a:xfrm>
            <a:off x="4732338" y="2940050"/>
            <a:ext cx="619125" cy="574675"/>
          </a:xfrm>
          <a:prstGeom prst="rect">
            <a:avLst/>
          </a:prstGeom>
          <a:effectLst>
            <a:outerShdw blurRad="50800" dist="38100" dir="2700000" algn="tl" rotWithShape="0">
              <a:prstClr val="black">
                <a:alpha val="40000"/>
              </a:prstClr>
            </a:outerShdw>
          </a:effectLst>
        </p:spPr>
      </p:pic>
      <p:pic>
        <p:nvPicPr>
          <p:cNvPr id="111" name="صورة 110" descr="Clipart-Cartoon-Design-04 copy.gif"/>
          <p:cNvPicPr>
            <a:picLocks noChangeAspect="1"/>
          </p:cNvPicPr>
          <p:nvPr/>
        </p:nvPicPr>
        <p:blipFill>
          <a:blip r:embed="rId7" cstate="print"/>
          <a:stretch>
            <a:fillRect/>
          </a:stretch>
        </p:blipFill>
        <p:spPr>
          <a:xfrm>
            <a:off x="8375650" y="3811588"/>
            <a:ext cx="617538" cy="573087"/>
          </a:xfrm>
          <a:prstGeom prst="rect">
            <a:avLst/>
          </a:prstGeom>
          <a:effectLst>
            <a:outerShdw blurRad="50800" dist="38100" dir="2700000" algn="tl" rotWithShape="0">
              <a:prstClr val="black">
                <a:alpha val="40000"/>
              </a:prstClr>
            </a:outerShdw>
          </a:effectLst>
        </p:spPr>
      </p:pic>
      <p:sp>
        <p:nvSpPr>
          <p:cNvPr id="112" name="مستطيل مستدير الزوايا 111"/>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3" name="مستطيل مستدير الزوايا 112"/>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4" name="مستطيل مستدير الزوايا 113"/>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5" name="مستطيل مستدير الزوايا 114"/>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6" name="مستطيل مستدير الزوايا 115"/>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7" name="مستطيل مستدير الزوايا 116"/>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18" name="صورة 117" descr="Clipart-Cartoon-Design-04 copy.gif"/>
          <p:cNvPicPr>
            <a:picLocks noChangeAspect="1"/>
          </p:cNvPicPr>
          <p:nvPr/>
        </p:nvPicPr>
        <p:blipFill>
          <a:blip r:embed="rId7" cstate="print"/>
          <a:stretch>
            <a:fillRect/>
          </a:stretch>
        </p:blipFill>
        <p:spPr>
          <a:xfrm>
            <a:off x="7502525" y="3827463"/>
            <a:ext cx="619125" cy="574675"/>
          </a:xfrm>
          <a:prstGeom prst="rect">
            <a:avLst/>
          </a:prstGeom>
          <a:effectLst>
            <a:outerShdw blurRad="50800" dist="38100" dir="2700000" algn="tl" rotWithShape="0">
              <a:prstClr val="black">
                <a:alpha val="40000"/>
              </a:prstClr>
            </a:outerShdw>
          </a:effectLst>
        </p:spPr>
      </p:pic>
      <p:pic>
        <p:nvPicPr>
          <p:cNvPr id="119" name="صورة 118" descr="Clipart-Cartoon-Design-04 copy.gif"/>
          <p:cNvPicPr>
            <a:picLocks noChangeAspect="1"/>
          </p:cNvPicPr>
          <p:nvPr/>
        </p:nvPicPr>
        <p:blipFill>
          <a:blip r:embed="rId7" cstate="print"/>
          <a:stretch>
            <a:fillRect/>
          </a:stretch>
        </p:blipFill>
        <p:spPr>
          <a:xfrm>
            <a:off x="6538913" y="3854450"/>
            <a:ext cx="617537" cy="573088"/>
          </a:xfrm>
          <a:prstGeom prst="rect">
            <a:avLst/>
          </a:prstGeom>
          <a:effectLst>
            <a:outerShdw blurRad="50800" dist="38100" dir="2700000" algn="tl" rotWithShape="0">
              <a:prstClr val="black">
                <a:alpha val="40000"/>
              </a:prstClr>
            </a:outerShdw>
          </a:effectLst>
        </p:spPr>
      </p:pic>
      <p:pic>
        <p:nvPicPr>
          <p:cNvPr id="120" name="صورة 119" descr="Clipart-Cartoon-Design-04 copy.gif"/>
          <p:cNvPicPr>
            <a:picLocks noChangeAspect="1"/>
          </p:cNvPicPr>
          <p:nvPr/>
        </p:nvPicPr>
        <p:blipFill>
          <a:blip r:embed="rId7" cstate="print"/>
          <a:stretch>
            <a:fillRect/>
          </a:stretch>
        </p:blipFill>
        <p:spPr>
          <a:xfrm>
            <a:off x="5692775" y="3854450"/>
            <a:ext cx="617538" cy="573088"/>
          </a:xfrm>
          <a:prstGeom prst="rect">
            <a:avLst/>
          </a:prstGeom>
          <a:effectLst>
            <a:outerShdw blurRad="50800" dist="38100" dir="2700000" algn="tl" rotWithShape="0">
              <a:prstClr val="black">
                <a:alpha val="40000"/>
              </a:prstClr>
            </a:outerShdw>
          </a:effectLst>
        </p:spPr>
      </p:pic>
      <p:sp>
        <p:nvSpPr>
          <p:cNvPr id="121" name="مستطيل مستدير الزوايا 120"/>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22" name="صورة 121" descr="Clipart-Cartoon-Design-04 copy.gif"/>
          <p:cNvPicPr>
            <a:picLocks noChangeAspect="1"/>
          </p:cNvPicPr>
          <p:nvPr/>
        </p:nvPicPr>
        <p:blipFill>
          <a:blip r:embed="rId7" cstate="print"/>
          <a:stretch>
            <a:fillRect/>
          </a:stretch>
        </p:blipFill>
        <p:spPr>
          <a:xfrm>
            <a:off x="4794250" y="3854450"/>
            <a:ext cx="617538" cy="574675"/>
          </a:xfrm>
          <a:prstGeom prst="rect">
            <a:avLst/>
          </a:prstGeom>
          <a:effectLst>
            <a:outerShdw blurRad="50800" dist="38100" dir="2700000" algn="tl" rotWithShape="0">
              <a:prstClr val="black">
                <a:alpha val="40000"/>
              </a:prstClr>
            </a:outerShdw>
          </a:effectLst>
        </p:spPr>
      </p:pic>
      <p:sp>
        <p:nvSpPr>
          <p:cNvPr id="123" name="مستطيل مستدير الزوايا 122"/>
          <p:cNvSpPr/>
          <p:nvPr/>
        </p:nvSpPr>
        <p:spPr bwMode="auto">
          <a:xfrm>
            <a:off x="82088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24" name="مستطيل مستدير الزوايا 123"/>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5" name="مستطيل مستدير الزوايا 124"/>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6" name="مستطيل مستدير الزوايا 125"/>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7" name="مستطيل مستدير الزوايا 126"/>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8" name="مستطيل مستدير الزوايا 127"/>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9" name="مستطيل مستدير الزوايا 128"/>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0" name="مستطيل مستدير الزوايا 129"/>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1" name="مستطيل مستدير الزوايا 130"/>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2" name="مستطيل مستدير الزوايا 131"/>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3" name="مستطيل مستدير الزوايا 132"/>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34" name="صورة 133" descr="Clipart-Cartoon-Design-04 copy.gif"/>
          <p:cNvPicPr>
            <a:picLocks noChangeAspect="1"/>
          </p:cNvPicPr>
          <p:nvPr/>
        </p:nvPicPr>
        <p:blipFill>
          <a:blip r:embed="rId7" cstate="print"/>
          <a:stretch>
            <a:fillRect/>
          </a:stretch>
        </p:blipFill>
        <p:spPr>
          <a:xfrm>
            <a:off x="3800475" y="2943225"/>
            <a:ext cx="608013" cy="565150"/>
          </a:xfrm>
          <a:prstGeom prst="rect">
            <a:avLst/>
          </a:prstGeom>
          <a:effectLst>
            <a:outerShdw blurRad="50800" dist="38100" dir="2700000" algn="tl" rotWithShape="0">
              <a:prstClr val="black">
                <a:alpha val="40000"/>
              </a:prstClr>
            </a:outerShdw>
          </a:effectLst>
        </p:spPr>
      </p:pic>
      <p:sp>
        <p:nvSpPr>
          <p:cNvPr id="135" name="مستطيل مستدير الزوايا 134"/>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36" name="صورة 135" descr="Clipart-Cartoon-Design-04 copy.gif"/>
          <p:cNvPicPr>
            <a:picLocks noChangeAspect="1"/>
          </p:cNvPicPr>
          <p:nvPr/>
        </p:nvPicPr>
        <p:blipFill>
          <a:blip r:embed="rId7" cstate="print"/>
          <a:stretch>
            <a:fillRect/>
          </a:stretch>
        </p:blipFill>
        <p:spPr>
          <a:xfrm>
            <a:off x="2886075" y="2951163"/>
            <a:ext cx="608013" cy="565150"/>
          </a:xfrm>
          <a:prstGeom prst="rect">
            <a:avLst/>
          </a:prstGeom>
          <a:effectLst>
            <a:outerShdw blurRad="50800" dist="38100" dir="2700000" algn="tl" rotWithShape="0">
              <a:prstClr val="black">
                <a:alpha val="40000"/>
              </a:prstClr>
            </a:outerShdw>
          </a:effectLst>
        </p:spPr>
      </p:pic>
      <p:pic>
        <p:nvPicPr>
          <p:cNvPr id="137" name="صورة 136" descr="Clipart-Cartoon-Design-04 copy.gif"/>
          <p:cNvPicPr>
            <a:picLocks noChangeAspect="1"/>
          </p:cNvPicPr>
          <p:nvPr/>
        </p:nvPicPr>
        <p:blipFill>
          <a:blip r:embed="rId7" cstate="print"/>
          <a:stretch>
            <a:fillRect/>
          </a:stretch>
        </p:blipFill>
        <p:spPr>
          <a:xfrm>
            <a:off x="1971675" y="2951163"/>
            <a:ext cx="608013" cy="565150"/>
          </a:xfrm>
          <a:prstGeom prst="rect">
            <a:avLst/>
          </a:prstGeom>
          <a:effectLst>
            <a:outerShdw blurRad="50800" dist="38100" dir="2700000" algn="tl" rotWithShape="0">
              <a:prstClr val="black">
                <a:alpha val="40000"/>
              </a:prstClr>
            </a:outerShdw>
          </a:effectLst>
        </p:spPr>
      </p:pic>
      <p:sp>
        <p:nvSpPr>
          <p:cNvPr id="138" name="مستطيل مستدير الزوايا 137"/>
          <p:cNvSpPr/>
          <p:nvPr/>
        </p:nvSpPr>
        <p:spPr bwMode="auto">
          <a:xfrm>
            <a:off x="7294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9" name="مستطيل مستدير الزوايا 138"/>
          <p:cNvSpPr/>
          <p:nvPr/>
        </p:nvSpPr>
        <p:spPr bwMode="auto">
          <a:xfrm>
            <a:off x="6380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40" name="صورة 139" descr="Clipart-Cartoon-Design-04 copy.gif"/>
          <p:cNvPicPr>
            <a:picLocks noChangeAspect="1"/>
          </p:cNvPicPr>
          <p:nvPr/>
        </p:nvPicPr>
        <p:blipFill>
          <a:blip r:embed="rId7" cstate="print"/>
          <a:stretch>
            <a:fillRect/>
          </a:stretch>
        </p:blipFill>
        <p:spPr>
          <a:xfrm>
            <a:off x="1143000" y="2913063"/>
            <a:ext cx="608013" cy="565150"/>
          </a:xfrm>
          <a:prstGeom prst="rect">
            <a:avLst/>
          </a:prstGeom>
          <a:effectLst>
            <a:outerShdw blurRad="50800" dist="38100" dir="2700000" algn="tl" rotWithShape="0">
              <a:prstClr val="black">
                <a:alpha val="40000"/>
              </a:prstClr>
            </a:outerShdw>
          </a:effectLst>
        </p:spPr>
      </p:pic>
      <p:pic>
        <p:nvPicPr>
          <p:cNvPr id="141" name="صورة 140" descr="Clipart-Cartoon-Design-04 copy.gif"/>
          <p:cNvPicPr>
            <a:picLocks noChangeAspect="1"/>
          </p:cNvPicPr>
          <p:nvPr/>
        </p:nvPicPr>
        <p:blipFill>
          <a:blip r:embed="rId7" cstate="print"/>
          <a:stretch>
            <a:fillRect/>
          </a:stretch>
        </p:blipFill>
        <p:spPr>
          <a:xfrm>
            <a:off x="228600" y="2913063"/>
            <a:ext cx="608013" cy="565150"/>
          </a:xfrm>
          <a:prstGeom prst="rect">
            <a:avLst/>
          </a:prstGeom>
          <a:effectLst>
            <a:outerShdw blurRad="50800" dist="38100" dir="2700000" algn="tl" rotWithShape="0">
              <a:prstClr val="black">
                <a:alpha val="40000"/>
              </a:prstClr>
            </a:outerShdw>
          </a:effectLst>
        </p:spPr>
      </p:pic>
      <p:pic>
        <p:nvPicPr>
          <p:cNvPr id="142" name="صورة 141" descr="Clipart-Cartoon-Design-04 copy.gif"/>
          <p:cNvPicPr>
            <a:picLocks noChangeAspect="1"/>
          </p:cNvPicPr>
          <p:nvPr/>
        </p:nvPicPr>
        <p:blipFill>
          <a:blip r:embed="rId7" cstate="print"/>
          <a:stretch>
            <a:fillRect/>
          </a:stretch>
        </p:blipFill>
        <p:spPr>
          <a:xfrm>
            <a:off x="3816350" y="3827463"/>
            <a:ext cx="617538" cy="573087"/>
          </a:xfrm>
          <a:prstGeom prst="rect">
            <a:avLst/>
          </a:prstGeom>
          <a:effectLst>
            <a:outerShdw blurRad="50800" dist="38100" dir="2700000" algn="tl" rotWithShape="0">
              <a:prstClr val="black">
                <a:alpha val="40000"/>
              </a:prstClr>
            </a:outerShdw>
          </a:effectLst>
        </p:spPr>
      </p:pic>
      <p:pic>
        <p:nvPicPr>
          <p:cNvPr id="143" name="صورة 142" descr="Clipart-Cartoon-Design-04 copy.gif"/>
          <p:cNvPicPr>
            <a:picLocks noChangeAspect="1"/>
          </p:cNvPicPr>
          <p:nvPr/>
        </p:nvPicPr>
        <p:blipFill>
          <a:blip r:embed="rId7" cstate="print"/>
          <a:stretch>
            <a:fillRect/>
          </a:stretch>
        </p:blipFill>
        <p:spPr>
          <a:xfrm>
            <a:off x="2970213" y="3827463"/>
            <a:ext cx="617537" cy="573087"/>
          </a:xfrm>
          <a:prstGeom prst="rect">
            <a:avLst/>
          </a:prstGeom>
          <a:effectLst>
            <a:outerShdw blurRad="50800" dist="38100" dir="2700000" algn="tl" rotWithShape="0">
              <a:prstClr val="black">
                <a:alpha val="40000"/>
              </a:prstClr>
            </a:outerShdw>
          </a:effectLst>
        </p:spPr>
      </p:pic>
      <p:pic>
        <p:nvPicPr>
          <p:cNvPr id="144" name="صورة 143" descr="Clipart-Cartoon-Design-04 copy.gif"/>
          <p:cNvPicPr>
            <a:picLocks noChangeAspect="1"/>
          </p:cNvPicPr>
          <p:nvPr/>
        </p:nvPicPr>
        <p:blipFill>
          <a:blip r:embed="rId7" cstate="print"/>
          <a:stretch>
            <a:fillRect/>
          </a:stretch>
        </p:blipFill>
        <p:spPr>
          <a:xfrm>
            <a:off x="1979613" y="3827463"/>
            <a:ext cx="619125" cy="574675"/>
          </a:xfrm>
          <a:prstGeom prst="rect">
            <a:avLst/>
          </a:prstGeom>
          <a:effectLst>
            <a:outerShdw blurRad="50800" dist="38100" dir="2700000" algn="tl" rotWithShape="0">
              <a:prstClr val="black">
                <a:alpha val="40000"/>
              </a:prstClr>
            </a:outerShdw>
          </a:effectLst>
        </p:spPr>
      </p:pic>
      <p:sp>
        <p:nvSpPr>
          <p:cNvPr id="145" name="مستطيل مستدير الزوايا 144"/>
          <p:cNvSpPr/>
          <p:nvPr/>
        </p:nvSpPr>
        <p:spPr bwMode="auto">
          <a:xfrm>
            <a:off x="54864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46" name="مستطيل مستدير الزوايا 145"/>
          <p:cNvSpPr/>
          <p:nvPr/>
        </p:nvSpPr>
        <p:spPr bwMode="auto">
          <a:xfrm>
            <a:off x="4572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47" name="مستطيل مستدير الزوايا 146"/>
          <p:cNvSpPr/>
          <p:nvPr/>
        </p:nvSpPr>
        <p:spPr bwMode="auto">
          <a:xfrm>
            <a:off x="3657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48" name="مستطيل مستدير الزوايا 147"/>
          <p:cNvSpPr/>
          <p:nvPr/>
        </p:nvSpPr>
        <p:spPr bwMode="auto">
          <a:xfrm>
            <a:off x="2696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49" name="مستطيل مستدير الزوايا 14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50" name="صورة 149" descr="Clipart-Cartoon-Design-04 copy.gif"/>
          <p:cNvPicPr>
            <a:picLocks noChangeAspect="1"/>
          </p:cNvPicPr>
          <p:nvPr/>
        </p:nvPicPr>
        <p:blipFill>
          <a:blip r:embed="rId7" cstate="print"/>
          <a:stretch>
            <a:fillRect/>
          </a:stretch>
        </p:blipFill>
        <p:spPr>
          <a:xfrm>
            <a:off x="1143000" y="3810000"/>
            <a:ext cx="617538" cy="574675"/>
          </a:xfrm>
          <a:prstGeom prst="rect">
            <a:avLst/>
          </a:prstGeom>
          <a:effectLst>
            <a:outerShdw blurRad="50800" dist="38100" dir="2700000" algn="tl" rotWithShape="0">
              <a:prstClr val="black">
                <a:alpha val="40000"/>
              </a:prstClr>
            </a:outerShdw>
          </a:effectLst>
        </p:spPr>
      </p:pic>
      <p:sp>
        <p:nvSpPr>
          <p:cNvPr id="151" name="مستطيل مستدير الزوايا 150"/>
          <p:cNvSpPr/>
          <p:nvPr/>
        </p:nvSpPr>
        <p:spPr bwMode="auto">
          <a:xfrm>
            <a:off x="1066800" y="1981200"/>
            <a:ext cx="544830"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52" name="مستطيل مستدير الزوايا 151"/>
          <p:cNvSpPr/>
          <p:nvPr/>
        </p:nvSpPr>
        <p:spPr bwMode="auto">
          <a:xfrm>
            <a:off x="76200" y="19812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53" name="مستطيل مستدير الزوايا 152"/>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p.wav"/>
                                        </p:tgtEl>
                                      </p:cMediaNode>
                                    </p:audio>
                                  </p:subTnLst>
                                </p:cTn>
                              </p:par>
                            </p:childTnLst>
                          </p:cTn>
                        </p:par>
                        <p:par>
                          <p:cTn id="15" fill="hold">
                            <p:stCondLst>
                              <p:cond delay="500"/>
                            </p:stCondLst>
                            <p:childTnLst>
                              <p:par>
                                <p:cTn id="16" presetID="3" presetClass="entr" presetSubtype="10" fill="hold" nodeType="after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blinds(horizontal)">
                                      <p:cBhvr>
                                        <p:cTn id="18" dur="500"/>
                                        <p:tgtEl>
                                          <p:spTgt spid="112"/>
                                        </p:tgtEl>
                                      </p:cBhvr>
                                    </p:animEffect>
                                  </p:childTnLst>
                                  <p:subTnLst>
                                    <p:audio>
                                      <p:cMediaNode>
                                        <p:cTn display="0" masterRel="sameClick">
                                          <p:stCondLst>
                                            <p:cond evt="begin" delay="0">
                                              <p:tn val="16"/>
                                            </p:cond>
                                          </p:stCondLst>
                                          <p:endCondLst>
                                            <p:cond evt="onStopAudio" delay="0">
                                              <p:tgtEl>
                                                <p:sldTgt/>
                                              </p:tgtEl>
                                            </p:cond>
                                          </p:endCondLst>
                                        </p:cTn>
                                        <p:tgtEl>
                                          <p:sndTgt r:embed="rId5" name="1316 - whistle up.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anim calcmode="lin" valueType="num">
                                      <p:cBhvr>
                                        <p:cTn id="24" dur="500" fill="hold"/>
                                        <p:tgtEl>
                                          <p:spTgt spid="107"/>
                                        </p:tgtEl>
                                        <p:attrNameLst>
                                          <p:attrName>ppt_x</p:attrName>
                                        </p:attrNameLst>
                                      </p:cBhvr>
                                      <p:tavLst>
                                        <p:tav tm="0">
                                          <p:val>
                                            <p:strVal val="#ppt_x"/>
                                          </p:val>
                                        </p:tav>
                                        <p:tav tm="100000">
                                          <p:val>
                                            <p:strVal val="#ppt_x"/>
                                          </p:val>
                                        </p:tav>
                                      </p:tavLst>
                                    </p:anim>
                                    <p:anim calcmode="lin" valueType="num">
                                      <p:cBhvr>
                                        <p:cTn id="25" dur="500" fill="hold"/>
                                        <p:tgtEl>
                                          <p:spTgt spid="10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p.wav"/>
                                        </p:tgtEl>
                                      </p:cMediaNode>
                                    </p:audio>
                                  </p:sub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blinds(horizontal)">
                                      <p:cBhvr>
                                        <p:cTn id="29" dur="500"/>
                                        <p:tgtEl>
                                          <p:spTgt spid="113"/>
                                        </p:tgtEl>
                                      </p:cBhvr>
                                    </p:animEffect>
                                  </p:childTnLst>
                                  <p:subTnLst>
                                    <p:audio>
                                      <p:cMediaNode>
                                        <p:cTn display="0" masterRel="sameClick">
                                          <p:stCondLst>
                                            <p:cond evt="begin" delay="0">
                                              <p:tn val="27"/>
                                            </p:cond>
                                          </p:stCondLst>
                                          <p:endCondLst>
                                            <p:cond evt="onStopAudio" delay="0">
                                              <p:tgtEl>
                                                <p:sldTgt/>
                                              </p:tgtEl>
                                            </p:cond>
                                          </p:endCondLst>
                                        </p:cTn>
                                        <p:tgtEl>
                                          <p:sndTgt r:embed="rId5" name="1316 - whistle up.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anim calcmode="lin" valueType="num">
                                      <p:cBhvr>
                                        <p:cTn id="35" dur="500" fill="hold"/>
                                        <p:tgtEl>
                                          <p:spTgt spid="108"/>
                                        </p:tgtEl>
                                        <p:attrNameLst>
                                          <p:attrName>ppt_x</p:attrName>
                                        </p:attrNameLst>
                                      </p:cBhvr>
                                      <p:tavLst>
                                        <p:tav tm="0">
                                          <p:val>
                                            <p:strVal val="#ppt_x"/>
                                          </p:val>
                                        </p:tav>
                                        <p:tav tm="100000">
                                          <p:val>
                                            <p:strVal val="#ppt_x"/>
                                          </p:val>
                                        </p:tav>
                                      </p:tavLst>
                                    </p:anim>
                                    <p:anim calcmode="lin" valueType="num">
                                      <p:cBhvr>
                                        <p:cTn id="36" dur="500" fill="hold"/>
                                        <p:tgtEl>
                                          <p:spTgt spid="10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p.wav"/>
                                        </p:tgtEl>
                                      </p:cMediaNode>
                                    </p:audio>
                                  </p:sub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blinds(horizontal)">
                                      <p:cBhvr>
                                        <p:cTn id="40" dur="500"/>
                                        <p:tgtEl>
                                          <p:spTgt spid="114"/>
                                        </p:tgtEl>
                                      </p:cBhvr>
                                    </p:animEffect>
                                  </p:childTnLst>
                                  <p:subTnLst>
                                    <p:audio>
                                      <p:cMediaNode>
                                        <p:cTn display="0" masterRel="sameClick">
                                          <p:stCondLst>
                                            <p:cond evt="begin" delay="0">
                                              <p:tn val="38"/>
                                            </p:cond>
                                          </p:stCondLst>
                                          <p:endCondLst>
                                            <p:cond evt="onStopAudio" delay="0">
                                              <p:tgtEl>
                                                <p:sldTgt/>
                                              </p:tgtEl>
                                            </p:cond>
                                          </p:endCondLst>
                                        </p:cTn>
                                        <p:tgtEl>
                                          <p:sndTgt r:embed="rId5" name="1316 - whistle up.wav"/>
                                        </p:tgtEl>
                                      </p:cMediaNode>
                                    </p:audio>
                                  </p:sub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anim calcmode="lin" valueType="num">
                                      <p:cBhvr>
                                        <p:cTn id="46" dur="500" fill="hold"/>
                                        <p:tgtEl>
                                          <p:spTgt spid="109"/>
                                        </p:tgtEl>
                                        <p:attrNameLst>
                                          <p:attrName>ppt_x</p:attrName>
                                        </p:attrNameLst>
                                      </p:cBhvr>
                                      <p:tavLst>
                                        <p:tav tm="0">
                                          <p:val>
                                            <p:strVal val="#ppt_x"/>
                                          </p:val>
                                        </p:tav>
                                        <p:tav tm="100000">
                                          <p:val>
                                            <p:strVal val="#ppt_x"/>
                                          </p:val>
                                        </p:tav>
                                      </p:tavLst>
                                    </p:anim>
                                    <p:anim calcmode="lin" valueType="num">
                                      <p:cBhvr>
                                        <p:cTn id="47" dur="500" fill="hold"/>
                                        <p:tgtEl>
                                          <p:spTgt spid="10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Whop.wav"/>
                                        </p:tgtEl>
                                      </p:cMediaNode>
                                    </p:audio>
                                  </p:subTnLst>
                                </p:cTn>
                              </p:par>
                            </p:childTnLst>
                          </p:cTn>
                        </p:par>
                        <p:par>
                          <p:cTn id="48" fill="hold">
                            <p:stCondLst>
                              <p:cond delay="500"/>
                            </p:stCondLst>
                            <p:childTnLst>
                              <p:par>
                                <p:cTn id="49" presetID="3" presetClass="entr" presetSubtype="10"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blinds(horizontal)">
                                      <p:cBhvr>
                                        <p:cTn id="51" dur="500"/>
                                        <p:tgtEl>
                                          <p:spTgt spid="115"/>
                                        </p:tgtEl>
                                      </p:cBhvr>
                                    </p:animEffect>
                                  </p:childTnLst>
                                  <p:subTnLst>
                                    <p:audio>
                                      <p:cMediaNode>
                                        <p:cTn display="0" masterRel="sameClick">
                                          <p:stCondLst>
                                            <p:cond evt="begin" delay="0">
                                              <p:tn val="49"/>
                                            </p:cond>
                                          </p:stCondLst>
                                          <p:endCondLst>
                                            <p:cond evt="onStopAudio" delay="0">
                                              <p:tgtEl>
                                                <p:sldTgt/>
                                              </p:tgtEl>
                                            </p:cond>
                                          </p:endCondLst>
                                        </p:cTn>
                                        <p:tgtEl>
                                          <p:sndTgt r:embed="rId5" name="1316 - whistle up.wav"/>
                                        </p:tgtEl>
                                      </p:cMediaNode>
                                    </p:audio>
                                  </p:sub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anim calcmode="lin" valueType="num">
                                      <p:cBhvr>
                                        <p:cTn id="57" dur="500" fill="hold"/>
                                        <p:tgtEl>
                                          <p:spTgt spid="110"/>
                                        </p:tgtEl>
                                        <p:attrNameLst>
                                          <p:attrName>ppt_x</p:attrName>
                                        </p:attrNameLst>
                                      </p:cBhvr>
                                      <p:tavLst>
                                        <p:tav tm="0">
                                          <p:val>
                                            <p:strVal val="#ppt_x"/>
                                          </p:val>
                                        </p:tav>
                                        <p:tav tm="100000">
                                          <p:val>
                                            <p:strVal val="#ppt_x"/>
                                          </p:val>
                                        </p:tav>
                                      </p:tavLst>
                                    </p:anim>
                                    <p:anim calcmode="lin" valueType="num">
                                      <p:cBhvr>
                                        <p:cTn id="58" dur="500" fill="hold"/>
                                        <p:tgtEl>
                                          <p:spTgt spid="1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p.wav"/>
                                        </p:tgtEl>
                                      </p:cMediaNode>
                                    </p:audio>
                                  </p:subTnLst>
                                </p:cTn>
                              </p:par>
                            </p:childTnLst>
                          </p:cTn>
                        </p:par>
                        <p:par>
                          <p:cTn id="59" fill="hold">
                            <p:stCondLst>
                              <p:cond delay="500"/>
                            </p:stCondLst>
                            <p:childTnLst>
                              <p:par>
                                <p:cTn id="60" presetID="3" presetClass="entr" presetSubtype="10" fill="hold" nodeType="after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blinds(horizontal)">
                                      <p:cBhvr>
                                        <p:cTn id="62" dur="500"/>
                                        <p:tgtEl>
                                          <p:spTgt spid="116"/>
                                        </p:tgtEl>
                                      </p:cBhvr>
                                    </p:animEffect>
                                  </p:childTnLst>
                                  <p:subTnLst>
                                    <p:audio>
                                      <p:cMediaNode>
                                        <p:cTn display="0" masterRel="sameClick">
                                          <p:stCondLst>
                                            <p:cond evt="begin" delay="0">
                                              <p:tn val="60"/>
                                            </p:cond>
                                          </p:stCondLst>
                                          <p:endCondLst>
                                            <p:cond evt="onStopAudio" delay="0">
                                              <p:tgtEl>
                                                <p:sldTgt/>
                                              </p:tgtEl>
                                            </p:cond>
                                          </p:endCondLst>
                                        </p:cTn>
                                        <p:tgtEl>
                                          <p:sndTgt r:embed="rId5" name="1316 - whistle up.wav"/>
                                        </p:tgtEl>
                                      </p:cMediaNode>
                                    </p:audio>
                                  </p:sub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fade">
                                      <p:cBhvr>
                                        <p:cTn id="67" dur="500"/>
                                        <p:tgtEl>
                                          <p:spTgt spid="134"/>
                                        </p:tgtEl>
                                      </p:cBhvr>
                                    </p:animEffect>
                                    <p:anim calcmode="lin" valueType="num">
                                      <p:cBhvr>
                                        <p:cTn id="68" dur="500" fill="hold"/>
                                        <p:tgtEl>
                                          <p:spTgt spid="134"/>
                                        </p:tgtEl>
                                        <p:attrNameLst>
                                          <p:attrName>ppt_x</p:attrName>
                                        </p:attrNameLst>
                                      </p:cBhvr>
                                      <p:tavLst>
                                        <p:tav tm="0">
                                          <p:val>
                                            <p:strVal val="#ppt_x"/>
                                          </p:val>
                                        </p:tav>
                                        <p:tav tm="100000">
                                          <p:val>
                                            <p:strVal val="#ppt_x"/>
                                          </p:val>
                                        </p:tav>
                                      </p:tavLst>
                                    </p:anim>
                                    <p:anim calcmode="lin" valueType="num">
                                      <p:cBhvr>
                                        <p:cTn id="69" dur="500" fill="hold"/>
                                        <p:tgtEl>
                                          <p:spTgt spid="1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p.wav"/>
                                        </p:tgtEl>
                                      </p:cMediaNode>
                                    </p:audio>
                                  </p:subTnLst>
                                </p:cTn>
                              </p:par>
                            </p:childTnLst>
                          </p:cTn>
                        </p:par>
                        <p:par>
                          <p:cTn id="70" fill="hold">
                            <p:stCondLst>
                              <p:cond delay="500"/>
                            </p:stCondLst>
                            <p:childTnLst>
                              <p:par>
                                <p:cTn id="71" presetID="3" presetClass="entr" presetSubtype="10" fill="hold" nodeType="after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blinds(horizontal)">
                                      <p:cBhvr>
                                        <p:cTn id="73" dur="500"/>
                                        <p:tgtEl>
                                          <p:spTgt spid="135"/>
                                        </p:tgtEl>
                                      </p:cBhvr>
                                    </p:animEffect>
                                  </p:childTnLst>
                                  <p:subTnLst>
                                    <p:audio>
                                      <p:cMediaNode>
                                        <p:cTn display="0" masterRel="sameClick">
                                          <p:stCondLst>
                                            <p:cond evt="begin" delay="0">
                                              <p:tn val="71"/>
                                            </p:cond>
                                          </p:stCondLst>
                                          <p:endCondLst>
                                            <p:cond evt="onStopAudio" delay="0">
                                              <p:tgtEl>
                                                <p:sldTgt/>
                                              </p:tgtEl>
                                            </p:cond>
                                          </p:endCondLst>
                                        </p:cTn>
                                        <p:tgtEl>
                                          <p:sndTgt r:embed="rId5" name="1316 - whistle up.wav"/>
                                        </p:tgtEl>
                                      </p:cMediaNode>
                                    </p:audio>
                                  </p:sub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136"/>
                                        </p:tgtEl>
                                        <p:attrNameLst>
                                          <p:attrName>style.visibility</p:attrName>
                                        </p:attrNameLst>
                                      </p:cBhvr>
                                      <p:to>
                                        <p:strVal val="visible"/>
                                      </p:to>
                                    </p:set>
                                    <p:animEffect transition="in" filter="fade">
                                      <p:cBhvr>
                                        <p:cTn id="78" dur="500"/>
                                        <p:tgtEl>
                                          <p:spTgt spid="136"/>
                                        </p:tgtEl>
                                      </p:cBhvr>
                                    </p:animEffect>
                                    <p:anim calcmode="lin" valueType="num">
                                      <p:cBhvr>
                                        <p:cTn id="79" dur="500" fill="hold"/>
                                        <p:tgtEl>
                                          <p:spTgt spid="136"/>
                                        </p:tgtEl>
                                        <p:attrNameLst>
                                          <p:attrName>ppt_x</p:attrName>
                                        </p:attrNameLst>
                                      </p:cBhvr>
                                      <p:tavLst>
                                        <p:tav tm="0">
                                          <p:val>
                                            <p:strVal val="#ppt_x"/>
                                          </p:val>
                                        </p:tav>
                                        <p:tav tm="100000">
                                          <p:val>
                                            <p:strVal val="#ppt_x"/>
                                          </p:val>
                                        </p:tav>
                                      </p:tavLst>
                                    </p:anim>
                                    <p:anim calcmode="lin" valueType="num">
                                      <p:cBhvr>
                                        <p:cTn id="80" dur="500" fill="hold"/>
                                        <p:tgtEl>
                                          <p:spTgt spid="1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Whop.wav"/>
                                        </p:tgtEl>
                                      </p:cMediaNode>
                                    </p:audio>
                                  </p:subTnLst>
                                </p:cTn>
                              </p:par>
                            </p:childTnLst>
                          </p:cTn>
                        </p:par>
                        <p:par>
                          <p:cTn id="81" fill="hold">
                            <p:stCondLst>
                              <p:cond delay="500"/>
                            </p:stCondLst>
                            <p:childTnLst>
                              <p:par>
                                <p:cTn id="82" presetID="3" presetClass="entr" presetSubtype="10" fill="hold" nodeType="after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blinds(horizontal)">
                                      <p:cBhvr>
                                        <p:cTn id="84" dur="500"/>
                                        <p:tgtEl>
                                          <p:spTgt spid="117"/>
                                        </p:tgtEl>
                                      </p:cBhvr>
                                    </p:animEffect>
                                  </p:childTnLst>
                                  <p:subTnLst>
                                    <p:audio>
                                      <p:cMediaNode>
                                        <p:cTn display="0" masterRel="sameClick">
                                          <p:stCondLst>
                                            <p:cond evt="begin" delay="0">
                                              <p:tn val="82"/>
                                            </p:cond>
                                          </p:stCondLst>
                                          <p:endCondLst>
                                            <p:cond evt="onStopAudio" delay="0">
                                              <p:tgtEl>
                                                <p:sldTgt/>
                                              </p:tgtEl>
                                            </p:cond>
                                          </p:endCondLst>
                                        </p:cTn>
                                        <p:tgtEl>
                                          <p:sndTgt r:embed="rId5" name="1316 - whistle up.wav"/>
                                        </p:tgtEl>
                                      </p:cMediaNode>
                                    </p:audio>
                                  </p:sub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fade">
                                      <p:cBhvr>
                                        <p:cTn id="89" dur="500"/>
                                        <p:tgtEl>
                                          <p:spTgt spid="137"/>
                                        </p:tgtEl>
                                      </p:cBhvr>
                                    </p:animEffect>
                                    <p:anim calcmode="lin" valueType="num">
                                      <p:cBhvr>
                                        <p:cTn id="90" dur="500" fill="hold"/>
                                        <p:tgtEl>
                                          <p:spTgt spid="137"/>
                                        </p:tgtEl>
                                        <p:attrNameLst>
                                          <p:attrName>ppt_x</p:attrName>
                                        </p:attrNameLst>
                                      </p:cBhvr>
                                      <p:tavLst>
                                        <p:tav tm="0">
                                          <p:val>
                                            <p:strVal val="#ppt_x"/>
                                          </p:val>
                                        </p:tav>
                                        <p:tav tm="100000">
                                          <p:val>
                                            <p:strVal val="#ppt_x"/>
                                          </p:val>
                                        </p:tav>
                                      </p:tavLst>
                                    </p:anim>
                                    <p:anim calcmode="lin" valueType="num">
                                      <p:cBhvr>
                                        <p:cTn id="91" dur="500" fill="hold"/>
                                        <p:tgtEl>
                                          <p:spTgt spid="1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Whop.wav"/>
                                        </p:tgtEl>
                                      </p:cMediaNode>
                                    </p:audio>
                                  </p:subTnLst>
                                </p:cTn>
                              </p:par>
                            </p:childTnLst>
                          </p:cTn>
                        </p:par>
                        <p:par>
                          <p:cTn id="92" fill="hold">
                            <p:stCondLst>
                              <p:cond delay="500"/>
                            </p:stCondLst>
                            <p:childTnLst>
                              <p:par>
                                <p:cTn id="93" presetID="3" presetClass="entr" presetSubtype="10" fill="hold" nodeType="afterEffect">
                                  <p:stCondLst>
                                    <p:cond delay="0"/>
                                  </p:stCondLst>
                                  <p:childTnLst>
                                    <p:set>
                                      <p:cBhvr>
                                        <p:cTn id="94" dur="1" fill="hold">
                                          <p:stCondLst>
                                            <p:cond delay="0"/>
                                          </p:stCondLst>
                                        </p:cTn>
                                        <p:tgtEl>
                                          <p:spTgt spid="121"/>
                                        </p:tgtEl>
                                        <p:attrNameLst>
                                          <p:attrName>style.visibility</p:attrName>
                                        </p:attrNameLst>
                                      </p:cBhvr>
                                      <p:to>
                                        <p:strVal val="visible"/>
                                      </p:to>
                                    </p:set>
                                    <p:animEffect transition="in" filter="blinds(horizontal)">
                                      <p:cBhvr>
                                        <p:cTn id="95" dur="500"/>
                                        <p:tgtEl>
                                          <p:spTgt spid="121"/>
                                        </p:tgtEl>
                                      </p:cBhvr>
                                    </p:animEffect>
                                  </p:childTnLst>
                                  <p:subTnLst>
                                    <p:audio>
                                      <p:cMediaNode>
                                        <p:cTn display="0" masterRel="sameClick">
                                          <p:stCondLst>
                                            <p:cond evt="begin" delay="0">
                                              <p:tn val="93"/>
                                            </p:cond>
                                          </p:stCondLst>
                                          <p:endCondLst>
                                            <p:cond evt="onStopAudio" delay="0">
                                              <p:tgtEl>
                                                <p:sldTgt/>
                                              </p:tgtEl>
                                            </p:cond>
                                          </p:endCondLst>
                                        </p:cTn>
                                        <p:tgtEl>
                                          <p:sndTgt r:embed="rId5" name="1316 - whistle up.wav"/>
                                        </p:tgtEl>
                                      </p:cMediaNode>
                                    </p:audio>
                                  </p:subTnLst>
                                </p:cTn>
                              </p:par>
                            </p:childTnLst>
                          </p:cTn>
                        </p:par>
                      </p:childTnLst>
                    </p:cTn>
                  </p:par>
                  <p:par>
                    <p:cTn id="96" fill="hold">
                      <p:stCondLst>
                        <p:cond delay="indefinite"/>
                      </p:stCondLst>
                      <p:childTnLst>
                        <p:par>
                          <p:cTn id="97" fill="hold">
                            <p:stCondLst>
                              <p:cond delay="0"/>
                            </p:stCondLst>
                            <p:childTnLst>
                              <p:par>
                                <p:cTn id="98" presetID="47" presetClass="entr" presetSubtype="0" fill="hold" nodeType="click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500"/>
                                        <p:tgtEl>
                                          <p:spTgt spid="140"/>
                                        </p:tgtEl>
                                      </p:cBhvr>
                                    </p:animEffect>
                                    <p:anim calcmode="lin" valueType="num">
                                      <p:cBhvr>
                                        <p:cTn id="101" dur="500" fill="hold"/>
                                        <p:tgtEl>
                                          <p:spTgt spid="140"/>
                                        </p:tgtEl>
                                        <p:attrNameLst>
                                          <p:attrName>ppt_x</p:attrName>
                                        </p:attrNameLst>
                                      </p:cBhvr>
                                      <p:tavLst>
                                        <p:tav tm="0">
                                          <p:val>
                                            <p:strVal val="#ppt_x"/>
                                          </p:val>
                                        </p:tav>
                                        <p:tav tm="100000">
                                          <p:val>
                                            <p:strVal val="#ppt_x"/>
                                          </p:val>
                                        </p:tav>
                                      </p:tavLst>
                                    </p:anim>
                                    <p:anim calcmode="lin" valueType="num">
                                      <p:cBhvr>
                                        <p:cTn id="102" dur="500" fill="hold"/>
                                        <p:tgtEl>
                                          <p:spTgt spid="1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Whop.wav"/>
                                        </p:tgtEl>
                                      </p:cMediaNode>
                                    </p:audio>
                                  </p:subTnLst>
                                </p:cTn>
                              </p:par>
                            </p:childTnLst>
                          </p:cTn>
                        </p:par>
                        <p:par>
                          <p:cTn id="103" fill="hold">
                            <p:stCondLst>
                              <p:cond delay="500"/>
                            </p:stCondLst>
                            <p:childTnLst>
                              <p:par>
                                <p:cTn id="104" presetID="3" presetClass="entr" presetSubtype="10" fill="hold" nodeType="after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blinds(horizontal)">
                                      <p:cBhvr>
                                        <p:cTn id="106" dur="500"/>
                                        <p:tgtEl>
                                          <p:spTgt spid="151"/>
                                        </p:tgtEl>
                                      </p:cBhvr>
                                    </p:animEffect>
                                  </p:childTnLst>
                                  <p:subTnLst>
                                    <p:audio>
                                      <p:cMediaNode>
                                        <p:cTn display="0" masterRel="sameClick">
                                          <p:stCondLst>
                                            <p:cond evt="begin" delay="0">
                                              <p:tn val="104"/>
                                            </p:cond>
                                          </p:stCondLst>
                                          <p:endCondLst>
                                            <p:cond evt="onStopAudio" delay="0">
                                              <p:tgtEl>
                                                <p:sldTgt/>
                                              </p:tgtEl>
                                            </p:cond>
                                          </p:endCondLst>
                                        </p:cTn>
                                        <p:tgtEl>
                                          <p:sndTgt r:embed="rId5" name="1316 - whistle up.wav"/>
                                        </p:tgtEl>
                                      </p:cMediaNode>
                                    </p:audio>
                                  </p:sub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nodeType="clickEffect">
                                  <p:stCondLst>
                                    <p:cond delay="0"/>
                                  </p:stCondLst>
                                  <p:childTnLst>
                                    <p:set>
                                      <p:cBhvr>
                                        <p:cTn id="110" dur="1" fill="hold">
                                          <p:stCondLst>
                                            <p:cond delay="0"/>
                                          </p:stCondLst>
                                        </p:cTn>
                                        <p:tgtEl>
                                          <p:spTgt spid="141"/>
                                        </p:tgtEl>
                                        <p:attrNameLst>
                                          <p:attrName>style.visibility</p:attrName>
                                        </p:attrNameLst>
                                      </p:cBhvr>
                                      <p:to>
                                        <p:strVal val="visible"/>
                                      </p:to>
                                    </p:set>
                                    <p:animEffect transition="in" filter="fade">
                                      <p:cBhvr>
                                        <p:cTn id="111" dur="500"/>
                                        <p:tgtEl>
                                          <p:spTgt spid="141"/>
                                        </p:tgtEl>
                                      </p:cBhvr>
                                    </p:animEffect>
                                    <p:anim calcmode="lin" valueType="num">
                                      <p:cBhvr>
                                        <p:cTn id="112" dur="500" fill="hold"/>
                                        <p:tgtEl>
                                          <p:spTgt spid="141"/>
                                        </p:tgtEl>
                                        <p:attrNameLst>
                                          <p:attrName>ppt_x</p:attrName>
                                        </p:attrNameLst>
                                      </p:cBhvr>
                                      <p:tavLst>
                                        <p:tav tm="0">
                                          <p:val>
                                            <p:strVal val="#ppt_x"/>
                                          </p:val>
                                        </p:tav>
                                        <p:tav tm="100000">
                                          <p:val>
                                            <p:strVal val="#ppt_x"/>
                                          </p:val>
                                        </p:tav>
                                      </p:tavLst>
                                    </p:anim>
                                    <p:anim calcmode="lin" valueType="num">
                                      <p:cBhvr>
                                        <p:cTn id="113" dur="500" fill="hold"/>
                                        <p:tgtEl>
                                          <p:spTgt spid="1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Whop.wav"/>
                                        </p:tgtEl>
                                      </p:cMediaNode>
                                    </p:audio>
                                  </p:subTnLst>
                                </p:cTn>
                              </p:par>
                            </p:childTnLst>
                          </p:cTn>
                        </p:par>
                        <p:par>
                          <p:cTn id="114" fill="hold">
                            <p:stCondLst>
                              <p:cond delay="500"/>
                            </p:stCondLst>
                            <p:childTnLst>
                              <p:par>
                                <p:cTn id="115" presetID="3" presetClass="entr" presetSubtype="10" fill="hold" nodeType="afterEffect">
                                  <p:stCondLst>
                                    <p:cond delay="0"/>
                                  </p:stCondLst>
                                  <p:childTnLst>
                                    <p:set>
                                      <p:cBhvr>
                                        <p:cTn id="116" dur="1" fill="hold">
                                          <p:stCondLst>
                                            <p:cond delay="0"/>
                                          </p:stCondLst>
                                        </p:cTn>
                                        <p:tgtEl>
                                          <p:spTgt spid="152"/>
                                        </p:tgtEl>
                                        <p:attrNameLst>
                                          <p:attrName>style.visibility</p:attrName>
                                        </p:attrNameLst>
                                      </p:cBhvr>
                                      <p:to>
                                        <p:strVal val="visible"/>
                                      </p:to>
                                    </p:set>
                                    <p:animEffect transition="in" filter="blinds(horizontal)">
                                      <p:cBhvr>
                                        <p:cTn id="117" dur="500"/>
                                        <p:tgtEl>
                                          <p:spTgt spid="152"/>
                                        </p:tgtEl>
                                      </p:cBhvr>
                                    </p:animEffect>
                                  </p:childTnLst>
                                  <p:subTnLst>
                                    <p:audio>
                                      <p:cMediaNode>
                                        <p:cTn display="0" masterRel="sameClick">
                                          <p:stCondLst>
                                            <p:cond evt="begin" delay="0">
                                              <p:tn val="115"/>
                                            </p:cond>
                                          </p:stCondLst>
                                          <p:endCondLst>
                                            <p:cond evt="onStopAudio" delay="0">
                                              <p:tgtEl>
                                                <p:sldTgt/>
                                              </p:tgtEl>
                                            </p:cond>
                                          </p:endCondLst>
                                        </p:cTn>
                                        <p:tgtEl>
                                          <p:sndTgt r:embed="rId5" name="1316 - whistle up.wav"/>
                                        </p:tgtEl>
                                      </p:cMediaNode>
                                    </p:audio>
                                  </p:sub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111"/>
                                        </p:tgtEl>
                                        <p:attrNameLst>
                                          <p:attrName>style.visibility</p:attrName>
                                        </p:attrNameLst>
                                      </p:cBhvr>
                                      <p:to>
                                        <p:strVal val="visible"/>
                                      </p:to>
                                    </p:set>
                                    <p:animEffect transition="in" filter="fade">
                                      <p:cBhvr>
                                        <p:cTn id="122" dur="500"/>
                                        <p:tgtEl>
                                          <p:spTgt spid="111"/>
                                        </p:tgtEl>
                                      </p:cBhvr>
                                    </p:animEffect>
                                    <p:anim calcmode="lin" valueType="num">
                                      <p:cBhvr>
                                        <p:cTn id="123" dur="500" fill="hold"/>
                                        <p:tgtEl>
                                          <p:spTgt spid="111"/>
                                        </p:tgtEl>
                                        <p:attrNameLst>
                                          <p:attrName>ppt_x</p:attrName>
                                        </p:attrNameLst>
                                      </p:cBhvr>
                                      <p:tavLst>
                                        <p:tav tm="0">
                                          <p:val>
                                            <p:strVal val="#ppt_x"/>
                                          </p:val>
                                        </p:tav>
                                        <p:tav tm="100000">
                                          <p:val>
                                            <p:strVal val="#ppt_x"/>
                                          </p:val>
                                        </p:tav>
                                      </p:tavLst>
                                    </p:anim>
                                    <p:anim calcmode="lin" valueType="num">
                                      <p:cBhvr>
                                        <p:cTn id="124" dur="5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Whop.wav"/>
                                        </p:tgtEl>
                                      </p:cMediaNode>
                                    </p:audio>
                                  </p:subTnLst>
                                </p:cTn>
                              </p:par>
                            </p:childTnLst>
                          </p:cTn>
                        </p:par>
                        <p:par>
                          <p:cTn id="125" fill="hold">
                            <p:stCondLst>
                              <p:cond delay="500"/>
                            </p:stCondLst>
                            <p:childTnLst>
                              <p:par>
                                <p:cTn id="126" presetID="3" presetClass="entr" presetSubtype="10" fill="hold" nodeType="after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blinds(horizontal)">
                                      <p:cBhvr>
                                        <p:cTn id="128" dur="500"/>
                                        <p:tgtEl>
                                          <p:spTgt spid="123"/>
                                        </p:tgtEl>
                                      </p:cBhvr>
                                    </p:animEffect>
                                  </p:childTnLst>
                                  <p:subTnLst>
                                    <p:audio>
                                      <p:cMediaNode>
                                        <p:cTn display="0" masterRel="sameClick">
                                          <p:stCondLst>
                                            <p:cond evt="begin" delay="0">
                                              <p:tn val="126"/>
                                            </p:cond>
                                          </p:stCondLst>
                                          <p:endCondLst>
                                            <p:cond evt="onStopAudio" delay="0">
                                              <p:tgtEl>
                                                <p:sldTgt/>
                                              </p:tgtEl>
                                            </p:cond>
                                          </p:endCondLst>
                                        </p:cTn>
                                        <p:tgtEl>
                                          <p:sndTgt r:embed="rId5" name="1316 - whistle up.wav"/>
                                        </p:tgtEl>
                                      </p:cMediaNode>
                                    </p:audio>
                                  </p:sub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nodeType="clickEffect">
                                  <p:stCondLst>
                                    <p:cond delay="0"/>
                                  </p:stCondLst>
                                  <p:childTnLst>
                                    <p:set>
                                      <p:cBhvr>
                                        <p:cTn id="132" dur="1" fill="hold">
                                          <p:stCondLst>
                                            <p:cond delay="0"/>
                                          </p:stCondLst>
                                        </p:cTn>
                                        <p:tgtEl>
                                          <p:spTgt spid="118"/>
                                        </p:tgtEl>
                                        <p:attrNameLst>
                                          <p:attrName>style.visibility</p:attrName>
                                        </p:attrNameLst>
                                      </p:cBhvr>
                                      <p:to>
                                        <p:strVal val="visible"/>
                                      </p:to>
                                    </p:set>
                                    <p:animEffect transition="in" filter="fade">
                                      <p:cBhvr>
                                        <p:cTn id="133" dur="500"/>
                                        <p:tgtEl>
                                          <p:spTgt spid="118"/>
                                        </p:tgtEl>
                                      </p:cBhvr>
                                    </p:animEffect>
                                    <p:anim calcmode="lin" valueType="num">
                                      <p:cBhvr>
                                        <p:cTn id="134" dur="500" fill="hold"/>
                                        <p:tgtEl>
                                          <p:spTgt spid="118"/>
                                        </p:tgtEl>
                                        <p:attrNameLst>
                                          <p:attrName>ppt_x</p:attrName>
                                        </p:attrNameLst>
                                      </p:cBhvr>
                                      <p:tavLst>
                                        <p:tav tm="0">
                                          <p:val>
                                            <p:strVal val="#ppt_x"/>
                                          </p:val>
                                        </p:tav>
                                        <p:tav tm="100000">
                                          <p:val>
                                            <p:strVal val="#ppt_x"/>
                                          </p:val>
                                        </p:tav>
                                      </p:tavLst>
                                    </p:anim>
                                    <p:anim calcmode="lin" valueType="num">
                                      <p:cBhvr>
                                        <p:cTn id="135" dur="500" fill="hold"/>
                                        <p:tgtEl>
                                          <p:spTgt spid="1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Whop.wav"/>
                                        </p:tgtEl>
                                      </p:cMediaNode>
                                    </p:audio>
                                  </p:subTnLst>
                                </p:cTn>
                              </p:par>
                            </p:childTnLst>
                          </p:cTn>
                        </p:par>
                        <p:par>
                          <p:cTn id="136" fill="hold">
                            <p:stCondLst>
                              <p:cond delay="500"/>
                            </p:stCondLst>
                            <p:childTnLst>
                              <p:par>
                                <p:cTn id="137" presetID="3" presetClass="entr" presetSubtype="10" fill="hold" nodeType="afterEffect">
                                  <p:stCondLst>
                                    <p:cond delay="0"/>
                                  </p:stCondLst>
                                  <p:childTnLst>
                                    <p:set>
                                      <p:cBhvr>
                                        <p:cTn id="138" dur="1" fill="hold">
                                          <p:stCondLst>
                                            <p:cond delay="0"/>
                                          </p:stCondLst>
                                        </p:cTn>
                                        <p:tgtEl>
                                          <p:spTgt spid="138"/>
                                        </p:tgtEl>
                                        <p:attrNameLst>
                                          <p:attrName>style.visibility</p:attrName>
                                        </p:attrNameLst>
                                      </p:cBhvr>
                                      <p:to>
                                        <p:strVal val="visible"/>
                                      </p:to>
                                    </p:set>
                                    <p:animEffect transition="in" filter="blinds(horizontal)">
                                      <p:cBhvr>
                                        <p:cTn id="139" dur="500"/>
                                        <p:tgtEl>
                                          <p:spTgt spid="138"/>
                                        </p:tgtEl>
                                      </p:cBhvr>
                                    </p:animEffect>
                                  </p:childTnLst>
                                  <p:subTnLst>
                                    <p:audio>
                                      <p:cMediaNode>
                                        <p:cTn display="0" masterRel="sameClick">
                                          <p:stCondLst>
                                            <p:cond evt="begin" delay="0">
                                              <p:tn val="137"/>
                                            </p:cond>
                                          </p:stCondLst>
                                          <p:endCondLst>
                                            <p:cond evt="onStopAudio" delay="0">
                                              <p:tgtEl>
                                                <p:sldTgt/>
                                              </p:tgtEl>
                                            </p:cond>
                                          </p:endCondLst>
                                        </p:cTn>
                                        <p:tgtEl>
                                          <p:sndTgt r:embed="rId5" name="1316 - whistle up.wav"/>
                                        </p:tgtEl>
                                      </p:cMediaNode>
                                    </p:audio>
                                  </p:sub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nodeType="clickEffect">
                                  <p:stCondLst>
                                    <p:cond delay="0"/>
                                  </p:stCondLst>
                                  <p:childTnLst>
                                    <p:set>
                                      <p:cBhvr>
                                        <p:cTn id="143" dur="1" fill="hold">
                                          <p:stCondLst>
                                            <p:cond delay="0"/>
                                          </p:stCondLst>
                                        </p:cTn>
                                        <p:tgtEl>
                                          <p:spTgt spid="119"/>
                                        </p:tgtEl>
                                        <p:attrNameLst>
                                          <p:attrName>style.visibility</p:attrName>
                                        </p:attrNameLst>
                                      </p:cBhvr>
                                      <p:to>
                                        <p:strVal val="visible"/>
                                      </p:to>
                                    </p:set>
                                    <p:animEffect transition="in" filter="fade">
                                      <p:cBhvr>
                                        <p:cTn id="144" dur="500"/>
                                        <p:tgtEl>
                                          <p:spTgt spid="119"/>
                                        </p:tgtEl>
                                      </p:cBhvr>
                                    </p:animEffect>
                                    <p:anim calcmode="lin" valueType="num">
                                      <p:cBhvr>
                                        <p:cTn id="145" dur="500" fill="hold"/>
                                        <p:tgtEl>
                                          <p:spTgt spid="119"/>
                                        </p:tgtEl>
                                        <p:attrNameLst>
                                          <p:attrName>ppt_x</p:attrName>
                                        </p:attrNameLst>
                                      </p:cBhvr>
                                      <p:tavLst>
                                        <p:tav tm="0">
                                          <p:val>
                                            <p:strVal val="#ppt_x"/>
                                          </p:val>
                                        </p:tav>
                                        <p:tav tm="100000">
                                          <p:val>
                                            <p:strVal val="#ppt_x"/>
                                          </p:val>
                                        </p:tav>
                                      </p:tavLst>
                                    </p:anim>
                                    <p:anim calcmode="lin" valueType="num">
                                      <p:cBhvr>
                                        <p:cTn id="146" dur="500" fill="hold"/>
                                        <p:tgtEl>
                                          <p:spTgt spid="1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4" name="Whop.wav"/>
                                        </p:tgtEl>
                                      </p:cMediaNode>
                                    </p:audio>
                                  </p:subTnLst>
                                </p:cTn>
                              </p:par>
                            </p:childTnLst>
                          </p:cTn>
                        </p:par>
                        <p:par>
                          <p:cTn id="147" fill="hold">
                            <p:stCondLst>
                              <p:cond delay="500"/>
                            </p:stCondLst>
                            <p:childTnLst>
                              <p:par>
                                <p:cTn id="148" presetID="3" presetClass="entr" presetSubtype="10" fill="hold" nodeType="after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blinds(horizontal)">
                                      <p:cBhvr>
                                        <p:cTn id="150" dur="500"/>
                                        <p:tgtEl>
                                          <p:spTgt spid="139"/>
                                        </p:tgtEl>
                                      </p:cBhvr>
                                    </p:animEffect>
                                  </p:childTnLst>
                                  <p:subTnLst>
                                    <p:audio>
                                      <p:cMediaNode>
                                        <p:cTn display="0" masterRel="sameClick">
                                          <p:stCondLst>
                                            <p:cond evt="begin" delay="0">
                                              <p:tn val="148"/>
                                            </p:cond>
                                          </p:stCondLst>
                                          <p:endCondLst>
                                            <p:cond evt="onStopAudio" delay="0">
                                              <p:tgtEl>
                                                <p:sldTgt/>
                                              </p:tgtEl>
                                            </p:cond>
                                          </p:endCondLst>
                                        </p:cTn>
                                        <p:tgtEl>
                                          <p:sndTgt r:embed="rId5" name="1316 - whistle up.wav"/>
                                        </p:tgtEl>
                                      </p:cMediaNode>
                                    </p:audio>
                                  </p:sub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nodeType="clickEffect">
                                  <p:stCondLst>
                                    <p:cond delay="0"/>
                                  </p:stCondLst>
                                  <p:childTnLst>
                                    <p:set>
                                      <p:cBhvr>
                                        <p:cTn id="154" dur="1" fill="hold">
                                          <p:stCondLst>
                                            <p:cond delay="0"/>
                                          </p:stCondLst>
                                        </p:cTn>
                                        <p:tgtEl>
                                          <p:spTgt spid="120"/>
                                        </p:tgtEl>
                                        <p:attrNameLst>
                                          <p:attrName>style.visibility</p:attrName>
                                        </p:attrNameLst>
                                      </p:cBhvr>
                                      <p:to>
                                        <p:strVal val="visible"/>
                                      </p:to>
                                    </p:set>
                                    <p:animEffect transition="in" filter="fade">
                                      <p:cBhvr>
                                        <p:cTn id="155" dur="500"/>
                                        <p:tgtEl>
                                          <p:spTgt spid="120"/>
                                        </p:tgtEl>
                                      </p:cBhvr>
                                    </p:animEffect>
                                    <p:anim calcmode="lin" valueType="num">
                                      <p:cBhvr>
                                        <p:cTn id="156" dur="500" fill="hold"/>
                                        <p:tgtEl>
                                          <p:spTgt spid="120"/>
                                        </p:tgtEl>
                                        <p:attrNameLst>
                                          <p:attrName>ppt_x</p:attrName>
                                        </p:attrNameLst>
                                      </p:cBhvr>
                                      <p:tavLst>
                                        <p:tav tm="0">
                                          <p:val>
                                            <p:strVal val="#ppt_x"/>
                                          </p:val>
                                        </p:tav>
                                        <p:tav tm="100000">
                                          <p:val>
                                            <p:strVal val="#ppt_x"/>
                                          </p:val>
                                        </p:tav>
                                      </p:tavLst>
                                    </p:anim>
                                    <p:anim calcmode="lin" valueType="num">
                                      <p:cBhvr>
                                        <p:cTn id="157" dur="500" fill="hold"/>
                                        <p:tgtEl>
                                          <p:spTgt spid="1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Whop.wav"/>
                                        </p:tgtEl>
                                      </p:cMediaNode>
                                    </p:audio>
                                  </p:subTnLst>
                                </p:cTn>
                              </p:par>
                            </p:childTnLst>
                          </p:cTn>
                        </p:par>
                        <p:par>
                          <p:cTn id="158" fill="hold">
                            <p:stCondLst>
                              <p:cond delay="500"/>
                            </p:stCondLst>
                            <p:childTnLst>
                              <p:par>
                                <p:cTn id="159" presetID="3" presetClass="entr" presetSubtype="10" fill="hold" nodeType="afterEffect">
                                  <p:stCondLst>
                                    <p:cond delay="0"/>
                                  </p:stCondLst>
                                  <p:childTnLst>
                                    <p:set>
                                      <p:cBhvr>
                                        <p:cTn id="160" dur="1" fill="hold">
                                          <p:stCondLst>
                                            <p:cond delay="0"/>
                                          </p:stCondLst>
                                        </p:cTn>
                                        <p:tgtEl>
                                          <p:spTgt spid="145"/>
                                        </p:tgtEl>
                                        <p:attrNameLst>
                                          <p:attrName>style.visibility</p:attrName>
                                        </p:attrNameLst>
                                      </p:cBhvr>
                                      <p:to>
                                        <p:strVal val="visible"/>
                                      </p:to>
                                    </p:set>
                                    <p:animEffect transition="in" filter="blinds(horizontal)">
                                      <p:cBhvr>
                                        <p:cTn id="161" dur="500"/>
                                        <p:tgtEl>
                                          <p:spTgt spid="145"/>
                                        </p:tgtEl>
                                      </p:cBhvr>
                                    </p:animEffect>
                                  </p:childTnLst>
                                  <p:subTnLst>
                                    <p:audio>
                                      <p:cMediaNode>
                                        <p:cTn display="0" masterRel="sameClick">
                                          <p:stCondLst>
                                            <p:cond evt="begin" delay="0">
                                              <p:tn val="159"/>
                                            </p:cond>
                                          </p:stCondLst>
                                          <p:endCondLst>
                                            <p:cond evt="onStopAudio" delay="0">
                                              <p:tgtEl>
                                                <p:sldTgt/>
                                              </p:tgtEl>
                                            </p:cond>
                                          </p:endCondLst>
                                        </p:cTn>
                                        <p:tgtEl>
                                          <p:sndTgt r:embed="rId5" name="1316 - whistle up.wav"/>
                                        </p:tgtEl>
                                      </p:cMediaNode>
                                    </p:audio>
                                  </p:subTnLst>
                                </p:cTn>
                              </p:par>
                            </p:childTnLst>
                          </p:cTn>
                        </p:par>
                      </p:childTnLst>
                    </p:cTn>
                  </p:par>
                  <p:par>
                    <p:cTn id="162" fill="hold">
                      <p:stCondLst>
                        <p:cond delay="indefinite"/>
                      </p:stCondLst>
                      <p:childTnLst>
                        <p:par>
                          <p:cTn id="163" fill="hold">
                            <p:stCondLst>
                              <p:cond delay="0"/>
                            </p:stCondLst>
                            <p:childTnLst>
                              <p:par>
                                <p:cTn id="164" presetID="47" presetClass="entr" presetSubtype="0" fill="hold" nodeType="clickEffect">
                                  <p:stCondLst>
                                    <p:cond delay="0"/>
                                  </p:stCondLst>
                                  <p:childTnLst>
                                    <p:set>
                                      <p:cBhvr>
                                        <p:cTn id="165" dur="1" fill="hold">
                                          <p:stCondLst>
                                            <p:cond delay="0"/>
                                          </p:stCondLst>
                                        </p:cTn>
                                        <p:tgtEl>
                                          <p:spTgt spid="122"/>
                                        </p:tgtEl>
                                        <p:attrNameLst>
                                          <p:attrName>style.visibility</p:attrName>
                                        </p:attrNameLst>
                                      </p:cBhvr>
                                      <p:to>
                                        <p:strVal val="visible"/>
                                      </p:to>
                                    </p:set>
                                    <p:animEffect transition="in" filter="fade">
                                      <p:cBhvr>
                                        <p:cTn id="166" dur="500"/>
                                        <p:tgtEl>
                                          <p:spTgt spid="122"/>
                                        </p:tgtEl>
                                      </p:cBhvr>
                                    </p:animEffect>
                                    <p:anim calcmode="lin" valueType="num">
                                      <p:cBhvr>
                                        <p:cTn id="167" dur="500" fill="hold"/>
                                        <p:tgtEl>
                                          <p:spTgt spid="122"/>
                                        </p:tgtEl>
                                        <p:attrNameLst>
                                          <p:attrName>ppt_x</p:attrName>
                                        </p:attrNameLst>
                                      </p:cBhvr>
                                      <p:tavLst>
                                        <p:tav tm="0">
                                          <p:val>
                                            <p:strVal val="#ppt_x"/>
                                          </p:val>
                                        </p:tav>
                                        <p:tav tm="100000">
                                          <p:val>
                                            <p:strVal val="#ppt_x"/>
                                          </p:val>
                                        </p:tav>
                                      </p:tavLst>
                                    </p:anim>
                                    <p:anim calcmode="lin" valueType="num">
                                      <p:cBhvr>
                                        <p:cTn id="168" dur="500" fill="hold"/>
                                        <p:tgtEl>
                                          <p:spTgt spid="1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4" name="Whop.wav"/>
                                        </p:tgtEl>
                                      </p:cMediaNode>
                                    </p:audio>
                                  </p:subTnLst>
                                </p:cTn>
                              </p:par>
                            </p:childTnLst>
                          </p:cTn>
                        </p:par>
                        <p:par>
                          <p:cTn id="169" fill="hold">
                            <p:stCondLst>
                              <p:cond delay="500"/>
                            </p:stCondLst>
                            <p:childTnLst>
                              <p:par>
                                <p:cTn id="170" presetID="3" presetClass="entr" presetSubtype="10" fill="hold" nodeType="afterEffect">
                                  <p:stCondLst>
                                    <p:cond delay="0"/>
                                  </p:stCondLst>
                                  <p:childTnLst>
                                    <p:set>
                                      <p:cBhvr>
                                        <p:cTn id="171" dur="1" fill="hold">
                                          <p:stCondLst>
                                            <p:cond delay="0"/>
                                          </p:stCondLst>
                                        </p:cTn>
                                        <p:tgtEl>
                                          <p:spTgt spid="146"/>
                                        </p:tgtEl>
                                        <p:attrNameLst>
                                          <p:attrName>style.visibility</p:attrName>
                                        </p:attrNameLst>
                                      </p:cBhvr>
                                      <p:to>
                                        <p:strVal val="visible"/>
                                      </p:to>
                                    </p:set>
                                    <p:animEffect transition="in" filter="blinds(horizontal)">
                                      <p:cBhvr>
                                        <p:cTn id="172" dur="500"/>
                                        <p:tgtEl>
                                          <p:spTgt spid="146"/>
                                        </p:tgtEl>
                                      </p:cBhvr>
                                    </p:animEffect>
                                  </p:childTnLst>
                                  <p:subTnLst>
                                    <p:audio>
                                      <p:cMediaNode>
                                        <p:cTn display="0" masterRel="sameClick">
                                          <p:stCondLst>
                                            <p:cond evt="begin" delay="0">
                                              <p:tn val="170"/>
                                            </p:cond>
                                          </p:stCondLst>
                                          <p:endCondLst>
                                            <p:cond evt="onStopAudio" delay="0">
                                              <p:tgtEl>
                                                <p:sldTgt/>
                                              </p:tgtEl>
                                            </p:cond>
                                          </p:endCondLst>
                                        </p:cTn>
                                        <p:tgtEl>
                                          <p:sndTgt r:embed="rId5" name="1316 - whistle up.wav"/>
                                        </p:tgtEl>
                                      </p:cMediaNode>
                                    </p:audio>
                                  </p:subTnLst>
                                </p:cTn>
                              </p:par>
                            </p:childTnLst>
                          </p:cTn>
                        </p:par>
                      </p:childTnLst>
                    </p:cTn>
                  </p:par>
                  <p:par>
                    <p:cTn id="173" fill="hold">
                      <p:stCondLst>
                        <p:cond delay="indefinite"/>
                      </p:stCondLst>
                      <p:childTnLst>
                        <p:par>
                          <p:cTn id="174" fill="hold">
                            <p:stCondLst>
                              <p:cond delay="0"/>
                            </p:stCondLst>
                            <p:childTnLst>
                              <p:par>
                                <p:cTn id="175" presetID="47" presetClass="entr" presetSubtype="0" fill="hold" nodeType="clickEffect">
                                  <p:stCondLst>
                                    <p:cond delay="0"/>
                                  </p:stCondLst>
                                  <p:childTnLst>
                                    <p:set>
                                      <p:cBhvr>
                                        <p:cTn id="176" dur="1" fill="hold">
                                          <p:stCondLst>
                                            <p:cond delay="0"/>
                                          </p:stCondLst>
                                        </p:cTn>
                                        <p:tgtEl>
                                          <p:spTgt spid="142"/>
                                        </p:tgtEl>
                                        <p:attrNameLst>
                                          <p:attrName>style.visibility</p:attrName>
                                        </p:attrNameLst>
                                      </p:cBhvr>
                                      <p:to>
                                        <p:strVal val="visible"/>
                                      </p:to>
                                    </p:set>
                                    <p:animEffect transition="in" filter="fade">
                                      <p:cBhvr>
                                        <p:cTn id="177" dur="500"/>
                                        <p:tgtEl>
                                          <p:spTgt spid="142"/>
                                        </p:tgtEl>
                                      </p:cBhvr>
                                    </p:animEffect>
                                    <p:anim calcmode="lin" valueType="num">
                                      <p:cBhvr>
                                        <p:cTn id="178" dur="500" fill="hold"/>
                                        <p:tgtEl>
                                          <p:spTgt spid="142"/>
                                        </p:tgtEl>
                                        <p:attrNameLst>
                                          <p:attrName>ppt_x</p:attrName>
                                        </p:attrNameLst>
                                      </p:cBhvr>
                                      <p:tavLst>
                                        <p:tav tm="0">
                                          <p:val>
                                            <p:strVal val="#ppt_x"/>
                                          </p:val>
                                        </p:tav>
                                        <p:tav tm="100000">
                                          <p:val>
                                            <p:strVal val="#ppt_x"/>
                                          </p:val>
                                        </p:tav>
                                      </p:tavLst>
                                    </p:anim>
                                    <p:anim calcmode="lin" valueType="num">
                                      <p:cBhvr>
                                        <p:cTn id="179" dur="500" fill="hold"/>
                                        <p:tgtEl>
                                          <p:spTgt spid="1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Whop.wav"/>
                                        </p:tgtEl>
                                      </p:cMediaNode>
                                    </p:audio>
                                  </p:subTnLst>
                                </p:cTn>
                              </p:par>
                            </p:childTnLst>
                          </p:cTn>
                        </p:par>
                        <p:par>
                          <p:cTn id="180" fill="hold">
                            <p:stCondLst>
                              <p:cond delay="500"/>
                            </p:stCondLst>
                            <p:childTnLst>
                              <p:par>
                                <p:cTn id="181" presetID="3" presetClass="entr" presetSubtype="10" fill="hold" nodeType="afterEffect">
                                  <p:stCondLst>
                                    <p:cond delay="0"/>
                                  </p:stCondLst>
                                  <p:childTnLst>
                                    <p:set>
                                      <p:cBhvr>
                                        <p:cTn id="182" dur="1" fill="hold">
                                          <p:stCondLst>
                                            <p:cond delay="0"/>
                                          </p:stCondLst>
                                        </p:cTn>
                                        <p:tgtEl>
                                          <p:spTgt spid="147"/>
                                        </p:tgtEl>
                                        <p:attrNameLst>
                                          <p:attrName>style.visibility</p:attrName>
                                        </p:attrNameLst>
                                      </p:cBhvr>
                                      <p:to>
                                        <p:strVal val="visible"/>
                                      </p:to>
                                    </p:set>
                                    <p:animEffect transition="in" filter="blinds(horizontal)">
                                      <p:cBhvr>
                                        <p:cTn id="183" dur="500"/>
                                        <p:tgtEl>
                                          <p:spTgt spid="147"/>
                                        </p:tgtEl>
                                      </p:cBhvr>
                                    </p:animEffect>
                                  </p:childTnLst>
                                  <p:subTnLst>
                                    <p:audio>
                                      <p:cMediaNode>
                                        <p:cTn display="0" masterRel="sameClick">
                                          <p:stCondLst>
                                            <p:cond evt="begin" delay="0">
                                              <p:tn val="181"/>
                                            </p:cond>
                                          </p:stCondLst>
                                          <p:endCondLst>
                                            <p:cond evt="onStopAudio" delay="0">
                                              <p:tgtEl>
                                                <p:sldTgt/>
                                              </p:tgtEl>
                                            </p:cond>
                                          </p:endCondLst>
                                        </p:cTn>
                                        <p:tgtEl>
                                          <p:sndTgt r:embed="rId5" name="1316 - whistle up.wav"/>
                                        </p:tgtEl>
                                      </p:cMediaNode>
                                    </p:audio>
                                  </p:subTnLst>
                                </p:cTn>
                              </p:par>
                            </p:childTnLst>
                          </p:cTn>
                        </p:par>
                      </p:childTnLst>
                    </p:cTn>
                  </p:par>
                  <p:par>
                    <p:cTn id="184" fill="hold">
                      <p:stCondLst>
                        <p:cond delay="indefinite"/>
                      </p:stCondLst>
                      <p:childTnLst>
                        <p:par>
                          <p:cTn id="185" fill="hold">
                            <p:stCondLst>
                              <p:cond delay="0"/>
                            </p:stCondLst>
                            <p:childTnLst>
                              <p:par>
                                <p:cTn id="186" presetID="47" presetClass="entr" presetSubtype="0" fill="hold" nodeType="clickEffect">
                                  <p:stCondLst>
                                    <p:cond delay="0"/>
                                  </p:stCondLst>
                                  <p:childTnLst>
                                    <p:set>
                                      <p:cBhvr>
                                        <p:cTn id="187" dur="1" fill="hold">
                                          <p:stCondLst>
                                            <p:cond delay="0"/>
                                          </p:stCondLst>
                                        </p:cTn>
                                        <p:tgtEl>
                                          <p:spTgt spid="143"/>
                                        </p:tgtEl>
                                        <p:attrNameLst>
                                          <p:attrName>style.visibility</p:attrName>
                                        </p:attrNameLst>
                                      </p:cBhvr>
                                      <p:to>
                                        <p:strVal val="visible"/>
                                      </p:to>
                                    </p:set>
                                    <p:animEffect transition="in" filter="fade">
                                      <p:cBhvr>
                                        <p:cTn id="188" dur="500"/>
                                        <p:tgtEl>
                                          <p:spTgt spid="143"/>
                                        </p:tgtEl>
                                      </p:cBhvr>
                                    </p:animEffect>
                                    <p:anim calcmode="lin" valueType="num">
                                      <p:cBhvr>
                                        <p:cTn id="189" dur="500" fill="hold"/>
                                        <p:tgtEl>
                                          <p:spTgt spid="143"/>
                                        </p:tgtEl>
                                        <p:attrNameLst>
                                          <p:attrName>ppt_x</p:attrName>
                                        </p:attrNameLst>
                                      </p:cBhvr>
                                      <p:tavLst>
                                        <p:tav tm="0">
                                          <p:val>
                                            <p:strVal val="#ppt_x"/>
                                          </p:val>
                                        </p:tav>
                                        <p:tav tm="100000">
                                          <p:val>
                                            <p:strVal val="#ppt_x"/>
                                          </p:val>
                                        </p:tav>
                                      </p:tavLst>
                                    </p:anim>
                                    <p:anim calcmode="lin" valueType="num">
                                      <p:cBhvr>
                                        <p:cTn id="190" dur="500" fill="hold"/>
                                        <p:tgtEl>
                                          <p:spTgt spid="14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4" name="Whop.wav"/>
                                        </p:tgtEl>
                                      </p:cMediaNode>
                                    </p:audio>
                                  </p:subTnLst>
                                </p:cTn>
                              </p:par>
                            </p:childTnLst>
                          </p:cTn>
                        </p:par>
                        <p:par>
                          <p:cTn id="191" fill="hold">
                            <p:stCondLst>
                              <p:cond delay="500"/>
                            </p:stCondLst>
                            <p:childTnLst>
                              <p:par>
                                <p:cTn id="192" presetID="3" presetClass="entr" presetSubtype="10" fill="hold" nodeType="afterEffect">
                                  <p:stCondLst>
                                    <p:cond delay="0"/>
                                  </p:stCondLst>
                                  <p:childTnLst>
                                    <p:set>
                                      <p:cBhvr>
                                        <p:cTn id="193" dur="1" fill="hold">
                                          <p:stCondLst>
                                            <p:cond delay="0"/>
                                          </p:stCondLst>
                                        </p:cTn>
                                        <p:tgtEl>
                                          <p:spTgt spid="148"/>
                                        </p:tgtEl>
                                        <p:attrNameLst>
                                          <p:attrName>style.visibility</p:attrName>
                                        </p:attrNameLst>
                                      </p:cBhvr>
                                      <p:to>
                                        <p:strVal val="visible"/>
                                      </p:to>
                                    </p:set>
                                    <p:animEffect transition="in" filter="blinds(horizontal)">
                                      <p:cBhvr>
                                        <p:cTn id="194" dur="500"/>
                                        <p:tgtEl>
                                          <p:spTgt spid="148"/>
                                        </p:tgtEl>
                                      </p:cBhvr>
                                    </p:animEffect>
                                  </p:childTnLst>
                                  <p:subTnLst>
                                    <p:audio>
                                      <p:cMediaNode>
                                        <p:cTn display="0" masterRel="sameClick">
                                          <p:stCondLst>
                                            <p:cond evt="begin" delay="0">
                                              <p:tn val="192"/>
                                            </p:cond>
                                          </p:stCondLst>
                                          <p:endCondLst>
                                            <p:cond evt="onStopAudio" delay="0">
                                              <p:tgtEl>
                                                <p:sldTgt/>
                                              </p:tgtEl>
                                            </p:cond>
                                          </p:endCondLst>
                                        </p:cTn>
                                        <p:tgtEl>
                                          <p:sndTgt r:embed="rId5" name="1316 - whistle up.wav"/>
                                        </p:tgtEl>
                                      </p:cMediaNode>
                                    </p:audio>
                                  </p:subTnLst>
                                </p:cTn>
                              </p:par>
                            </p:childTnLst>
                          </p:cTn>
                        </p:par>
                      </p:childTnLst>
                    </p:cTn>
                  </p:par>
                  <p:par>
                    <p:cTn id="195" fill="hold">
                      <p:stCondLst>
                        <p:cond delay="indefinite"/>
                      </p:stCondLst>
                      <p:childTnLst>
                        <p:par>
                          <p:cTn id="196" fill="hold">
                            <p:stCondLst>
                              <p:cond delay="0"/>
                            </p:stCondLst>
                            <p:childTnLst>
                              <p:par>
                                <p:cTn id="197" presetID="47" presetClass="entr" presetSubtype="0" fill="hold" nodeType="clickEffect">
                                  <p:stCondLst>
                                    <p:cond delay="0"/>
                                  </p:stCondLst>
                                  <p:childTnLst>
                                    <p:set>
                                      <p:cBhvr>
                                        <p:cTn id="198" dur="1" fill="hold">
                                          <p:stCondLst>
                                            <p:cond delay="0"/>
                                          </p:stCondLst>
                                        </p:cTn>
                                        <p:tgtEl>
                                          <p:spTgt spid="144"/>
                                        </p:tgtEl>
                                        <p:attrNameLst>
                                          <p:attrName>style.visibility</p:attrName>
                                        </p:attrNameLst>
                                      </p:cBhvr>
                                      <p:to>
                                        <p:strVal val="visible"/>
                                      </p:to>
                                    </p:set>
                                    <p:animEffect transition="in" filter="fade">
                                      <p:cBhvr>
                                        <p:cTn id="199" dur="500"/>
                                        <p:tgtEl>
                                          <p:spTgt spid="144"/>
                                        </p:tgtEl>
                                      </p:cBhvr>
                                    </p:animEffect>
                                    <p:anim calcmode="lin" valueType="num">
                                      <p:cBhvr>
                                        <p:cTn id="200" dur="500" fill="hold"/>
                                        <p:tgtEl>
                                          <p:spTgt spid="144"/>
                                        </p:tgtEl>
                                        <p:attrNameLst>
                                          <p:attrName>ppt_x</p:attrName>
                                        </p:attrNameLst>
                                      </p:cBhvr>
                                      <p:tavLst>
                                        <p:tav tm="0">
                                          <p:val>
                                            <p:strVal val="#ppt_x"/>
                                          </p:val>
                                        </p:tav>
                                        <p:tav tm="100000">
                                          <p:val>
                                            <p:strVal val="#ppt_x"/>
                                          </p:val>
                                        </p:tav>
                                      </p:tavLst>
                                    </p:anim>
                                    <p:anim calcmode="lin" valueType="num">
                                      <p:cBhvr>
                                        <p:cTn id="201" dur="500" fill="hold"/>
                                        <p:tgtEl>
                                          <p:spTgt spid="1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4" name="Whop.wav"/>
                                        </p:tgtEl>
                                      </p:cMediaNode>
                                    </p:audio>
                                  </p:subTnLst>
                                </p:cTn>
                              </p:par>
                            </p:childTnLst>
                          </p:cTn>
                        </p:par>
                        <p:par>
                          <p:cTn id="202" fill="hold">
                            <p:stCondLst>
                              <p:cond delay="500"/>
                            </p:stCondLst>
                            <p:childTnLst>
                              <p:par>
                                <p:cTn id="203" presetID="3" presetClass="entr" presetSubtype="10" fill="hold" nodeType="afterEffect">
                                  <p:stCondLst>
                                    <p:cond delay="0"/>
                                  </p:stCondLst>
                                  <p:childTnLst>
                                    <p:set>
                                      <p:cBhvr>
                                        <p:cTn id="204" dur="1" fill="hold">
                                          <p:stCondLst>
                                            <p:cond delay="0"/>
                                          </p:stCondLst>
                                        </p:cTn>
                                        <p:tgtEl>
                                          <p:spTgt spid="149"/>
                                        </p:tgtEl>
                                        <p:attrNameLst>
                                          <p:attrName>style.visibility</p:attrName>
                                        </p:attrNameLst>
                                      </p:cBhvr>
                                      <p:to>
                                        <p:strVal val="visible"/>
                                      </p:to>
                                    </p:set>
                                    <p:animEffect transition="in" filter="blinds(horizontal)">
                                      <p:cBhvr>
                                        <p:cTn id="205" dur="500"/>
                                        <p:tgtEl>
                                          <p:spTgt spid="149"/>
                                        </p:tgtEl>
                                      </p:cBhvr>
                                    </p:animEffect>
                                  </p:childTnLst>
                                  <p:subTnLst>
                                    <p:audio>
                                      <p:cMediaNode>
                                        <p:cTn display="0" masterRel="sameClick">
                                          <p:stCondLst>
                                            <p:cond evt="begin" delay="0">
                                              <p:tn val="203"/>
                                            </p:cond>
                                          </p:stCondLst>
                                          <p:endCondLst>
                                            <p:cond evt="onStopAudio" delay="0">
                                              <p:tgtEl>
                                                <p:sldTgt/>
                                              </p:tgtEl>
                                            </p:cond>
                                          </p:endCondLst>
                                        </p:cTn>
                                        <p:tgtEl>
                                          <p:sndTgt r:embed="rId5" name="1316 - whistle up.wav"/>
                                        </p:tgtEl>
                                      </p:cMediaNode>
                                    </p:audio>
                                  </p:subTnLst>
                                </p:cTn>
                              </p:par>
                            </p:childTnLst>
                          </p:cTn>
                        </p:par>
                      </p:childTnLst>
                    </p:cTn>
                  </p:par>
                  <p:par>
                    <p:cTn id="206" fill="hold">
                      <p:stCondLst>
                        <p:cond delay="indefinite"/>
                      </p:stCondLst>
                      <p:childTnLst>
                        <p:par>
                          <p:cTn id="207" fill="hold">
                            <p:stCondLst>
                              <p:cond delay="0"/>
                            </p:stCondLst>
                            <p:childTnLst>
                              <p:par>
                                <p:cTn id="208" presetID="47" presetClass="entr" presetSubtype="0" fill="hold" nodeType="clickEffect">
                                  <p:stCondLst>
                                    <p:cond delay="0"/>
                                  </p:stCondLst>
                                  <p:childTnLst>
                                    <p:set>
                                      <p:cBhvr>
                                        <p:cTn id="209" dur="1" fill="hold">
                                          <p:stCondLst>
                                            <p:cond delay="0"/>
                                          </p:stCondLst>
                                        </p:cTn>
                                        <p:tgtEl>
                                          <p:spTgt spid="150"/>
                                        </p:tgtEl>
                                        <p:attrNameLst>
                                          <p:attrName>style.visibility</p:attrName>
                                        </p:attrNameLst>
                                      </p:cBhvr>
                                      <p:to>
                                        <p:strVal val="visible"/>
                                      </p:to>
                                    </p:set>
                                    <p:animEffect transition="in" filter="fade">
                                      <p:cBhvr>
                                        <p:cTn id="210" dur="500"/>
                                        <p:tgtEl>
                                          <p:spTgt spid="150"/>
                                        </p:tgtEl>
                                      </p:cBhvr>
                                    </p:animEffect>
                                    <p:anim calcmode="lin" valueType="num">
                                      <p:cBhvr>
                                        <p:cTn id="211" dur="500" fill="hold"/>
                                        <p:tgtEl>
                                          <p:spTgt spid="150"/>
                                        </p:tgtEl>
                                        <p:attrNameLst>
                                          <p:attrName>ppt_x</p:attrName>
                                        </p:attrNameLst>
                                      </p:cBhvr>
                                      <p:tavLst>
                                        <p:tav tm="0">
                                          <p:val>
                                            <p:strVal val="#ppt_x"/>
                                          </p:val>
                                        </p:tav>
                                        <p:tav tm="100000">
                                          <p:val>
                                            <p:strVal val="#ppt_x"/>
                                          </p:val>
                                        </p:tav>
                                      </p:tavLst>
                                    </p:anim>
                                    <p:anim calcmode="lin" valueType="num">
                                      <p:cBhvr>
                                        <p:cTn id="212" dur="500" fill="hold"/>
                                        <p:tgtEl>
                                          <p:spTgt spid="15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4" name="Whop.wav"/>
                                        </p:tgtEl>
                                      </p:cMediaNode>
                                    </p:audio>
                                  </p:subTnLst>
                                </p:cTn>
                              </p:par>
                            </p:childTnLst>
                          </p:cTn>
                        </p:par>
                        <p:par>
                          <p:cTn id="213" fill="hold">
                            <p:stCondLst>
                              <p:cond delay="500"/>
                            </p:stCondLst>
                            <p:childTnLst>
                              <p:par>
                                <p:cTn id="214" presetID="3" presetClass="entr" presetSubtype="10" fill="hold" nodeType="afterEffect">
                                  <p:stCondLst>
                                    <p:cond delay="0"/>
                                  </p:stCondLst>
                                  <p:childTnLst>
                                    <p:set>
                                      <p:cBhvr>
                                        <p:cTn id="215" dur="1" fill="hold">
                                          <p:stCondLst>
                                            <p:cond delay="0"/>
                                          </p:stCondLst>
                                        </p:cTn>
                                        <p:tgtEl>
                                          <p:spTgt spid="153"/>
                                        </p:tgtEl>
                                        <p:attrNameLst>
                                          <p:attrName>style.visibility</p:attrName>
                                        </p:attrNameLst>
                                      </p:cBhvr>
                                      <p:to>
                                        <p:strVal val="visible"/>
                                      </p:to>
                                    </p:set>
                                    <p:animEffect transition="in" filter="blinds(horizontal)">
                                      <p:cBhvr>
                                        <p:cTn id="216" dur="500"/>
                                        <p:tgtEl>
                                          <p:spTgt spid="153"/>
                                        </p:tgtEl>
                                      </p:cBhvr>
                                    </p:animEffect>
                                  </p:childTnLst>
                                  <p:subTnLst>
                                    <p:audio>
                                      <p:cMediaNode>
                                        <p:cTn display="0" masterRel="sameClick">
                                          <p:stCondLst>
                                            <p:cond evt="begin" delay="0">
                                              <p:tn val="214"/>
                                            </p:cond>
                                          </p:stCondLst>
                                          <p:endCondLst>
                                            <p:cond evt="onStopAudio" delay="0">
                                              <p:tgtEl>
                                                <p:sldTgt/>
                                              </p:tgtEl>
                                            </p:cond>
                                          </p:endCondLst>
                                        </p:cTn>
                                        <p:tgtEl>
                                          <p:sndTgt r:embed="rId5" name="1316 - whistle up.wav"/>
                                        </p:tgtEl>
                                      </p:cMediaNode>
                                    </p:audio>
                                  </p:subTnLst>
                                </p:cTn>
                              </p:par>
                            </p:childTnLst>
                          </p:cTn>
                        </p:par>
                        <p:par>
                          <p:cTn id="217" fill="hold">
                            <p:stCondLst>
                              <p:cond delay="1000"/>
                            </p:stCondLst>
                            <p:childTnLst>
                              <p:par>
                                <p:cTn id="218" presetID="47" presetClass="entr" presetSubtype="0" fill="hold" grpId="0" nodeType="afterEffect">
                                  <p:stCondLst>
                                    <p:cond delay="0"/>
                                  </p:stCondLst>
                                  <p:childTnLst>
                                    <p:set>
                                      <p:cBhvr>
                                        <p:cTn id="219" dur="1" fill="hold">
                                          <p:stCondLst>
                                            <p:cond delay="0"/>
                                          </p:stCondLst>
                                        </p:cTn>
                                        <p:tgtEl>
                                          <p:spTgt spid="7"/>
                                        </p:tgtEl>
                                        <p:attrNameLst>
                                          <p:attrName>style.visibility</p:attrName>
                                        </p:attrNameLst>
                                      </p:cBhvr>
                                      <p:to>
                                        <p:strVal val="visible"/>
                                      </p:to>
                                    </p:set>
                                    <p:animEffect transition="in" filter="fade">
                                      <p:cBhvr>
                                        <p:cTn id="220" dur="1000"/>
                                        <p:tgtEl>
                                          <p:spTgt spid="7"/>
                                        </p:tgtEl>
                                      </p:cBhvr>
                                    </p:animEffect>
                                    <p:anim calcmode="lin" valueType="num">
                                      <p:cBhvr>
                                        <p:cTn id="221" dur="1000" fill="hold"/>
                                        <p:tgtEl>
                                          <p:spTgt spid="7"/>
                                        </p:tgtEl>
                                        <p:attrNameLst>
                                          <p:attrName>ppt_x</p:attrName>
                                        </p:attrNameLst>
                                      </p:cBhvr>
                                      <p:tavLst>
                                        <p:tav tm="0">
                                          <p:val>
                                            <p:strVal val="#ppt_x"/>
                                          </p:val>
                                        </p:tav>
                                        <p:tav tm="100000">
                                          <p:val>
                                            <p:strVal val="#ppt_x"/>
                                          </p:val>
                                        </p:tav>
                                      </p:tavLst>
                                    </p:anim>
                                    <p:anim calcmode="lin" valueType="num">
                                      <p:cBhvr>
                                        <p:cTn id="2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6"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66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5" name="مستطيل مستدير الزوايا 4"/>
          <p:cNvSpPr/>
          <p:nvPr/>
        </p:nvSpPr>
        <p:spPr bwMode="auto">
          <a:xfrm>
            <a:off x="1600200" y="152400"/>
            <a:ext cx="5512955"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مرر قلمك على العدد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المنقط وانطقه</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6" name="سحابة 5"/>
          <p:cNvSpPr/>
          <p:nvPr/>
        </p:nvSpPr>
        <p:spPr>
          <a:xfrm rot="788280">
            <a:off x="8062443" y="127986"/>
            <a:ext cx="990600" cy="914400"/>
          </a:xfrm>
          <a:prstGeom prst="cloud">
            <a:avLst/>
          </a:prstGeom>
          <a:gradFill flip="none" rotWithShape="1">
            <a:gsLst>
              <a:gs pos="0">
                <a:srgbClr val="F3219E">
                  <a:shade val="30000"/>
                  <a:satMod val="115000"/>
                </a:srgbClr>
              </a:gs>
              <a:gs pos="50000">
                <a:srgbClr val="F3219E">
                  <a:shade val="67500"/>
                  <a:satMod val="115000"/>
                </a:srgbClr>
              </a:gs>
              <a:gs pos="100000">
                <a:srgbClr val="F3219E">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8" name="مستطيل مستدير الزوايا 1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9" name="مستطيل مستدير الزوايا 1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0" name="مستطيل مستدير الزوايا 1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1" name="مستطيل مستدير الزوايا 2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2" name="مستطيل مستدير الزوايا 2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3" name="مستطيل مستدير الزوايا 2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4" name="مستطيل مستدير الزوايا 2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5" name="مستطيل مستدير الزوايا 2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6" name="مستطيل مستدير الزوايا 2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27" name="مستطيل مستدير الزوايا 2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3810000" y="5334000"/>
            <a:ext cx="1524000" cy="12700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chemeClr val="tx1"/>
                  </a:solidFill>
                  <a:prstDash val="dash"/>
                </a:ln>
                <a:solidFill>
                  <a:schemeClr val="bg1"/>
                </a:solidFill>
              </a:rPr>
              <a:t>20</a:t>
            </a:r>
          </a:p>
        </p:txBody>
      </p:sp>
      <p:sp>
        <p:nvSpPr>
          <p:cNvPr id="41" name="مستطيل مستدير الزوايا 40"/>
          <p:cNvSpPr/>
          <p:nvPr/>
        </p:nvSpPr>
        <p:spPr>
          <a:xfrm>
            <a:off x="3886200" y="54102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42" name="مستطيل مستدير الزوايا 41"/>
          <p:cNvSpPr/>
          <p:nvPr/>
        </p:nvSpPr>
        <p:spPr>
          <a:xfrm rot="732278">
            <a:off x="4559107" y="5635582"/>
            <a:ext cx="679554" cy="671571"/>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rgbClr val="008E40"/>
                  </a:solidFill>
                  <a:prstDash val="solid"/>
                </a:ln>
                <a:solidFill>
                  <a:srgbClr val="FF0066"/>
                </a:solidFill>
              </a:rPr>
              <a:t>0</a:t>
            </a:r>
          </a:p>
        </p:txBody>
      </p:sp>
      <p:sp>
        <p:nvSpPr>
          <p:cNvPr id="43" name="مستطيل مستدير الزوايا 42"/>
          <p:cNvSpPr/>
          <p:nvPr/>
        </p:nvSpPr>
        <p:spPr>
          <a:xfrm rot="16200000">
            <a:off x="4141337" y="5272348"/>
            <a:ext cx="558837" cy="69685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5400" dirty="0">
                <a:ln>
                  <a:solidFill>
                    <a:srgbClr val="008E40"/>
                  </a:solidFill>
                  <a:prstDash val="solid"/>
                </a:ln>
                <a:solidFill>
                  <a:srgbClr val="FF0066"/>
                </a:solidFill>
              </a:rPr>
              <a:t>|</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anim calcmode="lin" valueType="num">
                                      <p:cBhvr>
                                        <p:cTn id="25" dur="2000" fill="hold"/>
                                        <p:tgtEl>
                                          <p:spTgt spid="8"/>
                                        </p:tgtEl>
                                        <p:attrNameLst>
                                          <p:attrName>style.rotation</p:attrName>
                                        </p:attrNameLst>
                                      </p:cBhvr>
                                      <p:tavLst>
                                        <p:tav tm="0">
                                          <p:val>
                                            <p:fltVal val="720"/>
                                          </p:val>
                                        </p:tav>
                                        <p:tav tm="100000">
                                          <p:val>
                                            <p:fltVal val="0"/>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2"/>
                                            </p:cond>
                                          </p:stCondLst>
                                          <p:endCondLst>
                                            <p:cond evt="onStopAudio" delay="0">
                                              <p:tgtEl>
                                                <p:sldTgt/>
                                              </p:tgtEl>
                                            </p:cond>
                                          </p:endCondLst>
                                        </p:cTn>
                                        <p:tgtEl>
                                          <p:sndTgt r:embed="rId5" name="ir_end.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anim calcmode="lin" valueType="num">
                                      <p:cBhvr>
                                        <p:cTn id="31" dur="2000" fill="hold"/>
                                        <p:tgtEl>
                                          <p:spTgt spid="9"/>
                                        </p:tgtEl>
                                        <p:attrNameLst>
                                          <p:attrName>style.rotation</p:attrName>
                                        </p:attrNameLst>
                                      </p:cBhvr>
                                      <p:tavLst>
                                        <p:tav tm="0">
                                          <p:val>
                                            <p:fltVal val="720"/>
                                          </p:val>
                                        </p:tav>
                                        <p:tav tm="100000">
                                          <p:val>
                                            <p:fltVal val="0"/>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 calcmode="lin" valueType="num">
                                      <p:cBhvr>
                                        <p:cTn id="33"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5" name="ir_end.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style.rotation</p:attrName>
                                        </p:attrNameLst>
                                      </p:cBhvr>
                                      <p:tavLst>
                                        <p:tav tm="0">
                                          <p:val>
                                            <p:fltVal val="720"/>
                                          </p:val>
                                        </p:tav>
                                        <p:tav tm="100000">
                                          <p:val>
                                            <p:fltVal val="0"/>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 calcmode="lin" valueType="num">
                                      <p:cBhvr>
                                        <p:cTn id="39"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5" name="ir_end.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style.rotation</p:attrName>
                                        </p:attrNameLst>
                                      </p:cBhvr>
                                      <p:tavLst>
                                        <p:tav tm="0">
                                          <p:val>
                                            <p:fltVal val="720"/>
                                          </p:val>
                                        </p:tav>
                                        <p:tav tm="100000">
                                          <p:val>
                                            <p:fltVal val="0"/>
                                          </p:val>
                                        </p:tav>
                                      </p:tavLst>
                                    </p:anim>
                                    <p:anim calcmode="lin" valueType="num">
                                      <p:cBhvr>
                                        <p:cTn id="44" dur="2000" fill="hold"/>
                                        <p:tgtEl>
                                          <p:spTgt spid="11"/>
                                        </p:tgtEl>
                                        <p:attrNameLst>
                                          <p:attrName>ppt_h</p:attrName>
                                        </p:attrNameLst>
                                      </p:cBhvr>
                                      <p:tavLst>
                                        <p:tav tm="0">
                                          <p:val>
                                            <p:fltVal val="0"/>
                                          </p:val>
                                        </p:tav>
                                        <p:tav tm="100000">
                                          <p:val>
                                            <p:strVal val="#ppt_h"/>
                                          </p:val>
                                        </p:tav>
                                      </p:tavLst>
                                    </p:anim>
                                    <p:anim calcmode="lin" valueType="num">
                                      <p:cBhvr>
                                        <p:cTn id="45"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5" name="ir_end.wav"/>
                                        </p:tgtEl>
                                      </p:cMediaNode>
                                    </p:audio>
                                  </p:subTnLst>
                                </p:cTn>
                              </p:par>
                              <p:par>
                                <p:cTn id="46" presetID="3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style.rotation</p:attrName>
                                        </p:attrNameLst>
                                      </p:cBhvr>
                                      <p:tavLst>
                                        <p:tav tm="0">
                                          <p:val>
                                            <p:fltVal val="720"/>
                                          </p:val>
                                        </p:tav>
                                        <p:tav tm="100000">
                                          <p:val>
                                            <p:fltVal val="0"/>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 calcmode="lin" valueType="num">
                                      <p:cBhvr>
                                        <p:cTn id="51"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5" name="ir_end.wav"/>
                                        </p:tgtEl>
                                      </p:cMediaNode>
                                    </p:audio>
                                  </p:subTnLst>
                                </p:cTn>
                              </p:par>
                              <p:par>
                                <p:cTn id="52" presetID="35"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2000"/>
                                        <p:tgtEl>
                                          <p:spTgt spid="13"/>
                                        </p:tgtEl>
                                      </p:cBhvr>
                                    </p:animEffect>
                                    <p:anim calcmode="lin" valueType="num">
                                      <p:cBhvr>
                                        <p:cTn id="55" dur="2000" fill="hold"/>
                                        <p:tgtEl>
                                          <p:spTgt spid="13"/>
                                        </p:tgtEl>
                                        <p:attrNameLst>
                                          <p:attrName>style.rotation</p:attrName>
                                        </p:attrNameLst>
                                      </p:cBhvr>
                                      <p:tavLst>
                                        <p:tav tm="0">
                                          <p:val>
                                            <p:fltVal val="720"/>
                                          </p:val>
                                        </p:tav>
                                        <p:tav tm="100000">
                                          <p:val>
                                            <p:fltVal val="0"/>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 calcmode="lin" valueType="num">
                                      <p:cBhvr>
                                        <p:cTn id="57"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2"/>
                                            </p:cond>
                                          </p:stCondLst>
                                          <p:endCondLst>
                                            <p:cond evt="onStopAudio" delay="0">
                                              <p:tgtEl>
                                                <p:sldTgt/>
                                              </p:tgtEl>
                                            </p:cond>
                                          </p:endCondLst>
                                        </p:cTn>
                                        <p:tgtEl>
                                          <p:sndTgt r:embed="rId5" name="ir_end.wav"/>
                                        </p:tgtEl>
                                      </p:cMediaNode>
                                    </p:audio>
                                  </p:subTnLst>
                                </p:cTn>
                              </p:par>
                              <p:par>
                                <p:cTn id="58" presetID="35"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anim calcmode="lin" valueType="num">
                                      <p:cBhvr>
                                        <p:cTn id="61" dur="2000" fill="hold"/>
                                        <p:tgtEl>
                                          <p:spTgt spid="14"/>
                                        </p:tgtEl>
                                        <p:attrNameLst>
                                          <p:attrName>style.rotation</p:attrName>
                                        </p:attrNameLst>
                                      </p:cBhvr>
                                      <p:tavLst>
                                        <p:tav tm="0">
                                          <p:val>
                                            <p:fltVal val="720"/>
                                          </p:val>
                                        </p:tav>
                                        <p:tav tm="100000">
                                          <p:val>
                                            <p:fltVal val="0"/>
                                          </p:val>
                                        </p:tav>
                                      </p:tavLst>
                                    </p:anim>
                                    <p:anim calcmode="lin" valueType="num">
                                      <p:cBhvr>
                                        <p:cTn id="62" dur="2000" fill="hold"/>
                                        <p:tgtEl>
                                          <p:spTgt spid="14"/>
                                        </p:tgtEl>
                                        <p:attrNameLst>
                                          <p:attrName>ppt_h</p:attrName>
                                        </p:attrNameLst>
                                      </p:cBhvr>
                                      <p:tavLst>
                                        <p:tav tm="0">
                                          <p:val>
                                            <p:fltVal val="0"/>
                                          </p:val>
                                        </p:tav>
                                        <p:tav tm="100000">
                                          <p:val>
                                            <p:strVal val="#ppt_h"/>
                                          </p:val>
                                        </p:tav>
                                      </p:tavLst>
                                    </p:anim>
                                    <p:anim calcmode="lin" valueType="num">
                                      <p:cBhvr>
                                        <p:cTn id="63"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5" name="ir_end.wav"/>
                                        </p:tgtEl>
                                      </p:cMediaNode>
                                    </p:audio>
                                  </p:subTnLst>
                                </p:cTn>
                              </p:par>
                              <p:par>
                                <p:cTn id="64" presetID="35"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anim calcmode="lin" valueType="num">
                                      <p:cBhvr>
                                        <p:cTn id="67" dur="2000" fill="hold"/>
                                        <p:tgtEl>
                                          <p:spTgt spid="15"/>
                                        </p:tgtEl>
                                        <p:attrNameLst>
                                          <p:attrName>style.rotation</p:attrName>
                                        </p:attrNameLst>
                                      </p:cBhvr>
                                      <p:tavLst>
                                        <p:tav tm="0">
                                          <p:val>
                                            <p:fltVal val="720"/>
                                          </p:val>
                                        </p:tav>
                                        <p:tav tm="100000">
                                          <p:val>
                                            <p:fltVal val="0"/>
                                          </p:val>
                                        </p:tav>
                                      </p:tavLst>
                                    </p:anim>
                                    <p:anim calcmode="lin" valueType="num">
                                      <p:cBhvr>
                                        <p:cTn id="68" dur="2000" fill="hold"/>
                                        <p:tgtEl>
                                          <p:spTgt spid="15"/>
                                        </p:tgtEl>
                                        <p:attrNameLst>
                                          <p:attrName>ppt_h</p:attrName>
                                        </p:attrNameLst>
                                      </p:cBhvr>
                                      <p:tavLst>
                                        <p:tav tm="0">
                                          <p:val>
                                            <p:fltVal val="0"/>
                                          </p:val>
                                        </p:tav>
                                        <p:tav tm="100000">
                                          <p:val>
                                            <p:strVal val="#ppt_h"/>
                                          </p:val>
                                        </p:tav>
                                      </p:tavLst>
                                    </p:anim>
                                    <p:anim calcmode="lin" valueType="num">
                                      <p:cBhvr>
                                        <p:cTn id="69"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4"/>
                                            </p:cond>
                                          </p:stCondLst>
                                          <p:endCondLst>
                                            <p:cond evt="onStopAudio" delay="0">
                                              <p:tgtEl>
                                                <p:sldTgt/>
                                              </p:tgtEl>
                                            </p:cond>
                                          </p:endCondLst>
                                        </p:cTn>
                                        <p:tgtEl>
                                          <p:sndTgt r:embed="rId5" name="ir_end.wav"/>
                                        </p:tgtEl>
                                      </p:cMediaNode>
                                    </p:audio>
                                  </p:subTnLst>
                                </p:cTn>
                              </p:par>
                              <p:par>
                                <p:cTn id="70" presetID="3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anim calcmode="lin" valueType="num">
                                      <p:cBhvr>
                                        <p:cTn id="73" dur="2000" fill="hold"/>
                                        <p:tgtEl>
                                          <p:spTgt spid="16"/>
                                        </p:tgtEl>
                                        <p:attrNameLst>
                                          <p:attrName>style.rotation</p:attrName>
                                        </p:attrNameLst>
                                      </p:cBhvr>
                                      <p:tavLst>
                                        <p:tav tm="0">
                                          <p:val>
                                            <p:fltVal val="720"/>
                                          </p:val>
                                        </p:tav>
                                        <p:tav tm="100000">
                                          <p:val>
                                            <p:fltVal val="0"/>
                                          </p:val>
                                        </p:tav>
                                      </p:tavLst>
                                    </p:anim>
                                    <p:anim calcmode="lin" valueType="num">
                                      <p:cBhvr>
                                        <p:cTn id="74" dur="2000" fill="hold"/>
                                        <p:tgtEl>
                                          <p:spTgt spid="16"/>
                                        </p:tgtEl>
                                        <p:attrNameLst>
                                          <p:attrName>ppt_h</p:attrName>
                                        </p:attrNameLst>
                                      </p:cBhvr>
                                      <p:tavLst>
                                        <p:tav tm="0">
                                          <p:val>
                                            <p:fltVal val="0"/>
                                          </p:val>
                                        </p:tav>
                                        <p:tav tm="100000">
                                          <p:val>
                                            <p:strVal val="#ppt_h"/>
                                          </p:val>
                                        </p:tav>
                                      </p:tavLst>
                                    </p:anim>
                                    <p:anim calcmode="lin" valueType="num">
                                      <p:cBhvr>
                                        <p:cTn id="75"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5" name="ir_end.wav"/>
                                        </p:tgtEl>
                                      </p:cMediaNode>
                                    </p:audio>
                                  </p:subTnLst>
                                </p:cTn>
                              </p:par>
                              <p:par>
                                <p:cTn id="76" presetID="35"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2000"/>
                                        <p:tgtEl>
                                          <p:spTgt spid="17"/>
                                        </p:tgtEl>
                                      </p:cBhvr>
                                    </p:animEffect>
                                    <p:anim calcmode="lin" valueType="num">
                                      <p:cBhvr>
                                        <p:cTn id="79" dur="2000" fill="hold"/>
                                        <p:tgtEl>
                                          <p:spTgt spid="17"/>
                                        </p:tgtEl>
                                        <p:attrNameLst>
                                          <p:attrName>style.rotation</p:attrName>
                                        </p:attrNameLst>
                                      </p:cBhvr>
                                      <p:tavLst>
                                        <p:tav tm="0">
                                          <p:val>
                                            <p:fltVal val="720"/>
                                          </p:val>
                                        </p:tav>
                                        <p:tav tm="100000">
                                          <p:val>
                                            <p:fltVal val="0"/>
                                          </p:val>
                                        </p:tav>
                                      </p:tavLst>
                                    </p:anim>
                                    <p:anim calcmode="lin" valueType="num">
                                      <p:cBhvr>
                                        <p:cTn id="80" dur="2000" fill="hold"/>
                                        <p:tgtEl>
                                          <p:spTgt spid="17"/>
                                        </p:tgtEl>
                                        <p:attrNameLst>
                                          <p:attrName>ppt_h</p:attrName>
                                        </p:attrNameLst>
                                      </p:cBhvr>
                                      <p:tavLst>
                                        <p:tav tm="0">
                                          <p:val>
                                            <p:fltVal val="0"/>
                                          </p:val>
                                        </p:tav>
                                        <p:tav tm="100000">
                                          <p:val>
                                            <p:strVal val="#ppt_h"/>
                                          </p:val>
                                        </p:tav>
                                      </p:tavLst>
                                    </p:anim>
                                    <p:anim calcmode="lin" valueType="num">
                                      <p:cBhvr>
                                        <p:cTn id="81"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6"/>
                                            </p:cond>
                                          </p:stCondLst>
                                          <p:endCondLst>
                                            <p:cond evt="onStopAudio" delay="0">
                                              <p:tgtEl>
                                                <p:sldTgt/>
                                              </p:tgtEl>
                                            </p:cond>
                                          </p:endCondLst>
                                        </p:cTn>
                                        <p:tgtEl>
                                          <p:sndTgt r:embed="rId5" name="ir_end.wav"/>
                                        </p:tgtEl>
                                      </p:cMediaNode>
                                    </p:audio>
                                  </p:subTnLst>
                                </p:cTn>
                              </p:par>
                              <p:par>
                                <p:cTn id="82" presetID="35"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000"/>
                                        <p:tgtEl>
                                          <p:spTgt spid="18"/>
                                        </p:tgtEl>
                                      </p:cBhvr>
                                    </p:animEffect>
                                    <p:anim calcmode="lin" valueType="num">
                                      <p:cBhvr>
                                        <p:cTn id="85" dur="2000" fill="hold"/>
                                        <p:tgtEl>
                                          <p:spTgt spid="18"/>
                                        </p:tgtEl>
                                        <p:attrNameLst>
                                          <p:attrName>style.rotation</p:attrName>
                                        </p:attrNameLst>
                                      </p:cBhvr>
                                      <p:tavLst>
                                        <p:tav tm="0">
                                          <p:val>
                                            <p:fltVal val="720"/>
                                          </p:val>
                                        </p:tav>
                                        <p:tav tm="100000">
                                          <p:val>
                                            <p:fltVal val="0"/>
                                          </p:val>
                                        </p:tav>
                                      </p:tavLst>
                                    </p:anim>
                                    <p:anim calcmode="lin" valueType="num">
                                      <p:cBhvr>
                                        <p:cTn id="86" dur="2000" fill="hold"/>
                                        <p:tgtEl>
                                          <p:spTgt spid="18"/>
                                        </p:tgtEl>
                                        <p:attrNameLst>
                                          <p:attrName>ppt_h</p:attrName>
                                        </p:attrNameLst>
                                      </p:cBhvr>
                                      <p:tavLst>
                                        <p:tav tm="0">
                                          <p:val>
                                            <p:fltVal val="0"/>
                                          </p:val>
                                        </p:tav>
                                        <p:tav tm="100000">
                                          <p:val>
                                            <p:strVal val="#ppt_h"/>
                                          </p:val>
                                        </p:tav>
                                      </p:tavLst>
                                    </p:anim>
                                    <p:anim calcmode="lin" valueType="num">
                                      <p:cBhvr>
                                        <p:cTn id="87" dur="2000" fill="hold"/>
                                        <p:tgtEl>
                                          <p:spTgt spid="1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5" name="ir_end.wav"/>
                                        </p:tgtEl>
                                      </p:cMediaNode>
                                    </p:audio>
                                  </p:subTnLst>
                                </p:cTn>
                              </p:par>
                              <p:par>
                                <p:cTn id="88" presetID="35"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2000"/>
                                        <p:tgtEl>
                                          <p:spTgt spid="19"/>
                                        </p:tgtEl>
                                      </p:cBhvr>
                                    </p:animEffect>
                                    <p:anim calcmode="lin" valueType="num">
                                      <p:cBhvr>
                                        <p:cTn id="91" dur="2000" fill="hold"/>
                                        <p:tgtEl>
                                          <p:spTgt spid="19"/>
                                        </p:tgtEl>
                                        <p:attrNameLst>
                                          <p:attrName>style.rotation</p:attrName>
                                        </p:attrNameLst>
                                      </p:cBhvr>
                                      <p:tavLst>
                                        <p:tav tm="0">
                                          <p:val>
                                            <p:fltVal val="720"/>
                                          </p:val>
                                        </p:tav>
                                        <p:tav tm="100000">
                                          <p:val>
                                            <p:fltVal val="0"/>
                                          </p:val>
                                        </p:tav>
                                      </p:tavLst>
                                    </p:anim>
                                    <p:anim calcmode="lin" valueType="num">
                                      <p:cBhvr>
                                        <p:cTn id="92" dur="2000" fill="hold"/>
                                        <p:tgtEl>
                                          <p:spTgt spid="19"/>
                                        </p:tgtEl>
                                        <p:attrNameLst>
                                          <p:attrName>ppt_h</p:attrName>
                                        </p:attrNameLst>
                                      </p:cBhvr>
                                      <p:tavLst>
                                        <p:tav tm="0">
                                          <p:val>
                                            <p:fltVal val="0"/>
                                          </p:val>
                                        </p:tav>
                                        <p:tav tm="100000">
                                          <p:val>
                                            <p:strVal val="#ppt_h"/>
                                          </p:val>
                                        </p:tav>
                                      </p:tavLst>
                                    </p:anim>
                                    <p:anim calcmode="lin" valueType="num">
                                      <p:cBhvr>
                                        <p:cTn id="93" dur="2000" fill="hold"/>
                                        <p:tgtEl>
                                          <p:spTgt spid="1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5" name="ir_end.wav"/>
                                        </p:tgtEl>
                                      </p:cMediaNode>
                                    </p:audio>
                                  </p:subTnLst>
                                </p:cTn>
                              </p:par>
                              <p:par>
                                <p:cTn id="94" presetID="35"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2000"/>
                                        <p:tgtEl>
                                          <p:spTgt spid="20"/>
                                        </p:tgtEl>
                                      </p:cBhvr>
                                    </p:animEffect>
                                    <p:anim calcmode="lin" valueType="num">
                                      <p:cBhvr>
                                        <p:cTn id="97" dur="2000" fill="hold"/>
                                        <p:tgtEl>
                                          <p:spTgt spid="20"/>
                                        </p:tgtEl>
                                        <p:attrNameLst>
                                          <p:attrName>style.rotation</p:attrName>
                                        </p:attrNameLst>
                                      </p:cBhvr>
                                      <p:tavLst>
                                        <p:tav tm="0">
                                          <p:val>
                                            <p:fltVal val="720"/>
                                          </p:val>
                                        </p:tav>
                                        <p:tav tm="100000">
                                          <p:val>
                                            <p:fltVal val="0"/>
                                          </p:val>
                                        </p:tav>
                                      </p:tavLst>
                                    </p:anim>
                                    <p:anim calcmode="lin" valueType="num">
                                      <p:cBhvr>
                                        <p:cTn id="98" dur="2000" fill="hold"/>
                                        <p:tgtEl>
                                          <p:spTgt spid="20"/>
                                        </p:tgtEl>
                                        <p:attrNameLst>
                                          <p:attrName>ppt_h</p:attrName>
                                        </p:attrNameLst>
                                      </p:cBhvr>
                                      <p:tavLst>
                                        <p:tav tm="0">
                                          <p:val>
                                            <p:fltVal val="0"/>
                                          </p:val>
                                        </p:tav>
                                        <p:tav tm="100000">
                                          <p:val>
                                            <p:strVal val="#ppt_h"/>
                                          </p:val>
                                        </p:tav>
                                      </p:tavLst>
                                    </p:anim>
                                    <p:anim calcmode="lin" valueType="num">
                                      <p:cBhvr>
                                        <p:cTn id="99" dur="2000" fill="hold"/>
                                        <p:tgtEl>
                                          <p:spTgt spid="2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5" name="ir_end.wav"/>
                                        </p:tgtEl>
                                      </p:cMediaNode>
                                    </p:audio>
                                  </p:subTnLst>
                                </p:cTn>
                              </p:par>
                              <p:par>
                                <p:cTn id="100" presetID="35"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0"/>
                                            </p:cond>
                                          </p:stCondLst>
                                          <p:endCondLst>
                                            <p:cond evt="onStopAudio" delay="0">
                                              <p:tgtEl>
                                                <p:sldTgt/>
                                              </p:tgtEl>
                                            </p:cond>
                                          </p:endCondLst>
                                        </p:cTn>
                                        <p:tgtEl>
                                          <p:sndTgt r:embed="rId5" name="ir_end.wav"/>
                                        </p:tgtEl>
                                      </p:cMediaNode>
                                    </p:audio>
                                  </p:subTnLst>
                                </p:cTn>
                              </p:par>
                              <p:par>
                                <p:cTn id="106" presetID="35"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2000"/>
                                        <p:tgtEl>
                                          <p:spTgt spid="22"/>
                                        </p:tgtEl>
                                      </p:cBhvr>
                                    </p:animEffect>
                                    <p:anim calcmode="lin" valueType="num">
                                      <p:cBhvr>
                                        <p:cTn id="109" dur="2000" fill="hold"/>
                                        <p:tgtEl>
                                          <p:spTgt spid="22"/>
                                        </p:tgtEl>
                                        <p:attrNameLst>
                                          <p:attrName>style.rotation</p:attrName>
                                        </p:attrNameLst>
                                      </p:cBhvr>
                                      <p:tavLst>
                                        <p:tav tm="0">
                                          <p:val>
                                            <p:fltVal val="720"/>
                                          </p:val>
                                        </p:tav>
                                        <p:tav tm="100000">
                                          <p:val>
                                            <p:fltVal val="0"/>
                                          </p:val>
                                        </p:tav>
                                      </p:tavLst>
                                    </p:anim>
                                    <p:anim calcmode="lin" valueType="num">
                                      <p:cBhvr>
                                        <p:cTn id="110" dur="2000" fill="hold"/>
                                        <p:tgtEl>
                                          <p:spTgt spid="22"/>
                                        </p:tgtEl>
                                        <p:attrNameLst>
                                          <p:attrName>ppt_h</p:attrName>
                                        </p:attrNameLst>
                                      </p:cBhvr>
                                      <p:tavLst>
                                        <p:tav tm="0">
                                          <p:val>
                                            <p:fltVal val="0"/>
                                          </p:val>
                                        </p:tav>
                                        <p:tav tm="100000">
                                          <p:val>
                                            <p:strVal val="#ppt_h"/>
                                          </p:val>
                                        </p:tav>
                                      </p:tavLst>
                                    </p:anim>
                                    <p:anim calcmode="lin" valueType="num">
                                      <p:cBhvr>
                                        <p:cTn id="111" dur="2000" fill="hold"/>
                                        <p:tgtEl>
                                          <p:spTgt spid="2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5" name="ir_end.wav"/>
                                        </p:tgtEl>
                                      </p:cMediaNode>
                                    </p:audio>
                                  </p:subTnLst>
                                </p:cTn>
                              </p:par>
                              <p:par>
                                <p:cTn id="112" presetID="35"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2000"/>
                                        <p:tgtEl>
                                          <p:spTgt spid="23"/>
                                        </p:tgtEl>
                                      </p:cBhvr>
                                    </p:animEffect>
                                    <p:anim calcmode="lin" valueType="num">
                                      <p:cBhvr>
                                        <p:cTn id="115" dur="2000" fill="hold"/>
                                        <p:tgtEl>
                                          <p:spTgt spid="23"/>
                                        </p:tgtEl>
                                        <p:attrNameLst>
                                          <p:attrName>style.rotation</p:attrName>
                                        </p:attrNameLst>
                                      </p:cBhvr>
                                      <p:tavLst>
                                        <p:tav tm="0">
                                          <p:val>
                                            <p:fltVal val="720"/>
                                          </p:val>
                                        </p:tav>
                                        <p:tav tm="100000">
                                          <p:val>
                                            <p:fltVal val="0"/>
                                          </p:val>
                                        </p:tav>
                                      </p:tavLst>
                                    </p:anim>
                                    <p:anim calcmode="lin" valueType="num">
                                      <p:cBhvr>
                                        <p:cTn id="116" dur="2000" fill="hold"/>
                                        <p:tgtEl>
                                          <p:spTgt spid="23"/>
                                        </p:tgtEl>
                                        <p:attrNameLst>
                                          <p:attrName>ppt_h</p:attrName>
                                        </p:attrNameLst>
                                      </p:cBhvr>
                                      <p:tavLst>
                                        <p:tav tm="0">
                                          <p:val>
                                            <p:fltVal val="0"/>
                                          </p:val>
                                        </p:tav>
                                        <p:tav tm="100000">
                                          <p:val>
                                            <p:strVal val="#ppt_h"/>
                                          </p:val>
                                        </p:tav>
                                      </p:tavLst>
                                    </p:anim>
                                    <p:anim calcmode="lin" valueType="num">
                                      <p:cBhvr>
                                        <p:cTn id="117" dur="2000" fill="hold"/>
                                        <p:tgtEl>
                                          <p:spTgt spid="2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2"/>
                                            </p:cond>
                                          </p:stCondLst>
                                          <p:endCondLst>
                                            <p:cond evt="onStopAudio" delay="0">
                                              <p:tgtEl>
                                                <p:sldTgt/>
                                              </p:tgtEl>
                                            </p:cond>
                                          </p:endCondLst>
                                        </p:cTn>
                                        <p:tgtEl>
                                          <p:sndTgt r:embed="rId5" name="ir_end.wav"/>
                                        </p:tgtEl>
                                      </p:cMediaNode>
                                    </p:audio>
                                  </p:subTnLst>
                                </p:cTn>
                              </p:par>
                              <p:par>
                                <p:cTn id="118" presetID="35" presetClass="entr" presetSubtype="0"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2000"/>
                                        <p:tgtEl>
                                          <p:spTgt spid="24"/>
                                        </p:tgtEl>
                                      </p:cBhvr>
                                    </p:animEffect>
                                    <p:anim calcmode="lin" valueType="num">
                                      <p:cBhvr>
                                        <p:cTn id="121" dur="2000" fill="hold"/>
                                        <p:tgtEl>
                                          <p:spTgt spid="24"/>
                                        </p:tgtEl>
                                        <p:attrNameLst>
                                          <p:attrName>style.rotation</p:attrName>
                                        </p:attrNameLst>
                                      </p:cBhvr>
                                      <p:tavLst>
                                        <p:tav tm="0">
                                          <p:val>
                                            <p:fltVal val="720"/>
                                          </p:val>
                                        </p:tav>
                                        <p:tav tm="100000">
                                          <p:val>
                                            <p:fltVal val="0"/>
                                          </p:val>
                                        </p:tav>
                                      </p:tavLst>
                                    </p:anim>
                                    <p:anim calcmode="lin" valueType="num">
                                      <p:cBhvr>
                                        <p:cTn id="122" dur="2000" fill="hold"/>
                                        <p:tgtEl>
                                          <p:spTgt spid="24"/>
                                        </p:tgtEl>
                                        <p:attrNameLst>
                                          <p:attrName>ppt_h</p:attrName>
                                        </p:attrNameLst>
                                      </p:cBhvr>
                                      <p:tavLst>
                                        <p:tav tm="0">
                                          <p:val>
                                            <p:fltVal val="0"/>
                                          </p:val>
                                        </p:tav>
                                        <p:tav tm="100000">
                                          <p:val>
                                            <p:strVal val="#ppt_h"/>
                                          </p:val>
                                        </p:tav>
                                      </p:tavLst>
                                    </p:anim>
                                    <p:anim calcmode="lin" valueType="num">
                                      <p:cBhvr>
                                        <p:cTn id="123" dur="2000" fill="hold"/>
                                        <p:tgtEl>
                                          <p:spTgt spid="2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5" name="ir_end.wav"/>
                                        </p:tgtEl>
                                      </p:cMediaNode>
                                    </p:audio>
                                  </p:subTnLst>
                                </p:cTn>
                              </p:par>
                              <p:par>
                                <p:cTn id="124" presetID="35" presetClass="entr" presetSubtype="0"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2000"/>
                                        <p:tgtEl>
                                          <p:spTgt spid="25"/>
                                        </p:tgtEl>
                                      </p:cBhvr>
                                    </p:animEffect>
                                    <p:anim calcmode="lin" valueType="num">
                                      <p:cBhvr>
                                        <p:cTn id="127" dur="2000" fill="hold"/>
                                        <p:tgtEl>
                                          <p:spTgt spid="25"/>
                                        </p:tgtEl>
                                        <p:attrNameLst>
                                          <p:attrName>style.rotation</p:attrName>
                                        </p:attrNameLst>
                                      </p:cBhvr>
                                      <p:tavLst>
                                        <p:tav tm="0">
                                          <p:val>
                                            <p:fltVal val="720"/>
                                          </p:val>
                                        </p:tav>
                                        <p:tav tm="100000">
                                          <p:val>
                                            <p:fltVal val="0"/>
                                          </p:val>
                                        </p:tav>
                                      </p:tavLst>
                                    </p:anim>
                                    <p:anim calcmode="lin" valueType="num">
                                      <p:cBhvr>
                                        <p:cTn id="128" dur="2000" fill="hold"/>
                                        <p:tgtEl>
                                          <p:spTgt spid="25"/>
                                        </p:tgtEl>
                                        <p:attrNameLst>
                                          <p:attrName>ppt_h</p:attrName>
                                        </p:attrNameLst>
                                      </p:cBhvr>
                                      <p:tavLst>
                                        <p:tav tm="0">
                                          <p:val>
                                            <p:fltVal val="0"/>
                                          </p:val>
                                        </p:tav>
                                        <p:tav tm="100000">
                                          <p:val>
                                            <p:strVal val="#ppt_h"/>
                                          </p:val>
                                        </p:tav>
                                      </p:tavLst>
                                    </p:anim>
                                    <p:anim calcmode="lin" valueType="num">
                                      <p:cBhvr>
                                        <p:cTn id="129" dur="2000" fill="hold"/>
                                        <p:tgtEl>
                                          <p:spTgt spid="2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5" name="ir_end.wav"/>
                                        </p:tgtEl>
                                      </p:cMediaNode>
                                    </p:audio>
                                  </p:subTnLst>
                                </p:cTn>
                              </p:par>
                              <p:par>
                                <p:cTn id="130" presetID="35"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2000"/>
                                        <p:tgtEl>
                                          <p:spTgt spid="26"/>
                                        </p:tgtEl>
                                      </p:cBhvr>
                                    </p:animEffect>
                                    <p:anim calcmode="lin" valueType="num">
                                      <p:cBhvr>
                                        <p:cTn id="133" dur="2000" fill="hold"/>
                                        <p:tgtEl>
                                          <p:spTgt spid="26"/>
                                        </p:tgtEl>
                                        <p:attrNameLst>
                                          <p:attrName>style.rotation</p:attrName>
                                        </p:attrNameLst>
                                      </p:cBhvr>
                                      <p:tavLst>
                                        <p:tav tm="0">
                                          <p:val>
                                            <p:fltVal val="720"/>
                                          </p:val>
                                        </p:tav>
                                        <p:tav tm="100000">
                                          <p:val>
                                            <p:fltVal val="0"/>
                                          </p:val>
                                        </p:tav>
                                      </p:tavLst>
                                    </p:anim>
                                    <p:anim calcmode="lin" valueType="num">
                                      <p:cBhvr>
                                        <p:cTn id="134" dur="2000" fill="hold"/>
                                        <p:tgtEl>
                                          <p:spTgt spid="26"/>
                                        </p:tgtEl>
                                        <p:attrNameLst>
                                          <p:attrName>ppt_h</p:attrName>
                                        </p:attrNameLst>
                                      </p:cBhvr>
                                      <p:tavLst>
                                        <p:tav tm="0">
                                          <p:val>
                                            <p:fltVal val="0"/>
                                          </p:val>
                                        </p:tav>
                                        <p:tav tm="100000">
                                          <p:val>
                                            <p:strVal val="#ppt_h"/>
                                          </p:val>
                                        </p:tav>
                                      </p:tavLst>
                                    </p:anim>
                                    <p:anim calcmode="lin" valueType="num">
                                      <p:cBhvr>
                                        <p:cTn id="135" dur="2000" fill="hold"/>
                                        <p:tgtEl>
                                          <p:spTgt spid="2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0"/>
                                            </p:cond>
                                          </p:stCondLst>
                                          <p:endCondLst>
                                            <p:cond evt="onStopAudio" delay="0">
                                              <p:tgtEl>
                                                <p:sldTgt/>
                                              </p:tgtEl>
                                            </p:cond>
                                          </p:endCondLst>
                                        </p:cTn>
                                        <p:tgtEl>
                                          <p:sndTgt r:embed="rId5" name="ir_end.wav"/>
                                        </p:tgtEl>
                                      </p:cMediaNode>
                                    </p:audio>
                                  </p:subTnLst>
                                </p:cTn>
                              </p:par>
                              <p:par>
                                <p:cTn id="136" presetID="35" presetClass="entr" presetSubtype="0" fill="hold" grpId="0" nodeType="with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2000"/>
                                        <p:tgtEl>
                                          <p:spTgt spid="27"/>
                                        </p:tgtEl>
                                      </p:cBhvr>
                                    </p:animEffect>
                                    <p:anim calcmode="lin" valueType="num">
                                      <p:cBhvr>
                                        <p:cTn id="139" dur="2000" fill="hold"/>
                                        <p:tgtEl>
                                          <p:spTgt spid="27"/>
                                        </p:tgtEl>
                                        <p:attrNameLst>
                                          <p:attrName>style.rotation</p:attrName>
                                        </p:attrNameLst>
                                      </p:cBhvr>
                                      <p:tavLst>
                                        <p:tav tm="0">
                                          <p:val>
                                            <p:fltVal val="720"/>
                                          </p:val>
                                        </p:tav>
                                        <p:tav tm="100000">
                                          <p:val>
                                            <p:fltVal val="0"/>
                                          </p:val>
                                        </p:tav>
                                      </p:tavLst>
                                    </p:anim>
                                    <p:anim calcmode="lin" valueType="num">
                                      <p:cBhvr>
                                        <p:cTn id="140" dur="2000" fill="hold"/>
                                        <p:tgtEl>
                                          <p:spTgt spid="27"/>
                                        </p:tgtEl>
                                        <p:attrNameLst>
                                          <p:attrName>ppt_h</p:attrName>
                                        </p:attrNameLst>
                                      </p:cBhvr>
                                      <p:tavLst>
                                        <p:tav tm="0">
                                          <p:val>
                                            <p:fltVal val="0"/>
                                          </p:val>
                                        </p:tav>
                                        <p:tav tm="100000">
                                          <p:val>
                                            <p:strVal val="#ppt_h"/>
                                          </p:val>
                                        </p:tav>
                                      </p:tavLst>
                                    </p:anim>
                                    <p:anim calcmode="lin" valueType="num">
                                      <p:cBhvr>
                                        <p:cTn id="141" dur="2000" fill="hold"/>
                                        <p:tgtEl>
                                          <p:spTgt spid="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6"/>
                                            </p:cond>
                                          </p:stCondLst>
                                          <p:endCondLst>
                                            <p:cond evt="onStopAudio" delay="0">
                                              <p:tgtEl>
                                                <p:sldTgt/>
                                              </p:tgtEl>
                                            </p:cond>
                                          </p:endCondLst>
                                        </p:cTn>
                                        <p:tgtEl>
                                          <p:sndTgt r:embed="rId5" name="ir_end.wav"/>
                                        </p:tgtEl>
                                      </p:cMediaNode>
                                    </p:audio>
                                  </p:subTnLst>
                                </p:cTn>
                              </p:par>
                            </p:childTnLst>
                          </p:cTn>
                        </p:par>
                        <p:par>
                          <p:cTn id="142" fill="hold">
                            <p:stCondLst>
                              <p:cond delay="4000"/>
                            </p:stCondLst>
                            <p:childTnLst>
                              <p:par>
                                <p:cTn id="143" presetID="37" presetClass="entr" presetSubtype="0" fill="hold" nodeType="after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900" decel="100000" fill="hold"/>
                                        <p:tgtEl>
                                          <p:spTgt spid="4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6" name="cached_pop.wav"/>
                                        </p:tgtEl>
                                      </p:cMediaNode>
                                    </p:audio>
                                  </p:subTnLst>
                                </p:cTn>
                              </p:par>
                            </p:childTnLst>
                          </p:cTn>
                        </p:par>
                      </p:childTnLst>
                    </p:cTn>
                  </p:par>
                  <p:par>
                    <p:cTn id="149" fill="hold">
                      <p:stCondLst>
                        <p:cond delay="indefinite"/>
                      </p:stCondLst>
                      <p:childTnLst>
                        <p:par>
                          <p:cTn id="150" fill="hold">
                            <p:stCondLst>
                              <p:cond delay="0"/>
                            </p:stCondLst>
                            <p:childTnLst>
                              <p:par>
                                <p:cTn id="151" presetID="55" presetClass="entr" presetSubtype="0" fill="hold" nodeType="clickEffect">
                                  <p:stCondLst>
                                    <p:cond delay="0"/>
                                  </p:stCondLst>
                                  <p:childTnLst>
                                    <p:set>
                                      <p:cBhvr>
                                        <p:cTn id="152" dur="1" fill="hold">
                                          <p:stCondLst>
                                            <p:cond delay="0"/>
                                          </p:stCondLst>
                                        </p:cTn>
                                        <p:tgtEl>
                                          <p:spTgt spid="43"/>
                                        </p:tgtEl>
                                        <p:attrNameLst>
                                          <p:attrName>style.visibility</p:attrName>
                                        </p:attrNameLst>
                                      </p:cBhvr>
                                      <p:to>
                                        <p:strVal val="visible"/>
                                      </p:to>
                                    </p:set>
                                    <p:anim calcmode="lin" valueType="num">
                                      <p:cBhvr>
                                        <p:cTn id="153" dur="1000" fill="hold"/>
                                        <p:tgtEl>
                                          <p:spTgt spid="43"/>
                                        </p:tgtEl>
                                        <p:attrNameLst>
                                          <p:attrName>ppt_w</p:attrName>
                                        </p:attrNameLst>
                                      </p:cBhvr>
                                      <p:tavLst>
                                        <p:tav tm="0">
                                          <p:val>
                                            <p:strVal val="#ppt_w*0.70"/>
                                          </p:val>
                                        </p:tav>
                                        <p:tav tm="100000">
                                          <p:val>
                                            <p:strVal val="#ppt_w"/>
                                          </p:val>
                                        </p:tav>
                                      </p:tavLst>
                                    </p:anim>
                                    <p:anim calcmode="lin" valueType="num">
                                      <p:cBhvr>
                                        <p:cTn id="154" dur="1000" fill="hold"/>
                                        <p:tgtEl>
                                          <p:spTgt spid="43"/>
                                        </p:tgtEl>
                                        <p:attrNameLst>
                                          <p:attrName>ppt_h</p:attrName>
                                        </p:attrNameLst>
                                      </p:cBhvr>
                                      <p:tavLst>
                                        <p:tav tm="0">
                                          <p:val>
                                            <p:strVal val="#ppt_h"/>
                                          </p:val>
                                        </p:tav>
                                        <p:tav tm="100000">
                                          <p:val>
                                            <p:strVal val="#ppt_h"/>
                                          </p:val>
                                        </p:tav>
                                      </p:tavLst>
                                    </p:anim>
                                    <p:animEffect transition="in" filter="fade">
                                      <p:cBhvr>
                                        <p:cTn id="155" dur="1000"/>
                                        <p:tgtEl>
                                          <p:spTgt spid="43"/>
                                        </p:tgtEl>
                                      </p:cBhvr>
                                    </p:animEffect>
                                  </p:childTnLst>
                                  <p:subTnLst>
                                    <p:audio>
                                      <p:cMediaNode>
                                        <p:cTn display="0" masterRel="sameClick">
                                          <p:stCondLst>
                                            <p:cond evt="begin" delay="0">
                                              <p:tn val="151"/>
                                            </p:cond>
                                          </p:stCondLst>
                                          <p:endCondLst>
                                            <p:cond evt="onStopAudio" delay="0">
                                              <p:tgtEl>
                                                <p:sldTgt/>
                                              </p:tgtEl>
                                            </p:cond>
                                          </p:endCondLst>
                                        </p:cTn>
                                        <p:tgtEl>
                                          <p:sndTgt r:embed="rId7" name="Whop.wav"/>
                                        </p:tgtEl>
                                      </p:cMediaNode>
                                    </p:audio>
                                  </p:sub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blinds(horizontal)">
                                      <p:cBhvr>
                                        <p:cTn id="160" dur="500"/>
                                        <p:tgtEl>
                                          <p:spTgt spid="41"/>
                                        </p:tgtEl>
                                      </p:cBhvr>
                                    </p:animEffect>
                                  </p:childTnLst>
                                  <p:subTnLst>
                                    <p:audio>
                                      <p:cMediaNode>
                                        <p:cTn display="0" masterRel="sameClick">
                                          <p:stCondLst>
                                            <p:cond evt="begin" delay="0">
                                              <p:tn val="158"/>
                                            </p:cond>
                                          </p:stCondLst>
                                          <p:endCondLst>
                                            <p:cond evt="onStopAudio" delay="0">
                                              <p:tgtEl>
                                                <p:sldTgt/>
                                              </p:tgtEl>
                                            </p:cond>
                                          </p:endCondLst>
                                        </p:cTn>
                                        <p:tgtEl>
                                          <p:sndTgt r:embed="rId7" name="Whop.wav"/>
                                        </p:tgtEl>
                                      </p:cMediaNode>
                                    </p:audio>
                                  </p:subTnLst>
                                </p:cTn>
                              </p:par>
                            </p:childTnLst>
                          </p:cTn>
                        </p:par>
                      </p:childTnLst>
                    </p:cTn>
                  </p:par>
                  <p:par>
                    <p:cTn id="161" fill="hold">
                      <p:stCondLst>
                        <p:cond delay="indefinite"/>
                      </p:stCondLst>
                      <p:childTnLst>
                        <p:par>
                          <p:cTn id="162" fill="hold">
                            <p:stCondLst>
                              <p:cond delay="0"/>
                            </p:stCondLst>
                            <p:childTnLst>
                              <p:par>
                                <p:cTn id="163" presetID="55" presetClass="entr" presetSubtype="0" fill="hold" nodeType="clickEffect">
                                  <p:stCondLst>
                                    <p:cond delay="0"/>
                                  </p:stCondLst>
                                  <p:childTnLst>
                                    <p:set>
                                      <p:cBhvr>
                                        <p:cTn id="164" dur="1" fill="hold">
                                          <p:stCondLst>
                                            <p:cond delay="0"/>
                                          </p:stCondLst>
                                        </p:cTn>
                                        <p:tgtEl>
                                          <p:spTgt spid="42"/>
                                        </p:tgtEl>
                                        <p:attrNameLst>
                                          <p:attrName>style.visibility</p:attrName>
                                        </p:attrNameLst>
                                      </p:cBhvr>
                                      <p:to>
                                        <p:strVal val="visible"/>
                                      </p:to>
                                    </p:set>
                                    <p:anim calcmode="lin" valueType="num">
                                      <p:cBhvr>
                                        <p:cTn id="165" dur="1000" fill="hold"/>
                                        <p:tgtEl>
                                          <p:spTgt spid="42"/>
                                        </p:tgtEl>
                                        <p:attrNameLst>
                                          <p:attrName>ppt_w</p:attrName>
                                        </p:attrNameLst>
                                      </p:cBhvr>
                                      <p:tavLst>
                                        <p:tav tm="0">
                                          <p:val>
                                            <p:strVal val="#ppt_w*0.70"/>
                                          </p:val>
                                        </p:tav>
                                        <p:tav tm="100000">
                                          <p:val>
                                            <p:strVal val="#ppt_w"/>
                                          </p:val>
                                        </p:tav>
                                      </p:tavLst>
                                    </p:anim>
                                    <p:anim calcmode="lin" valueType="num">
                                      <p:cBhvr>
                                        <p:cTn id="166" dur="1000" fill="hold"/>
                                        <p:tgtEl>
                                          <p:spTgt spid="42"/>
                                        </p:tgtEl>
                                        <p:attrNameLst>
                                          <p:attrName>ppt_h</p:attrName>
                                        </p:attrNameLst>
                                      </p:cBhvr>
                                      <p:tavLst>
                                        <p:tav tm="0">
                                          <p:val>
                                            <p:strVal val="#ppt_h"/>
                                          </p:val>
                                        </p:tav>
                                        <p:tav tm="100000">
                                          <p:val>
                                            <p:strVal val="#ppt_h"/>
                                          </p:val>
                                        </p:tav>
                                      </p:tavLst>
                                    </p:anim>
                                    <p:animEffect transition="in" filter="fade">
                                      <p:cBhvr>
                                        <p:cTn id="167" dur="1000"/>
                                        <p:tgtEl>
                                          <p:spTgt spid="42"/>
                                        </p:tgtEl>
                                      </p:cBhvr>
                                    </p:animEffect>
                                  </p:childTnLst>
                                  <p:subTnLst>
                                    <p:audio>
                                      <p:cMediaNode>
                                        <p:cTn display="0" masterRel="sameClick">
                                          <p:stCondLst>
                                            <p:cond evt="begin" delay="0">
                                              <p:tn val="163"/>
                                            </p:cond>
                                          </p:stCondLst>
                                          <p:endCondLst>
                                            <p:cond evt="onStopAudio" delay="0">
                                              <p:tgtEl>
                                                <p:sldTgt/>
                                              </p:tgtEl>
                                            </p:cond>
                                          </p:endCondLst>
                                        </p:cTn>
                                        <p:tgtEl>
                                          <p:sndTgt r:embed="rId7" name="Whop.wav"/>
                                        </p:tgtEl>
                                      </p:cMediaNode>
                                    </p:audio>
                                  </p:subTnLst>
                                </p:cTn>
                              </p:par>
                            </p:childTnLst>
                          </p:cTn>
                        </p:par>
                        <p:par>
                          <p:cTn id="168" fill="hold">
                            <p:stCondLst>
                              <p:cond delay="1000"/>
                            </p:stCondLst>
                            <p:childTnLst>
                              <p:par>
                                <p:cTn id="169" presetID="47" presetClass="entr" presetSubtype="0" fill="hold" grpId="0" nodeType="afterEffect">
                                  <p:stCondLst>
                                    <p:cond delay="0"/>
                                  </p:stCondLst>
                                  <p:childTnLst>
                                    <p:set>
                                      <p:cBhvr>
                                        <p:cTn id="170" dur="1" fill="hold">
                                          <p:stCondLst>
                                            <p:cond delay="0"/>
                                          </p:stCondLst>
                                        </p:cTn>
                                        <p:tgtEl>
                                          <p:spTgt spid="7"/>
                                        </p:tgtEl>
                                        <p:attrNameLst>
                                          <p:attrName>style.visibility</p:attrName>
                                        </p:attrNameLst>
                                      </p:cBhvr>
                                      <p:to>
                                        <p:strVal val="visible"/>
                                      </p:to>
                                    </p:set>
                                    <p:animEffect transition="in" filter="fade">
                                      <p:cBhvr>
                                        <p:cTn id="171" dur="1000"/>
                                        <p:tgtEl>
                                          <p:spTgt spid="7"/>
                                        </p:tgtEl>
                                      </p:cBhvr>
                                    </p:animEffect>
                                    <p:anim calcmode="lin" valueType="num">
                                      <p:cBhvr>
                                        <p:cTn id="172" dur="1000" fill="hold"/>
                                        <p:tgtEl>
                                          <p:spTgt spid="7"/>
                                        </p:tgtEl>
                                        <p:attrNameLst>
                                          <p:attrName>ppt_x</p:attrName>
                                        </p:attrNameLst>
                                      </p:cBhvr>
                                      <p:tavLst>
                                        <p:tav tm="0">
                                          <p:val>
                                            <p:strVal val="#ppt_x"/>
                                          </p:val>
                                        </p:tav>
                                        <p:tav tm="100000">
                                          <p:val>
                                            <p:strVal val="#ppt_x"/>
                                          </p:val>
                                        </p:tav>
                                      </p:tavLst>
                                    </p:anim>
                                    <p:anim calcmode="lin" valueType="num">
                                      <p:cBhvr>
                                        <p:cTn id="173"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8"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66FF6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F3219E">
                  <a:shade val="30000"/>
                  <a:satMod val="115000"/>
                </a:srgbClr>
              </a:gs>
              <a:gs pos="50000">
                <a:srgbClr val="F3219E">
                  <a:shade val="67500"/>
                  <a:satMod val="115000"/>
                </a:srgbClr>
              </a:gs>
              <a:gs pos="100000">
                <a:srgbClr val="F3219E">
                  <a:shade val="100000"/>
                  <a:satMod val="115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34" name="مستطيل مستدير الزوايا 33"/>
          <p:cNvSpPr/>
          <p:nvPr/>
        </p:nvSpPr>
        <p:spPr>
          <a:xfrm>
            <a:off x="3810000" y="5334000"/>
            <a:ext cx="1524000" cy="12700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chemeClr val="tx1"/>
                  </a:solidFill>
                  <a:prstDash val="dash"/>
                </a:ln>
                <a:solidFill>
                  <a:schemeClr val="bg1"/>
                </a:solidFill>
              </a:rPr>
              <a:t>20</a:t>
            </a:r>
          </a:p>
        </p:txBody>
      </p:sp>
      <p:sp>
        <p:nvSpPr>
          <p:cNvPr id="35" name="مستطيل مستدير الزوايا 34"/>
          <p:cNvSpPr/>
          <p:nvPr/>
        </p:nvSpPr>
        <p:spPr>
          <a:xfrm>
            <a:off x="3886200" y="54102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36" name="مستطيل مستدير الزوايا 35"/>
          <p:cNvSpPr/>
          <p:nvPr/>
        </p:nvSpPr>
        <p:spPr>
          <a:xfrm rot="732278">
            <a:off x="4559107" y="5635582"/>
            <a:ext cx="679554" cy="671571"/>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rgbClr val="008E40"/>
                  </a:solidFill>
                  <a:prstDash val="solid"/>
                </a:ln>
                <a:solidFill>
                  <a:srgbClr val="FF0066"/>
                </a:solidFill>
              </a:rPr>
              <a:t>0</a:t>
            </a:r>
          </a:p>
        </p:txBody>
      </p:sp>
      <p:sp>
        <p:nvSpPr>
          <p:cNvPr id="37" name="مستطيل مستدير الزوايا 36"/>
          <p:cNvSpPr/>
          <p:nvPr/>
        </p:nvSpPr>
        <p:spPr>
          <a:xfrm rot="16200000">
            <a:off x="4141337" y="5272348"/>
            <a:ext cx="558837" cy="69685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5400" dirty="0">
                <a:ln>
                  <a:solidFill>
                    <a:srgbClr val="008E40"/>
                  </a:solidFill>
                  <a:prstDash val="solid"/>
                </a:ln>
                <a:solidFill>
                  <a:srgbClr val="FF0066"/>
                </a:solidFill>
              </a:rPr>
              <a:t>|</a:t>
            </a:r>
          </a:p>
        </p:txBody>
      </p:sp>
      <p:sp>
        <p:nvSpPr>
          <p:cNvPr id="38" name="مستطيل مستدير الزوايا 3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7" cstate="print"/>
          <a:stretch>
            <a:fillRect/>
          </a:stretch>
        </p:blipFill>
        <p:spPr>
          <a:xfrm>
            <a:off x="8334375" y="2908300"/>
            <a:ext cx="609600" cy="555625"/>
          </a:xfrm>
          <a:prstGeom prst="rect">
            <a:avLst/>
          </a:prstGeom>
          <a:effectLst>
            <a:outerShdw blurRad="50800" dist="38100" dir="2700000" algn="tl" rotWithShape="0">
              <a:prstClr val="black">
                <a:alpha val="40000"/>
              </a:prstClr>
            </a:outerShdw>
          </a:effectLst>
        </p:spPr>
      </p:pic>
      <p:pic>
        <p:nvPicPr>
          <p:cNvPr id="49" name="صورة 48" descr="Clipart-Cartoon-Design-04 copy.gif"/>
          <p:cNvPicPr>
            <a:picLocks noChangeAspect="1"/>
          </p:cNvPicPr>
          <p:nvPr/>
        </p:nvPicPr>
        <p:blipFill>
          <a:blip r:embed="rId7" cstate="print"/>
          <a:stretch>
            <a:fillRect/>
          </a:stretch>
        </p:blipFill>
        <p:spPr>
          <a:xfrm>
            <a:off x="7427913" y="2944813"/>
            <a:ext cx="617537" cy="563562"/>
          </a:xfrm>
          <a:prstGeom prst="rect">
            <a:avLst/>
          </a:prstGeom>
          <a:effectLst>
            <a:outerShdw blurRad="50800" dist="38100" dir="2700000" algn="tl" rotWithShape="0">
              <a:prstClr val="black">
                <a:alpha val="40000"/>
              </a:prstClr>
            </a:outerShdw>
          </a:effectLst>
        </p:spPr>
      </p:pic>
      <p:pic>
        <p:nvPicPr>
          <p:cNvPr id="50" name="صورة 49" descr="Clipart-Cartoon-Design-04 copy.gif"/>
          <p:cNvPicPr>
            <a:picLocks noChangeAspect="1"/>
          </p:cNvPicPr>
          <p:nvPr/>
        </p:nvPicPr>
        <p:blipFill>
          <a:blip r:embed="rId7" cstate="print"/>
          <a:stretch>
            <a:fillRect/>
          </a:stretch>
        </p:blipFill>
        <p:spPr>
          <a:xfrm>
            <a:off x="6464300" y="2944813"/>
            <a:ext cx="617538" cy="563562"/>
          </a:xfrm>
          <a:prstGeom prst="rect">
            <a:avLst/>
          </a:prstGeom>
          <a:effectLst>
            <a:outerShdw blurRad="50800" dist="38100" dir="2700000" algn="tl" rotWithShape="0">
              <a:prstClr val="black">
                <a:alpha val="40000"/>
              </a:prstClr>
            </a:outerShdw>
          </a:effectLst>
        </p:spPr>
      </p:pic>
      <p:pic>
        <p:nvPicPr>
          <p:cNvPr id="51" name="صورة 50" descr="Clipart-Cartoon-Design-04 copy.gif"/>
          <p:cNvPicPr>
            <a:picLocks noChangeAspect="1"/>
          </p:cNvPicPr>
          <p:nvPr/>
        </p:nvPicPr>
        <p:blipFill>
          <a:blip r:embed="rId7" cstate="print"/>
          <a:stretch>
            <a:fillRect/>
          </a:stretch>
        </p:blipFill>
        <p:spPr>
          <a:xfrm>
            <a:off x="5618163" y="2944813"/>
            <a:ext cx="617537" cy="563562"/>
          </a:xfrm>
          <a:prstGeom prst="rect">
            <a:avLst/>
          </a:prstGeom>
          <a:effectLst>
            <a:outerShdw blurRad="50800" dist="38100" dir="2700000" algn="tl" rotWithShape="0">
              <a:prstClr val="black">
                <a:alpha val="40000"/>
              </a:prstClr>
            </a:outerShdw>
          </a:effectLst>
        </p:spPr>
      </p:pic>
      <p:pic>
        <p:nvPicPr>
          <p:cNvPr id="52" name="صورة 51" descr="Clipart-Cartoon-Design-04 copy.gif"/>
          <p:cNvPicPr>
            <a:picLocks noChangeAspect="1"/>
          </p:cNvPicPr>
          <p:nvPr/>
        </p:nvPicPr>
        <p:blipFill>
          <a:blip r:embed="rId7" cstate="print"/>
          <a:stretch>
            <a:fillRect/>
          </a:stretch>
        </p:blipFill>
        <p:spPr>
          <a:xfrm>
            <a:off x="4732338" y="2944813"/>
            <a:ext cx="619125" cy="563562"/>
          </a:xfrm>
          <a:prstGeom prst="rect">
            <a:avLst/>
          </a:prstGeom>
          <a:effectLst>
            <a:outerShdw blurRad="50800" dist="38100" dir="2700000" algn="tl" rotWithShape="0">
              <a:prstClr val="black">
                <a:alpha val="40000"/>
              </a:prstClr>
            </a:outerShdw>
          </a:effectLst>
        </p:spPr>
      </p:pic>
      <p:pic>
        <p:nvPicPr>
          <p:cNvPr id="53" name="صورة 52" descr="Clipart-Cartoon-Design-04 copy.gif"/>
          <p:cNvPicPr>
            <a:picLocks noChangeAspect="1"/>
          </p:cNvPicPr>
          <p:nvPr/>
        </p:nvPicPr>
        <p:blipFill>
          <a:blip r:embed="rId7" cstate="print"/>
          <a:stretch>
            <a:fillRect/>
          </a:stretch>
        </p:blipFill>
        <p:spPr>
          <a:xfrm>
            <a:off x="8375650" y="3816350"/>
            <a:ext cx="617538" cy="561975"/>
          </a:xfrm>
          <a:prstGeom prst="rect">
            <a:avLst/>
          </a:prstGeom>
          <a:effectLst>
            <a:outerShdw blurRad="50800" dist="38100" dir="2700000" algn="tl" rotWithShape="0">
              <a:prstClr val="black">
                <a:alpha val="40000"/>
              </a:prstClr>
            </a:outerShdw>
          </a:effectLst>
        </p:spPr>
      </p:pic>
      <p:sp>
        <p:nvSpPr>
          <p:cNvPr id="54" name="مستطيل مستدير الزوايا 5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5" name="مستطيل مستدير الزوايا 5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6" name="مستطيل مستدير الزوايا 5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7" name="مستطيل مستدير الزوايا 5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8" name="مستطيل مستدير الزوايا 5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7" cstate="print"/>
          <a:stretch>
            <a:fillRect/>
          </a:stretch>
        </p:blipFill>
        <p:spPr>
          <a:xfrm>
            <a:off x="7502525" y="3832225"/>
            <a:ext cx="619125" cy="563563"/>
          </a:xfrm>
          <a:prstGeom prst="rect">
            <a:avLst/>
          </a:prstGeom>
          <a:effectLst>
            <a:outerShdw blurRad="50800" dist="38100" dir="2700000" algn="tl" rotWithShape="0">
              <a:prstClr val="black">
                <a:alpha val="40000"/>
              </a:prstClr>
            </a:outerShdw>
          </a:effectLst>
        </p:spPr>
      </p:pic>
      <p:pic>
        <p:nvPicPr>
          <p:cNvPr id="61" name="صورة 60" descr="Clipart-Cartoon-Design-04 copy.gif"/>
          <p:cNvPicPr>
            <a:picLocks noChangeAspect="1"/>
          </p:cNvPicPr>
          <p:nvPr/>
        </p:nvPicPr>
        <p:blipFill>
          <a:blip r:embed="rId7" cstate="print"/>
          <a:stretch>
            <a:fillRect/>
          </a:stretch>
        </p:blipFill>
        <p:spPr>
          <a:xfrm>
            <a:off x="6538913" y="3859213"/>
            <a:ext cx="617537" cy="561975"/>
          </a:xfrm>
          <a:prstGeom prst="rect">
            <a:avLst/>
          </a:prstGeom>
          <a:effectLst>
            <a:outerShdw blurRad="50800" dist="38100" dir="2700000" algn="tl" rotWithShape="0">
              <a:prstClr val="black">
                <a:alpha val="40000"/>
              </a:prstClr>
            </a:outerShdw>
          </a:effectLst>
        </p:spPr>
      </p:pic>
      <p:pic>
        <p:nvPicPr>
          <p:cNvPr id="62" name="صورة 61" descr="Clipart-Cartoon-Design-04 copy.gif"/>
          <p:cNvPicPr>
            <a:picLocks noChangeAspect="1"/>
          </p:cNvPicPr>
          <p:nvPr/>
        </p:nvPicPr>
        <p:blipFill>
          <a:blip r:embed="rId7" cstate="print"/>
          <a:stretch>
            <a:fillRect/>
          </a:stretch>
        </p:blipFill>
        <p:spPr>
          <a:xfrm>
            <a:off x="5692775" y="3859213"/>
            <a:ext cx="617538" cy="561975"/>
          </a:xfrm>
          <a:prstGeom prst="rect">
            <a:avLst/>
          </a:prstGeom>
          <a:effectLst>
            <a:outerShdw blurRad="50800" dist="38100" dir="2700000" algn="tl" rotWithShape="0">
              <a:prstClr val="black">
                <a:alpha val="40000"/>
              </a:prstClr>
            </a:outerShdw>
          </a:effectLst>
        </p:spPr>
      </p:pic>
      <p:sp>
        <p:nvSpPr>
          <p:cNvPr id="63" name="مستطيل مستدير الزوايا 6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4" name="صورة 63" descr="Clipart-Cartoon-Design-04 copy.gif"/>
          <p:cNvPicPr>
            <a:picLocks noChangeAspect="1"/>
          </p:cNvPicPr>
          <p:nvPr/>
        </p:nvPicPr>
        <p:blipFill>
          <a:blip r:embed="rId7" cstate="print"/>
          <a:stretch>
            <a:fillRect/>
          </a:stretch>
        </p:blipFill>
        <p:spPr>
          <a:xfrm>
            <a:off x="4794250" y="3859213"/>
            <a:ext cx="617538" cy="563562"/>
          </a:xfrm>
          <a:prstGeom prst="rect">
            <a:avLst/>
          </a:prstGeom>
          <a:effectLst>
            <a:outerShdw blurRad="50800" dist="38100" dir="2700000" algn="tl" rotWithShape="0">
              <a:prstClr val="black">
                <a:alpha val="40000"/>
              </a:prstClr>
            </a:outerShdw>
          </a:effectLst>
        </p:spPr>
      </p:pic>
      <p:sp>
        <p:nvSpPr>
          <p:cNvPr id="65" name="مستطيل مستدير الزوايا 64"/>
          <p:cNvSpPr/>
          <p:nvPr/>
        </p:nvSpPr>
        <p:spPr bwMode="auto">
          <a:xfrm>
            <a:off x="81824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67" name="مستطيل مستدير الزوايا 66"/>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68" name="مستطيل مستدير الزوايا 67"/>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69" name="مستطيل مستدير الزوايا 68"/>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0" name="مستطيل مستدير الزوايا 69"/>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1" name="مستطيل مستدير الزوايا 70"/>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2" name="مستطيل مستدير الزوايا 71"/>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3" name="مستطيل مستدير الزوايا 72"/>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4" name="مستطيل مستدير الزوايا 73"/>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5" name="مستطيل مستدير الزوايا 74"/>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76" name="صورة 75" descr="Clipart-Cartoon-Design-04 copy.gif"/>
          <p:cNvPicPr>
            <a:picLocks noChangeAspect="1"/>
          </p:cNvPicPr>
          <p:nvPr/>
        </p:nvPicPr>
        <p:blipFill>
          <a:blip r:embed="rId7" cstate="print"/>
          <a:stretch>
            <a:fillRect/>
          </a:stretch>
        </p:blipFill>
        <p:spPr>
          <a:xfrm>
            <a:off x="3800475" y="2947988"/>
            <a:ext cx="608013" cy="555625"/>
          </a:xfrm>
          <a:prstGeom prst="rect">
            <a:avLst/>
          </a:prstGeom>
          <a:effectLst>
            <a:outerShdw blurRad="50800" dist="38100" dir="2700000" algn="tl" rotWithShape="0">
              <a:prstClr val="black">
                <a:alpha val="40000"/>
              </a:prstClr>
            </a:outerShdw>
          </a:effectLst>
        </p:spPr>
      </p:pic>
      <p:sp>
        <p:nvSpPr>
          <p:cNvPr id="77" name="مستطيل مستدير الزوايا 76"/>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8" name="صورة 77" descr="Clipart-Cartoon-Design-04 copy.gif"/>
          <p:cNvPicPr>
            <a:picLocks noChangeAspect="1"/>
          </p:cNvPicPr>
          <p:nvPr/>
        </p:nvPicPr>
        <p:blipFill>
          <a:blip r:embed="rId7" cstate="print"/>
          <a:stretch>
            <a:fillRect/>
          </a:stretch>
        </p:blipFill>
        <p:spPr>
          <a:xfrm>
            <a:off x="2886075" y="2955925"/>
            <a:ext cx="608013" cy="555625"/>
          </a:xfrm>
          <a:prstGeom prst="rect">
            <a:avLst/>
          </a:prstGeom>
          <a:effectLst>
            <a:outerShdw blurRad="50800" dist="38100" dir="2700000" algn="tl" rotWithShape="0">
              <a:prstClr val="black">
                <a:alpha val="40000"/>
              </a:prstClr>
            </a:outerShdw>
          </a:effectLst>
        </p:spPr>
      </p:pic>
      <p:pic>
        <p:nvPicPr>
          <p:cNvPr id="79" name="صورة 78" descr="Clipart-Cartoon-Design-04 copy.gif"/>
          <p:cNvPicPr>
            <a:picLocks noChangeAspect="1"/>
          </p:cNvPicPr>
          <p:nvPr/>
        </p:nvPicPr>
        <p:blipFill>
          <a:blip r:embed="rId7" cstate="print"/>
          <a:stretch>
            <a:fillRect/>
          </a:stretch>
        </p:blipFill>
        <p:spPr>
          <a:xfrm>
            <a:off x="1971675" y="2955925"/>
            <a:ext cx="608013" cy="555625"/>
          </a:xfrm>
          <a:prstGeom prst="rect">
            <a:avLst/>
          </a:prstGeom>
          <a:effectLst>
            <a:outerShdw blurRad="50800" dist="38100" dir="2700000" algn="tl" rotWithShape="0">
              <a:prstClr val="black">
                <a:alpha val="40000"/>
              </a:prstClr>
            </a:outerShdw>
          </a:effectLst>
        </p:spPr>
      </p:pic>
      <p:sp>
        <p:nvSpPr>
          <p:cNvPr id="80" name="مستطيل مستدير الزوايا 79"/>
          <p:cNvSpPr/>
          <p:nvPr/>
        </p:nvSpPr>
        <p:spPr bwMode="auto">
          <a:xfrm>
            <a:off x="7268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1" name="مستطيل مستدير الزوايا 80"/>
          <p:cNvSpPr/>
          <p:nvPr/>
        </p:nvSpPr>
        <p:spPr bwMode="auto">
          <a:xfrm>
            <a:off x="63536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82" name="صورة 81" descr="Clipart-Cartoon-Design-04 copy.gif"/>
          <p:cNvPicPr>
            <a:picLocks noChangeAspect="1"/>
          </p:cNvPicPr>
          <p:nvPr/>
        </p:nvPicPr>
        <p:blipFill>
          <a:blip r:embed="rId7" cstate="print"/>
          <a:stretch>
            <a:fillRect/>
          </a:stretch>
        </p:blipFill>
        <p:spPr>
          <a:xfrm>
            <a:off x="1143000" y="2917825"/>
            <a:ext cx="608013" cy="555625"/>
          </a:xfrm>
          <a:prstGeom prst="rect">
            <a:avLst/>
          </a:prstGeom>
          <a:effectLst>
            <a:outerShdw blurRad="50800" dist="38100" dir="2700000" algn="tl" rotWithShape="0">
              <a:prstClr val="black">
                <a:alpha val="40000"/>
              </a:prstClr>
            </a:outerShdw>
          </a:effectLst>
        </p:spPr>
      </p:pic>
      <p:pic>
        <p:nvPicPr>
          <p:cNvPr id="83" name="صورة 82" descr="Clipart-Cartoon-Design-04 copy.gif"/>
          <p:cNvPicPr>
            <a:picLocks noChangeAspect="1"/>
          </p:cNvPicPr>
          <p:nvPr/>
        </p:nvPicPr>
        <p:blipFill>
          <a:blip r:embed="rId7" cstate="print"/>
          <a:stretch>
            <a:fillRect/>
          </a:stretch>
        </p:blipFill>
        <p:spPr>
          <a:xfrm>
            <a:off x="228600" y="2917825"/>
            <a:ext cx="608013" cy="555625"/>
          </a:xfrm>
          <a:prstGeom prst="rect">
            <a:avLst/>
          </a:prstGeom>
          <a:effectLst>
            <a:outerShdw blurRad="50800" dist="38100" dir="2700000" algn="tl" rotWithShape="0">
              <a:prstClr val="black">
                <a:alpha val="40000"/>
              </a:prstClr>
            </a:outerShdw>
          </a:effectLst>
        </p:spPr>
      </p:pic>
      <p:pic>
        <p:nvPicPr>
          <p:cNvPr id="84" name="صورة 83" descr="Clipart-Cartoon-Design-04 copy.gif"/>
          <p:cNvPicPr>
            <a:picLocks noChangeAspect="1"/>
          </p:cNvPicPr>
          <p:nvPr/>
        </p:nvPicPr>
        <p:blipFill>
          <a:blip r:embed="rId7" cstate="print"/>
          <a:stretch>
            <a:fillRect/>
          </a:stretch>
        </p:blipFill>
        <p:spPr>
          <a:xfrm>
            <a:off x="3816350" y="3832225"/>
            <a:ext cx="617538" cy="561975"/>
          </a:xfrm>
          <a:prstGeom prst="rect">
            <a:avLst/>
          </a:prstGeom>
          <a:effectLst>
            <a:outerShdw blurRad="50800" dist="38100" dir="2700000" algn="tl" rotWithShape="0">
              <a:prstClr val="black">
                <a:alpha val="40000"/>
              </a:prstClr>
            </a:outerShdw>
          </a:effectLst>
        </p:spPr>
      </p:pic>
      <p:pic>
        <p:nvPicPr>
          <p:cNvPr id="85" name="صورة 84" descr="Clipart-Cartoon-Design-04 copy.gif"/>
          <p:cNvPicPr>
            <a:picLocks noChangeAspect="1"/>
          </p:cNvPicPr>
          <p:nvPr/>
        </p:nvPicPr>
        <p:blipFill>
          <a:blip r:embed="rId7" cstate="print"/>
          <a:stretch>
            <a:fillRect/>
          </a:stretch>
        </p:blipFill>
        <p:spPr>
          <a:xfrm>
            <a:off x="2970213" y="3832225"/>
            <a:ext cx="617537" cy="561975"/>
          </a:xfrm>
          <a:prstGeom prst="rect">
            <a:avLst/>
          </a:prstGeom>
          <a:effectLst>
            <a:outerShdw blurRad="50800" dist="38100" dir="2700000" algn="tl" rotWithShape="0">
              <a:prstClr val="black">
                <a:alpha val="40000"/>
              </a:prstClr>
            </a:outerShdw>
          </a:effectLst>
        </p:spPr>
      </p:pic>
      <p:pic>
        <p:nvPicPr>
          <p:cNvPr id="86" name="صورة 85" descr="Clipart-Cartoon-Design-04 copy.gif"/>
          <p:cNvPicPr>
            <a:picLocks noChangeAspect="1"/>
          </p:cNvPicPr>
          <p:nvPr/>
        </p:nvPicPr>
        <p:blipFill>
          <a:blip r:embed="rId7" cstate="print"/>
          <a:stretch>
            <a:fillRect/>
          </a:stretch>
        </p:blipFill>
        <p:spPr>
          <a:xfrm>
            <a:off x="1979613" y="3832225"/>
            <a:ext cx="619125" cy="563563"/>
          </a:xfrm>
          <a:prstGeom prst="rect">
            <a:avLst/>
          </a:prstGeom>
          <a:effectLst>
            <a:outerShdw blurRad="50800" dist="38100" dir="2700000" algn="tl" rotWithShape="0">
              <a:prstClr val="black">
                <a:alpha val="40000"/>
              </a:prstClr>
            </a:outerShdw>
          </a:effectLst>
        </p:spPr>
      </p:pic>
      <p:sp>
        <p:nvSpPr>
          <p:cNvPr id="87" name="مستطيل مستدير الزوايا 86"/>
          <p:cNvSpPr/>
          <p:nvPr/>
        </p:nvSpPr>
        <p:spPr bwMode="auto">
          <a:xfrm>
            <a:off x="5459984"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8" name="مستطيل مستدير الزوايا 87"/>
          <p:cNvSpPr/>
          <p:nvPr/>
        </p:nvSpPr>
        <p:spPr bwMode="auto">
          <a:xfrm>
            <a:off x="4545584"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9" name="مستطيل مستدير الزوايا 88"/>
          <p:cNvSpPr/>
          <p:nvPr/>
        </p:nvSpPr>
        <p:spPr bwMode="auto">
          <a:xfrm>
            <a:off x="3631184"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0" name="مستطيل مستدير الزوايا 89"/>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1" name="مستطيل مستدير الزوايا 90"/>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92" name="صورة 91" descr="Clipart-Cartoon-Design-04 copy.gif"/>
          <p:cNvPicPr>
            <a:picLocks noChangeAspect="1"/>
          </p:cNvPicPr>
          <p:nvPr/>
        </p:nvPicPr>
        <p:blipFill>
          <a:blip r:embed="rId7" cstate="print"/>
          <a:stretch>
            <a:fillRect/>
          </a:stretch>
        </p:blipFill>
        <p:spPr>
          <a:xfrm>
            <a:off x="1143000" y="3814763"/>
            <a:ext cx="617538" cy="563562"/>
          </a:xfrm>
          <a:prstGeom prst="rect">
            <a:avLst/>
          </a:prstGeom>
          <a:effectLst>
            <a:outerShdw blurRad="50800" dist="38100" dir="2700000" algn="tl" rotWithShape="0">
              <a:prstClr val="black">
                <a:alpha val="40000"/>
              </a:prstClr>
            </a:outerShdw>
          </a:effectLst>
        </p:spPr>
      </p:pic>
      <p:sp>
        <p:nvSpPr>
          <p:cNvPr id="93" name="مستطيل مستدير الزوايا 92"/>
          <p:cNvSpPr/>
          <p:nvPr/>
        </p:nvSpPr>
        <p:spPr bwMode="auto">
          <a:xfrm>
            <a:off x="1066800" y="1981200"/>
            <a:ext cx="544830"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4" name="مستطيل مستدير الزوايا 93"/>
          <p:cNvSpPr/>
          <p:nvPr/>
        </p:nvSpPr>
        <p:spPr bwMode="auto">
          <a:xfrm>
            <a:off x="76200" y="19812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5" name="مستطيل مستدير الزوايا 94"/>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6" name="مستطيل مستدير الزوايا 95"/>
          <p:cNvSpPr/>
          <p:nvPr/>
        </p:nvSpPr>
        <p:spPr bwMode="auto">
          <a:xfrm>
            <a:off x="105250" y="4315956"/>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97" name="صورة 96" descr="Clipart-Cartoon-Design-04 copy.gif"/>
          <p:cNvPicPr>
            <a:picLocks noChangeAspect="1"/>
          </p:cNvPicPr>
          <p:nvPr/>
        </p:nvPicPr>
        <p:blipFill>
          <a:blip r:embed="rId7" cstate="print"/>
          <a:stretch>
            <a:fillRect/>
          </a:stretch>
        </p:blipFill>
        <p:spPr>
          <a:xfrm>
            <a:off x="220663" y="3810000"/>
            <a:ext cx="617537" cy="563563"/>
          </a:xfrm>
          <a:prstGeom prst="rect">
            <a:avLst/>
          </a:prstGeom>
          <a:effectLst>
            <a:outerShdw blurRad="50800" dist="38100" dir="2700000" algn="tl" rotWithShape="0">
              <a:prstClr val="black">
                <a:alpha val="40000"/>
              </a:prstClr>
            </a:outerShdw>
          </a:effectLst>
        </p:spPr>
      </p:pic>
      <p:sp>
        <p:nvSpPr>
          <p:cNvPr id="98" name="مستطيل مستدير الزوايا 97"/>
          <p:cNvSpPr/>
          <p:nvPr/>
        </p:nvSpPr>
        <p:spPr bwMode="auto">
          <a:xfrm>
            <a:off x="3216372" y="76200"/>
            <a:ext cx="4784628" cy="919401"/>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مثِّل العدد في المربعات التالية</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p.wav"/>
                                        </p:tgtEl>
                                      </p:cMediaNode>
                                    </p:audio>
                                  </p:subTnLst>
                                </p:cTn>
                              </p:par>
                            </p:childTnLst>
                          </p:cTn>
                        </p:par>
                        <p:par>
                          <p:cTn id="10" fill="hold">
                            <p:stCondLst>
                              <p:cond delay="500"/>
                            </p:stCondLst>
                            <p:childTnLst>
                              <p:par>
                                <p:cTn id="11" presetID="3" presetClass="entr" presetSubtype="1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linds(horizontal)">
                                      <p:cBhvr>
                                        <p:cTn id="13" dur="500"/>
                                        <p:tgtEl>
                                          <p:spTgt spid="54"/>
                                        </p:tgtEl>
                                      </p:cBhvr>
                                    </p:animEffect>
                                  </p:childTnLst>
                                  <p:subTnLst>
                                    <p:audio>
                                      <p:cMediaNode>
                                        <p:cTn display="0" masterRel="sameClick">
                                          <p:stCondLst>
                                            <p:cond evt="begin" delay="0">
                                              <p:tn val="11"/>
                                            </p:cond>
                                          </p:stCondLst>
                                          <p:endCondLst>
                                            <p:cond evt="onStopAudio" delay="0">
                                              <p:tgtEl>
                                                <p:sldTgt/>
                                              </p:tgtEl>
                                            </p:cond>
                                          </p:endCondLst>
                                        </p:cTn>
                                        <p:tgtEl>
                                          <p:sndTgt r:embed="rId4" name="1316 - whistle up.wav"/>
                                        </p:tgtEl>
                                      </p:cMediaNode>
                                    </p:audio>
                                  </p:sub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anim calcmode="lin" valueType="num">
                                      <p:cBhvr>
                                        <p:cTn id="19" dur="500" fill="hold"/>
                                        <p:tgtEl>
                                          <p:spTgt spid="49"/>
                                        </p:tgtEl>
                                        <p:attrNameLst>
                                          <p:attrName>ppt_x</p:attrName>
                                        </p:attrNameLst>
                                      </p:cBhvr>
                                      <p:tavLst>
                                        <p:tav tm="0">
                                          <p:val>
                                            <p:strVal val="#ppt_x"/>
                                          </p:val>
                                        </p:tav>
                                        <p:tav tm="100000">
                                          <p:val>
                                            <p:strVal val="#ppt_x"/>
                                          </p:val>
                                        </p:tav>
                                      </p:tavLst>
                                    </p:anim>
                                    <p:anim calcmode="lin" valueType="num">
                                      <p:cBhvr>
                                        <p:cTn id="20" dur="500" fill="hold"/>
                                        <p:tgtEl>
                                          <p:spTgt spid="4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p.wav"/>
                                        </p:tgtEl>
                                      </p:cMediaNode>
                                    </p:audio>
                                  </p:sub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blinds(horizontal)">
                                      <p:cBhvr>
                                        <p:cTn id="24" dur="500"/>
                                        <p:tgtEl>
                                          <p:spTgt spid="55"/>
                                        </p:tgtEl>
                                      </p:cBhvr>
                                    </p:animEffect>
                                  </p:childTnLst>
                                  <p:subTnLst>
                                    <p:audio>
                                      <p:cMediaNode>
                                        <p:cTn display="0" masterRel="sameClick">
                                          <p:stCondLst>
                                            <p:cond evt="begin" delay="0">
                                              <p:tn val="22"/>
                                            </p:cond>
                                          </p:stCondLst>
                                          <p:endCondLst>
                                            <p:cond evt="onStopAudio" delay="0">
                                              <p:tgtEl>
                                                <p:sldTgt/>
                                              </p:tgtEl>
                                            </p:cond>
                                          </p:endCondLst>
                                        </p:cTn>
                                        <p:tgtEl>
                                          <p:sndTgt r:embed="rId4" name="1316 - whistle up.wav"/>
                                        </p:tgtEl>
                                      </p:cMediaNode>
                                    </p:audio>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p.wav"/>
                                        </p:tgtEl>
                                      </p:cMediaNode>
                                    </p:audio>
                                  </p:sub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linds(horizontal)">
                                      <p:cBhvr>
                                        <p:cTn id="35" dur="500"/>
                                        <p:tgtEl>
                                          <p:spTgt spid="56"/>
                                        </p:tgtEl>
                                      </p:cBhvr>
                                    </p:animEffect>
                                  </p:childTnLst>
                                  <p:subTnLst>
                                    <p:audio>
                                      <p:cMediaNode>
                                        <p:cTn display="0" masterRel="sameClick">
                                          <p:stCondLst>
                                            <p:cond evt="begin" delay="0">
                                              <p:tn val="33"/>
                                            </p:cond>
                                          </p:stCondLst>
                                          <p:endCondLst>
                                            <p:cond evt="onStopAudio" delay="0">
                                              <p:tgtEl>
                                                <p:sldTgt/>
                                              </p:tgtEl>
                                            </p:cond>
                                          </p:endCondLst>
                                        </p:cTn>
                                        <p:tgtEl>
                                          <p:sndTgt r:embed="rId4" name="1316 - whistle up.wav"/>
                                        </p:tgtEl>
                                      </p:cMediaNode>
                                    </p:audio>
                                  </p:sub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anim calcmode="lin" valueType="num">
                                      <p:cBhvr>
                                        <p:cTn id="41" dur="500" fill="hold"/>
                                        <p:tgtEl>
                                          <p:spTgt spid="51"/>
                                        </p:tgtEl>
                                        <p:attrNameLst>
                                          <p:attrName>ppt_x</p:attrName>
                                        </p:attrNameLst>
                                      </p:cBhvr>
                                      <p:tavLst>
                                        <p:tav tm="0">
                                          <p:val>
                                            <p:strVal val="#ppt_x"/>
                                          </p:val>
                                        </p:tav>
                                        <p:tav tm="100000">
                                          <p:val>
                                            <p:strVal val="#ppt_x"/>
                                          </p:val>
                                        </p:tav>
                                      </p:tavLst>
                                    </p:anim>
                                    <p:anim calcmode="lin" valueType="num">
                                      <p:cBhvr>
                                        <p:cTn id="42" dur="500" fill="hold"/>
                                        <p:tgtEl>
                                          <p:spTgt spid="5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p.wav"/>
                                        </p:tgtEl>
                                      </p:cMediaNode>
                                    </p:audio>
                                  </p:sub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linds(horizontal)">
                                      <p:cBhvr>
                                        <p:cTn id="46" dur="500"/>
                                        <p:tgtEl>
                                          <p:spTgt spid="57"/>
                                        </p:tgtEl>
                                      </p:cBhvr>
                                    </p:animEffect>
                                  </p:childTnLst>
                                  <p:subTnLst>
                                    <p:audio>
                                      <p:cMediaNode>
                                        <p:cTn display="0" masterRel="sameClick">
                                          <p:stCondLst>
                                            <p:cond evt="begin" delay="0">
                                              <p:tn val="44"/>
                                            </p:cond>
                                          </p:stCondLst>
                                          <p:endCondLst>
                                            <p:cond evt="onStopAudio" delay="0">
                                              <p:tgtEl>
                                                <p:sldTgt/>
                                              </p:tgtEl>
                                            </p:cond>
                                          </p:endCondLst>
                                        </p:cTn>
                                        <p:tgtEl>
                                          <p:sndTgt r:embed="rId4" name="1316 - whistle up.wav"/>
                                        </p:tgtEl>
                                      </p:cMediaNode>
                                    </p:audio>
                                  </p:sub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p.wav"/>
                                        </p:tgtEl>
                                      </p:cMediaNode>
                                    </p:audio>
                                  </p:subTnLst>
                                </p:cTn>
                              </p:par>
                            </p:childTnLst>
                          </p:cTn>
                        </p:par>
                        <p:par>
                          <p:cTn id="54" fill="hold">
                            <p:stCondLst>
                              <p:cond delay="500"/>
                            </p:stCondLst>
                            <p:childTnLst>
                              <p:par>
                                <p:cTn id="55" presetID="3" presetClass="entr" presetSubtype="10"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linds(horizontal)">
                                      <p:cBhvr>
                                        <p:cTn id="57" dur="500"/>
                                        <p:tgtEl>
                                          <p:spTgt spid="58"/>
                                        </p:tgtEl>
                                      </p:cBhvr>
                                    </p:animEffect>
                                  </p:childTnLst>
                                  <p:subTnLst>
                                    <p:audio>
                                      <p:cMediaNode>
                                        <p:cTn display="0" masterRel="sameClick">
                                          <p:stCondLst>
                                            <p:cond evt="begin" delay="0">
                                              <p:tn val="55"/>
                                            </p:cond>
                                          </p:stCondLst>
                                          <p:endCondLst>
                                            <p:cond evt="onStopAudio" delay="0">
                                              <p:tgtEl>
                                                <p:sldTgt/>
                                              </p:tgtEl>
                                            </p:cond>
                                          </p:endCondLst>
                                        </p:cTn>
                                        <p:tgtEl>
                                          <p:sndTgt r:embed="rId4" name="1316 - whistle up.wav"/>
                                        </p:tgtEl>
                                      </p:cMediaNode>
                                    </p:audio>
                                  </p:sub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anim calcmode="lin" valueType="num">
                                      <p:cBhvr>
                                        <p:cTn id="63" dur="500" fill="hold"/>
                                        <p:tgtEl>
                                          <p:spTgt spid="76"/>
                                        </p:tgtEl>
                                        <p:attrNameLst>
                                          <p:attrName>ppt_x</p:attrName>
                                        </p:attrNameLst>
                                      </p:cBhvr>
                                      <p:tavLst>
                                        <p:tav tm="0">
                                          <p:val>
                                            <p:strVal val="#ppt_x"/>
                                          </p:val>
                                        </p:tav>
                                        <p:tav tm="100000">
                                          <p:val>
                                            <p:strVal val="#ppt_x"/>
                                          </p:val>
                                        </p:tav>
                                      </p:tavLst>
                                    </p:anim>
                                    <p:anim calcmode="lin" valueType="num">
                                      <p:cBhvr>
                                        <p:cTn id="64" dur="500" fill="hold"/>
                                        <p:tgtEl>
                                          <p:spTgt spid="7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p.wav"/>
                                        </p:tgtEl>
                                      </p:cMediaNode>
                                    </p:audio>
                                  </p:subTnLst>
                                </p:cTn>
                              </p:par>
                            </p:childTnLst>
                          </p:cTn>
                        </p:par>
                        <p:par>
                          <p:cTn id="65" fill="hold">
                            <p:stCondLst>
                              <p:cond delay="500"/>
                            </p:stCondLst>
                            <p:childTnLst>
                              <p:par>
                                <p:cTn id="66" presetID="3" presetClass="entr" presetSubtype="1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blinds(horizontal)">
                                      <p:cBhvr>
                                        <p:cTn id="68" dur="500"/>
                                        <p:tgtEl>
                                          <p:spTgt spid="77"/>
                                        </p:tgtEl>
                                      </p:cBhvr>
                                    </p:animEffect>
                                  </p:childTnLst>
                                  <p:subTnLst>
                                    <p:audio>
                                      <p:cMediaNode>
                                        <p:cTn display="0" masterRel="sameClick">
                                          <p:stCondLst>
                                            <p:cond evt="begin" delay="0">
                                              <p:tn val="66"/>
                                            </p:cond>
                                          </p:stCondLst>
                                          <p:endCondLst>
                                            <p:cond evt="onStopAudio" delay="0">
                                              <p:tgtEl>
                                                <p:sldTgt/>
                                              </p:tgtEl>
                                            </p:cond>
                                          </p:endCondLst>
                                        </p:cTn>
                                        <p:tgtEl>
                                          <p:sndTgt r:embed="rId4" name="1316 - whistle up.wav"/>
                                        </p:tgtEl>
                                      </p:cMediaNode>
                                    </p:audio>
                                  </p:sub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strVal val="#ppt_x"/>
                                          </p:val>
                                        </p:tav>
                                        <p:tav tm="100000">
                                          <p:val>
                                            <p:strVal val="#ppt_x"/>
                                          </p:val>
                                        </p:tav>
                                      </p:tavLst>
                                    </p:anim>
                                    <p:anim calcmode="lin" valueType="num">
                                      <p:cBhvr>
                                        <p:cTn id="75" dur="500" fill="hold"/>
                                        <p:tgtEl>
                                          <p:spTgt spid="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p.wav"/>
                                        </p:tgtEl>
                                      </p:cMediaNode>
                                    </p:audio>
                                  </p:subTnLst>
                                </p:cTn>
                              </p:par>
                            </p:childTnLst>
                          </p:cTn>
                        </p:par>
                        <p:par>
                          <p:cTn id="76" fill="hold">
                            <p:stCondLst>
                              <p:cond delay="500"/>
                            </p:stCondLst>
                            <p:childTnLst>
                              <p:par>
                                <p:cTn id="77" presetID="3" presetClass="entr" presetSubtype="10"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subTnLst>
                                    <p:audio>
                                      <p:cMediaNode>
                                        <p:cTn display="0" masterRel="sameClick">
                                          <p:stCondLst>
                                            <p:cond evt="begin" delay="0">
                                              <p:tn val="77"/>
                                            </p:cond>
                                          </p:stCondLst>
                                          <p:endCondLst>
                                            <p:cond evt="onStopAudio" delay="0">
                                              <p:tgtEl>
                                                <p:sldTgt/>
                                              </p:tgtEl>
                                            </p:cond>
                                          </p:endCondLst>
                                        </p:cTn>
                                        <p:tgtEl>
                                          <p:sndTgt r:embed="rId4" name="1316 - whistle up.wav"/>
                                        </p:tgtEl>
                                      </p:cMediaNode>
                                    </p:audio>
                                  </p:sub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500"/>
                                        <p:tgtEl>
                                          <p:spTgt spid="79"/>
                                        </p:tgtEl>
                                      </p:cBhvr>
                                    </p:animEffect>
                                    <p:anim calcmode="lin" valueType="num">
                                      <p:cBhvr>
                                        <p:cTn id="85" dur="500" fill="hold"/>
                                        <p:tgtEl>
                                          <p:spTgt spid="79"/>
                                        </p:tgtEl>
                                        <p:attrNameLst>
                                          <p:attrName>ppt_x</p:attrName>
                                        </p:attrNameLst>
                                      </p:cBhvr>
                                      <p:tavLst>
                                        <p:tav tm="0">
                                          <p:val>
                                            <p:strVal val="#ppt_x"/>
                                          </p:val>
                                        </p:tav>
                                        <p:tav tm="100000">
                                          <p:val>
                                            <p:strVal val="#ppt_x"/>
                                          </p:val>
                                        </p:tav>
                                      </p:tavLst>
                                    </p:anim>
                                    <p:anim calcmode="lin" valueType="num">
                                      <p:cBhvr>
                                        <p:cTn id="86" dur="500" fill="hold"/>
                                        <p:tgtEl>
                                          <p:spTgt spid="7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Whop.wav"/>
                                        </p:tgtEl>
                                      </p:cMediaNode>
                                    </p:audio>
                                  </p:subTnLst>
                                </p:cTn>
                              </p:par>
                            </p:childTnLst>
                          </p:cTn>
                        </p:par>
                        <p:par>
                          <p:cTn id="87" fill="hold">
                            <p:stCondLst>
                              <p:cond delay="500"/>
                            </p:stCondLst>
                            <p:childTnLst>
                              <p:par>
                                <p:cTn id="88" presetID="3" presetClass="entr" presetSubtype="10" fill="hold"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blinds(horizontal)">
                                      <p:cBhvr>
                                        <p:cTn id="90" dur="500"/>
                                        <p:tgtEl>
                                          <p:spTgt spid="63"/>
                                        </p:tgtEl>
                                      </p:cBhvr>
                                    </p:animEffect>
                                  </p:childTnLst>
                                  <p:subTnLst>
                                    <p:audio>
                                      <p:cMediaNode>
                                        <p:cTn display="0" masterRel="sameClick">
                                          <p:stCondLst>
                                            <p:cond evt="begin" delay="0">
                                              <p:tn val="88"/>
                                            </p:cond>
                                          </p:stCondLst>
                                          <p:endCondLst>
                                            <p:cond evt="onStopAudio" delay="0">
                                              <p:tgtEl>
                                                <p:sldTgt/>
                                              </p:tgtEl>
                                            </p:cond>
                                          </p:endCondLst>
                                        </p:cTn>
                                        <p:tgtEl>
                                          <p:sndTgt r:embed="rId4" name="1316 - whistle up.wav"/>
                                        </p:tgtEl>
                                      </p:cMediaNode>
                                    </p:audio>
                                  </p:subTnLst>
                                </p:cTn>
                              </p:par>
                            </p:childTnLst>
                          </p:cTn>
                        </p:par>
                      </p:childTnLst>
                    </p:cTn>
                  </p:par>
                  <p:par>
                    <p:cTn id="91" fill="hold">
                      <p:stCondLst>
                        <p:cond delay="indefinite"/>
                      </p:stCondLst>
                      <p:childTnLst>
                        <p:par>
                          <p:cTn id="92" fill="hold">
                            <p:stCondLst>
                              <p:cond delay="0"/>
                            </p:stCondLst>
                            <p:childTnLst>
                              <p:par>
                                <p:cTn id="93" presetID="47" presetClass="entr" presetSubtype="0" fill="hold" nodeType="click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500"/>
                                        <p:tgtEl>
                                          <p:spTgt spid="82"/>
                                        </p:tgtEl>
                                      </p:cBhvr>
                                    </p:animEffect>
                                    <p:anim calcmode="lin" valueType="num">
                                      <p:cBhvr>
                                        <p:cTn id="96" dur="500" fill="hold"/>
                                        <p:tgtEl>
                                          <p:spTgt spid="82"/>
                                        </p:tgtEl>
                                        <p:attrNameLst>
                                          <p:attrName>ppt_x</p:attrName>
                                        </p:attrNameLst>
                                      </p:cBhvr>
                                      <p:tavLst>
                                        <p:tav tm="0">
                                          <p:val>
                                            <p:strVal val="#ppt_x"/>
                                          </p:val>
                                        </p:tav>
                                        <p:tav tm="100000">
                                          <p:val>
                                            <p:strVal val="#ppt_x"/>
                                          </p:val>
                                        </p:tav>
                                      </p:tavLst>
                                    </p:anim>
                                    <p:anim calcmode="lin" valueType="num">
                                      <p:cBhvr>
                                        <p:cTn id="97" dur="500" fill="hold"/>
                                        <p:tgtEl>
                                          <p:spTgt spid="8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Whop.wav"/>
                                        </p:tgtEl>
                                      </p:cMediaNode>
                                    </p:audio>
                                  </p:subTnLst>
                                </p:cTn>
                              </p:par>
                            </p:childTnLst>
                          </p:cTn>
                        </p:par>
                        <p:par>
                          <p:cTn id="98" fill="hold">
                            <p:stCondLst>
                              <p:cond delay="500"/>
                            </p:stCondLst>
                            <p:childTnLst>
                              <p:par>
                                <p:cTn id="99" presetID="3" presetClass="entr" presetSubtype="10" fill="hold" nodeType="afterEffect">
                                  <p:stCondLst>
                                    <p:cond delay="0"/>
                                  </p:stCondLst>
                                  <p:childTnLst>
                                    <p:set>
                                      <p:cBhvr>
                                        <p:cTn id="100" dur="1" fill="hold">
                                          <p:stCondLst>
                                            <p:cond delay="0"/>
                                          </p:stCondLst>
                                        </p:cTn>
                                        <p:tgtEl>
                                          <p:spTgt spid="93"/>
                                        </p:tgtEl>
                                        <p:attrNameLst>
                                          <p:attrName>style.visibility</p:attrName>
                                        </p:attrNameLst>
                                      </p:cBhvr>
                                      <p:to>
                                        <p:strVal val="visible"/>
                                      </p:to>
                                    </p:set>
                                    <p:animEffect transition="in" filter="blinds(horizontal)">
                                      <p:cBhvr>
                                        <p:cTn id="101" dur="500"/>
                                        <p:tgtEl>
                                          <p:spTgt spid="93"/>
                                        </p:tgtEl>
                                      </p:cBhvr>
                                    </p:animEffect>
                                  </p:childTnLst>
                                  <p:subTnLst>
                                    <p:audio>
                                      <p:cMediaNode>
                                        <p:cTn display="0" masterRel="sameClick">
                                          <p:stCondLst>
                                            <p:cond evt="begin" delay="0">
                                              <p:tn val="99"/>
                                            </p:cond>
                                          </p:stCondLst>
                                          <p:endCondLst>
                                            <p:cond evt="onStopAudio" delay="0">
                                              <p:tgtEl>
                                                <p:sldTgt/>
                                              </p:tgtEl>
                                            </p:cond>
                                          </p:endCondLst>
                                        </p:cTn>
                                        <p:tgtEl>
                                          <p:sndTgt r:embed="rId4" name="1316 - whistle up.wav"/>
                                        </p:tgtEl>
                                      </p:cMediaNode>
                                    </p:audio>
                                  </p:sub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nodeType="click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anim calcmode="lin" valueType="num">
                                      <p:cBhvr>
                                        <p:cTn id="107" dur="500" fill="hold"/>
                                        <p:tgtEl>
                                          <p:spTgt spid="83"/>
                                        </p:tgtEl>
                                        <p:attrNameLst>
                                          <p:attrName>ppt_x</p:attrName>
                                        </p:attrNameLst>
                                      </p:cBhvr>
                                      <p:tavLst>
                                        <p:tav tm="0">
                                          <p:val>
                                            <p:strVal val="#ppt_x"/>
                                          </p:val>
                                        </p:tav>
                                        <p:tav tm="100000">
                                          <p:val>
                                            <p:strVal val="#ppt_x"/>
                                          </p:val>
                                        </p:tav>
                                      </p:tavLst>
                                    </p:anim>
                                    <p:anim calcmode="lin" valueType="num">
                                      <p:cBhvr>
                                        <p:cTn id="108" dur="500" fill="hold"/>
                                        <p:tgtEl>
                                          <p:spTgt spid="8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3" name="Whop.wav"/>
                                        </p:tgtEl>
                                      </p:cMediaNode>
                                    </p:audio>
                                  </p:sub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blinds(horizontal)">
                                      <p:cBhvr>
                                        <p:cTn id="112" dur="500"/>
                                        <p:tgtEl>
                                          <p:spTgt spid="94"/>
                                        </p:tgtEl>
                                      </p:cBhvr>
                                    </p:animEffect>
                                  </p:childTnLst>
                                  <p:subTnLst>
                                    <p:audio>
                                      <p:cMediaNode>
                                        <p:cTn display="0" masterRel="sameClick">
                                          <p:stCondLst>
                                            <p:cond evt="begin" delay="0">
                                              <p:tn val="110"/>
                                            </p:cond>
                                          </p:stCondLst>
                                          <p:endCondLst>
                                            <p:cond evt="onStopAudio" delay="0">
                                              <p:tgtEl>
                                                <p:sldTgt/>
                                              </p:tgtEl>
                                            </p:cond>
                                          </p:endCondLst>
                                        </p:cTn>
                                        <p:tgtEl>
                                          <p:sndTgt r:embed="rId4" name="1316 - whistle up.wav"/>
                                        </p:tgtEl>
                                      </p:cMediaNode>
                                    </p:audio>
                                  </p:sub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anim calcmode="lin" valueType="num">
                                      <p:cBhvr>
                                        <p:cTn id="118" dur="500" fill="hold"/>
                                        <p:tgtEl>
                                          <p:spTgt spid="53"/>
                                        </p:tgtEl>
                                        <p:attrNameLst>
                                          <p:attrName>ppt_x</p:attrName>
                                        </p:attrNameLst>
                                      </p:cBhvr>
                                      <p:tavLst>
                                        <p:tav tm="0">
                                          <p:val>
                                            <p:strVal val="#ppt_x"/>
                                          </p:val>
                                        </p:tav>
                                        <p:tav tm="100000">
                                          <p:val>
                                            <p:strVal val="#ppt_x"/>
                                          </p:val>
                                        </p:tav>
                                      </p:tavLst>
                                    </p:anim>
                                    <p:anim calcmode="lin" valueType="num">
                                      <p:cBhvr>
                                        <p:cTn id="119" dur="500" fill="hold"/>
                                        <p:tgtEl>
                                          <p:spTgt spid="5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3" name="Whop.wav"/>
                                        </p:tgtEl>
                                      </p:cMediaNode>
                                    </p:audio>
                                  </p:subTnLst>
                                </p:cTn>
                              </p:par>
                            </p:childTnLst>
                          </p:cTn>
                        </p:par>
                        <p:par>
                          <p:cTn id="120" fill="hold">
                            <p:stCondLst>
                              <p:cond delay="500"/>
                            </p:stCondLst>
                            <p:childTnLst>
                              <p:par>
                                <p:cTn id="121" presetID="3" presetClass="entr" presetSubtype="1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blinds(horizontal)">
                                      <p:cBhvr>
                                        <p:cTn id="123" dur="500"/>
                                        <p:tgtEl>
                                          <p:spTgt spid="65"/>
                                        </p:tgtEl>
                                      </p:cBhvr>
                                    </p:animEffect>
                                  </p:childTnLst>
                                  <p:subTnLst>
                                    <p:audio>
                                      <p:cMediaNode>
                                        <p:cTn display="0" masterRel="sameClick">
                                          <p:stCondLst>
                                            <p:cond evt="begin" delay="0">
                                              <p:tn val="121"/>
                                            </p:cond>
                                          </p:stCondLst>
                                          <p:endCondLst>
                                            <p:cond evt="onStopAudio" delay="0">
                                              <p:tgtEl>
                                                <p:sldTgt/>
                                              </p:tgtEl>
                                            </p:cond>
                                          </p:endCondLst>
                                        </p:cTn>
                                        <p:tgtEl>
                                          <p:sndTgt r:embed="rId4" name="1316 - whistle up.wav"/>
                                        </p:tgtEl>
                                      </p:cMediaNode>
                                    </p:audio>
                                  </p:sub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nodeType="click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500"/>
                                        <p:tgtEl>
                                          <p:spTgt spid="60"/>
                                        </p:tgtEl>
                                      </p:cBhvr>
                                    </p:animEffect>
                                    <p:anim calcmode="lin" valueType="num">
                                      <p:cBhvr>
                                        <p:cTn id="129" dur="500" fill="hold"/>
                                        <p:tgtEl>
                                          <p:spTgt spid="60"/>
                                        </p:tgtEl>
                                        <p:attrNameLst>
                                          <p:attrName>ppt_x</p:attrName>
                                        </p:attrNameLst>
                                      </p:cBhvr>
                                      <p:tavLst>
                                        <p:tav tm="0">
                                          <p:val>
                                            <p:strVal val="#ppt_x"/>
                                          </p:val>
                                        </p:tav>
                                        <p:tav tm="100000">
                                          <p:val>
                                            <p:strVal val="#ppt_x"/>
                                          </p:val>
                                        </p:tav>
                                      </p:tavLst>
                                    </p:anim>
                                    <p:anim calcmode="lin" valueType="num">
                                      <p:cBhvr>
                                        <p:cTn id="130"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3" name="Whop.wav"/>
                                        </p:tgtEl>
                                      </p:cMediaNode>
                                    </p:audio>
                                  </p:subTnLst>
                                </p:cTn>
                              </p:par>
                            </p:childTnLst>
                          </p:cTn>
                        </p:par>
                        <p:par>
                          <p:cTn id="131" fill="hold">
                            <p:stCondLst>
                              <p:cond delay="500"/>
                            </p:stCondLst>
                            <p:childTnLst>
                              <p:par>
                                <p:cTn id="132" presetID="3" presetClass="entr" presetSubtype="10" fill="hold" nodeType="after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blinds(horizontal)">
                                      <p:cBhvr>
                                        <p:cTn id="134" dur="500"/>
                                        <p:tgtEl>
                                          <p:spTgt spid="80"/>
                                        </p:tgtEl>
                                      </p:cBhvr>
                                    </p:animEffect>
                                  </p:childTnLst>
                                  <p:subTnLst>
                                    <p:audio>
                                      <p:cMediaNode>
                                        <p:cTn display="0" masterRel="sameClick">
                                          <p:stCondLst>
                                            <p:cond evt="begin" delay="0">
                                              <p:tn val="132"/>
                                            </p:cond>
                                          </p:stCondLst>
                                          <p:endCondLst>
                                            <p:cond evt="onStopAudio" delay="0">
                                              <p:tgtEl>
                                                <p:sldTgt/>
                                              </p:tgtEl>
                                            </p:cond>
                                          </p:endCondLst>
                                        </p:cTn>
                                        <p:tgtEl>
                                          <p:sndTgt r:embed="rId4" name="1316 - whistle up.wav"/>
                                        </p:tgtEl>
                                      </p:cMediaNode>
                                    </p:audio>
                                  </p:sub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nodeType="click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500"/>
                                        <p:tgtEl>
                                          <p:spTgt spid="61"/>
                                        </p:tgtEl>
                                      </p:cBhvr>
                                    </p:animEffect>
                                    <p:anim calcmode="lin" valueType="num">
                                      <p:cBhvr>
                                        <p:cTn id="140" dur="500" fill="hold"/>
                                        <p:tgtEl>
                                          <p:spTgt spid="61"/>
                                        </p:tgtEl>
                                        <p:attrNameLst>
                                          <p:attrName>ppt_x</p:attrName>
                                        </p:attrNameLst>
                                      </p:cBhvr>
                                      <p:tavLst>
                                        <p:tav tm="0">
                                          <p:val>
                                            <p:strVal val="#ppt_x"/>
                                          </p:val>
                                        </p:tav>
                                        <p:tav tm="100000">
                                          <p:val>
                                            <p:strVal val="#ppt_x"/>
                                          </p:val>
                                        </p:tav>
                                      </p:tavLst>
                                    </p:anim>
                                    <p:anim calcmode="lin" valueType="num">
                                      <p:cBhvr>
                                        <p:cTn id="141"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3" name="Whop.wav"/>
                                        </p:tgtEl>
                                      </p:cMediaNode>
                                    </p:audio>
                                  </p:subTnLst>
                                </p:cTn>
                              </p:par>
                            </p:childTnLst>
                          </p:cTn>
                        </p:par>
                        <p:par>
                          <p:cTn id="142" fill="hold">
                            <p:stCondLst>
                              <p:cond delay="500"/>
                            </p:stCondLst>
                            <p:childTnLst>
                              <p:par>
                                <p:cTn id="143" presetID="3" presetClass="entr" presetSubtype="10" fill="hold" nodeType="after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blinds(horizontal)">
                                      <p:cBhvr>
                                        <p:cTn id="145" dur="500"/>
                                        <p:tgtEl>
                                          <p:spTgt spid="81"/>
                                        </p:tgtEl>
                                      </p:cBhvr>
                                    </p:animEffect>
                                  </p:childTnLst>
                                  <p:subTnLst>
                                    <p:audio>
                                      <p:cMediaNode>
                                        <p:cTn display="0" masterRel="sameClick">
                                          <p:stCondLst>
                                            <p:cond evt="begin" delay="0">
                                              <p:tn val="143"/>
                                            </p:cond>
                                          </p:stCondLst>
                                          <p:endCondLst>
                                            <p:cond evt="onStopAudio" delay="0">
                                              <p:tgtEl>
                                                <p:sldTgt/>
                                              </p:tgtEl>
                                            </p:cond>
                                          </p:endCondLst>
                                        </p:cTn>
                                        <p:tgtEl>
                                          <p:sndTgt r:embed="rId4" name="1316 - whistle up.wav"/>
                                        </p:tgtEl>
                                      </p:cMediaNode>
                                    </p:audio>
                                  </p:sub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nodeType="clickEffect">
                                  <p:stCondLst>
                                    <p:cond delay="0"/>
                                  </p:stCondLst>
                                  <p:childTnLst>
                                    <p:set>
                                      <p:cBhvr>
                                        <p:cTn id="149" dur="1" fill="hold">
                                          <p:stCondLst>
                                            <p:cond delay="0"/>
                                          </p:stCondLst>
                                        </p:cTn>
                                        <p:tgtEl>
                                          <p:spTgt spid="62"/>
                                        </p:tgtEl>
                                        <p:attrNameLst>
                                          <p:attrName>style.visibility</p:attrName>
                                        </p:attrNameLst>
                                      </p:cBhvr>
                                      <p:to>
                                        <p:strVal val="visible"/>
                                      </p:to>
                                    </p:set>
                                    <p:animEffect transition="in" filter="fade">
                                      <p:cBhvr>
                                        <p:cTn id="150" dur="500"/>
                                        <p:tgtEl>
                                          <p:spTgt spid="62"/>
                                        </p:tgtEl>
                                      </p:cBhvr>
                                    </p:animEffect>
                                    <p:anim calcmode="lin" valueType="num">
                                      <p:cBhvr>
                                        <p:cTn id="151" dur="500" fill="hold"/>
                                        <p:tgtEl>
                                          <p:spTgt spid="62"/>
                                        </p:tgtEl>
                                        <p:attrNameLst>
                                          <p:attrName>ppt_x</p:attrName>
                                        </p:attrNameLst>
                                      </p:cBhvr>
                                      <p:tavLst>
                                        <p:tav tm="0">
                                          <p:val>
                                            <p:strVal val="#ppt_x"/>
                                          </p:val>
                                        </p:tav>
                                        <p:tav tm="100000">
                                          <p:val>
                                            <p:strVal val="#ppt_x"/>
                                          </p:val>
                                        </p:tav>
                                      </p:tavLst>
                                    </p:anim>
                                    <p:anim calcmode="lin" valueType="num">
                                      <p:cBhvr>
                                        <p:cTn id="152"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3" name="Whop.wav"/>
                                        </p:tgtEl>
                                      </p:cMediaNode>
                                    </p:audio>
                                  </p:subTnLst>
                                </p:cTn>
                              </p:par>
                            </p:childTnLst>
                          </p:cTn>
                        </p:par>
                        <p:par>
                          <p:cTn id="153" fill="hold">
                            <p:stCondLst>
                              <p:cond delay="500"/>
                            </p:stCondLst>
                            <p:childTnLst>
                              <p:par>
                                <p:cTn id="154" presetID="3" presetClass="entr" presetSubtype="10" fill="hold" nodeType="after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blinds(horizontal)">
                                      <p:cBhvr>
                                        <p:cTn id="156" dur="500"/>
                                        <p:tgtEl>
                                          <p:spTgt spid="87"/>
                                        </p:tgtEl>
                                      </p:cBhvr>
                                    </p:animEffect>
                                  </p:childTnLst>
                                  <p:subTnLst>
                                    <p:audio>
                                      <p:cMediaNode>
                                        <p:cTn display="0" masterRel="sameClick">
                                          <p:stCondLst>
                                            <p:cond evt="begin" delay="0">
                                              <p:tn val="154"/>
                                            </p:cond>
                                          </p:stCondLst>
                                          <p:endCondLst>
                                            <p:cond evt="onStopAudio" delay="0">
                                              <p:tgtEl>
                                                <p:sldTgt/>
                                              </p:tgtEl>
                                            </p:cond>
                                          </p:endCondLst>
                                        </p:cTn>
                                        <p:tgtEl>
                                          <p:sndTgt r:embed="rId4" name="1316 - whistle up.wav"/>
                                        </p:tgtEl>
                                      </p:cMediaNode>
                                    </p:audio>
                                  </p:sub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nodeType="click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fade">
                                      <p:cBhvr>
                                        <p:cTn id="161" dur="500"/>
                                        <p:tgtEl>
                                          <p:spTgt spid="64"/>
                                        </p:tgtEl>
                                      </p:cBhvr>
                                    </p:animEffect>
                                    <p:anim calcmode="lin" valueType="num">
                                      <p:cBhvr>
                                        <p:cTn id="162" dur="500" fill="hold"/>
                                        <p:tgtEl>
                                          <p:spTgt spid="64"/>
                                        </p:tgtEl>
                                        <p:attrNameLst>
                                          <p:attrName>ppt_x</p:attrName>
                                        </p:attrNameLst>
                                      </p:cBhvr>
                                      <p:tavLst>
                                        <p:tav tm="0">
                                          <p:val>
                                            <p:strVal val="#ppt_x"/>
                                          </p:val>
                                        </p:tav>
                                        <p:tav tm="100000">
                                          <p:val>
                                            <p:strVal val="#ppt_x"/>
                                          </p:val>
                                        </p:tav>
                                      </p:tavLst>
                                    </p:anim>
                                    <p:anim calcmode="lin" valueType="num">
                                      <p:cBhvr>
                                        <p:cTn id="163"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3" name="Whop.wav"/>
                                        </p:tgtEl>
                                      </p:cMediaNode>
                                    </p:audio>
                                  </p:subTnLst>
                                </p:cTn>
                              </p:par>
                            </p:childTnLst>
                          </p:cTn>
                        </p:par>
                        <p:par>
                          <p:cTn id="164" fill="hold">
                            <p:stCondLst>
                              <p:cond delay="500"/>
                            </p:stCondLst>
                            <p:childTnLst>
                              <p:par>
                                <p:cTn id="165" presetID="3" presetClass="entr" presetSubtype="10" fill="hold" nodeType="afterEffect">
                                  <p:stCondLst>
                                    <p:cond delay="0"/>
                                  </p:stCondLst>
                                  <p:childTnLst>
                                    <p:set>
                                      <p:cBhvr>
                                        <p:cTn id="166" dur="1" fill="hold">
                                          <p:stCondLst>
                                            <p:cond delay="0"/>
                                          </p:stCondLst>
                                        </p:cTn>
                                        <p:tgtEl>
                                          <p:spTgt spid="88"/>
                                        </p:tgtEl>
                                        <p:attrNameLst>
                                          <p:attrName>style.visibility</p:attrName>
                                        </p:attrNameLst>
                                      </p:cBhvr>
                                      <p:to>
                                        <p:strVal val="visible"/>
                                      </p:to>
                                    </p:set>
                                    <p:animEffect transition="in" filter="blinds(horizontal)">
                                      <p:cBhvr>
                                        <p:cTn id="167" dur="500"/>
                                        <p:tgtEl>
                                          <p:spTgt spid="88"/>
                                        </p:tgtEl>
                                      </p:cBhvr>
                                    </p:animEffect>
                                  </p:childTnLst>
                                  <p:subTnLst>
                                    <p:audio>
                                      <p:cMediaNode>
                                        <p:cTn display="0" masterRel="sameClick">
                                          <p:stCondLst>
                                            <p:cond evt="begin" delay="0">
                                              <p:tn val="165"/>
                                            </p:cond>
                                          </p:stCondLst>
                                          <p:endCondLst>
                                            <p:cond evt="onStopAudio" delay="0">
                                              <p:tgtEl>
                                                <p:sldTgt/>
                                              </p:tgtEl>
                                            </p:cond>
                                          </p:endCondLst>
                                        </p:cTn>
                                        <p:tgtEl>
                                          <p:sndTgt r:embed="rId4" name="1316 - whistle up.wav"/>
                                        </p:tgtEl>
                                      </p:cMediaNode>
                                    </p:audio>
                                  </p:subTnLst>
                                </p:cTn>
                              </p:par>
                            </p:childTnLst>
                          </p:cTn>
                        </p:par>
                      </p:childTnLst>
                    </p:cTn>
                  </p:par>
                  <p:par>
                    <p:cTn id="168" fill="hold">
                      <p:stCondLst>
                        <p:cond delay="indefinite"/>
                      </p:stCondLst>
                      <p:childTnLst>
                        <p:par>
                          <p:cTn id="169" fill="hold">
                            <p:stCondLst>
                              <p:cond delay="0"/>
                            </p:stCondLst>
                            <p:childTnLst>
                              <p:par>
                                <p:cTn id="170" presetID="47" presetClass="entr" presetSubtype="0" fill="hold" nodeType="click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fade">
                                      <p:cBhvr>
                                        <p:cTn id="172" dur="500"/>
                                        <p:tgtEl>
                                          <p:spTgt spid="84"/>
                                        </p:tgtEl>
                                      </p:cBhvr>
                                    </p:animEffect>
                                    <p:anim calcmode="lin" valueType="num">
                                      <p:cBhvr>
                                        <p:cTn id="173" dur="500" fill="hold"/>
                                        <p:tgtEl>
                                          <p:spTgt spid="84"/>
                                        </p:tgtEl>
                                        <p:attrNameLst>
                                          <p:attrName>ppt_x</p:attrName>
                                        </p:attrNameLst>
                                      </p:cBhvr>
                                      <p:tavLst>
                                        <p:tav tm="0">
                                          <p:val>
                                            <p:strVal val="#ppt_x"/>
                                          </p:val>
                                        </p:tav>
                                        <p:tav tm="100000">
                                          <p:val>
                                            <p:strVal val="#ppt_x"/>
                                          </p:val>
                                        </p:tav>
                                      </p:tavLst>
                                    </p:anim>
                                    <p:anim calcmode="lin" valueType="num">
                                      <p:cBhvr>
                                        <p:cTn id="174" dur="500" fill="hold"/>
                                        <p:tgtEl>
                                          <p:spTgt spid="8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3" name="Whop.wav"/>
                                        </p:tgtEl>
                                      </p:cMediaNode>
                                    </p:audio>
                                  </p:subTnLst>
                                </p:cTn>
                              </p:par>
                            </p:childTnLst>
                          </p:cTn>
                        </p:par>
                        <p:par>
                          <p:cTn id="175" fill="hold">
                            <p:stCondLst>
                              <p:cond delay="500"/>
                            </p:stCondLst>
                            <p:childTnLst>
                              <p:par>
                                <p:cTn id="176" presetID="3" presetClass="entr" presetSubtype="10" fill="hold" nodeType="after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blinds(horizontal)">
                                      <p:cBhvr>
                                        <p:cTn id="178" dur="500"/>
                                        <p:tgtEl>
                                          <p:spTgt spid="89"/>
                                        </p:tgtEl>
                                      </p:cBhvr>
                                    </p:animEffect>
                                  </p:childTnLst>
                                  <p:subTnLst>
                                    <p:audio>
                                      <p:cMediaNode>
                                        <p:cTn display="0" masterRel="sameClick">
                                          <p:stCondLst>
                                            <p:cond evt="begin" delay="0">
                                              <p:tn val="176"/>
                                            </p:cond>
                                          </p:stCondLst>
                                          <p:endCondLst>
                                            <p:cond evt="onStopAudio" delay="0">
                                              <p:tgtEl>
                                                <p:sldTgt/>
                                              </p:tgtEl>
                                            </p:cond>
                                          </p:endCondLst>
                                        </p:cTn>
                                        <p:tgtEl>
                                          <p:sndTgt r:embed="rId4" name="1316 - whistle up.wav"/>
                                        </p:tgtEl>
                                      </p:cMediaNode>
                                    </p:audio>
                                  </p:sub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nodeType="clickEffect">
                                  <p:stCondLst>
                                    <p:cond delay="0"/>
                                  </p:stCondLst>
                                  <p:childTnLst>
                                    <p:set>
                                      <p:cBhvr>
                                        <p:cTn id="182" dur="1" fill="hold">
                                          <p:stCondLst>
                                            <p:cond delay="0"/>
                                          </p:stCondLst>
                                        </p:cTn>
                                        <p:tgtEl>
                                          <p:spTgt spid="85"/>
                                        </p:tgtEl>
                                        <p:attrNameLst>
                                          <p:attrName>style.visibility</p:attrName>
                                        </p:attrNameLst>
                                      </p:cBhvr>
                                      <p:to>
                                        <p:strVal val="visible"/>
                                      </p:to>
                                    </p:set>
                                    <p:animEffect transition="in" filter="fade">
                                      <p:cBhvr>
                                        <p:cTn id="183" dur="500"/>
                                        <p:tgtEl>
                                          <p:spTgt spid="85"/>
                                        </p:tgtEl>
                                      </p:cBhvr>
                                    </p:animEffect>
                                    <p:anim calcmode="lin" valueType="num">
                                      <p:cBhvr>
                                        <p:cTn id="184" dur="500" fill="hold"/>
                                        <p:tgtEl>
                                          <p:spTgt spid="85"/>
                                        </p:tgtEl>
                                        <p:attrNameLst>
                                          <p:attrName>ppt_x</p:attrName>
                                        </p:attrNameLst>
                                      </p:cBhvr>
                                      <p:tavLst>
                                        <p:tav tm="0">
                                          <p:val>
                                            <p:strVal val="#ppt_x"/>
                                          </p:val>
                                        </p:tav>
                                        <p:tav tm="100000">
                                          <p:val>
                                            <p:strVal val="#ppt_x"/>
                                          </p:val>
                                        </p:tav>
                                      </p:tavLst>
                                    </p:anim>
                                    <p:anim calcmode="lin" valueType="num">
                                      <p:cBhvr>
                                        <p:cTn id="185" dur="500" fill="hold"/>
                                        <p:tgtEl>
                                          <p:spTgt spid="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 name="Whop.wav"/>
                                        </p:tgtEl>
                                      </p:cMediaNode>
                                    </p:audio>
                                  </p:subTnLst>
                                </p:cTn>
                              </p:par>
                            </p:childTnLst>
                          </p:cTn>
                        </p:par>
                        <p:par>
                          <p:cTn id="186" fill="hold">
                            <p:stCondLst>
                              <p:cond delay="500"/>
                            </p:stCondLst>
                            <p:childTnLst>
                              <p:par>
                                <p:cTn id="187" presetID="3" presetClass="entr" presetSubtype="10" fill="hold" nodeType="afterEffect">
                                  <p:stCondLst>
                                    <p:cond delay="0"/>
                                  </p:stCondLst>
                                  <p:childTnLst>
                                    <p:set>
                                      <p:cBhvr>
                                        <p:cTn id="188" dur="1" fill="hold">
                                          <p:stCondLst>
                                            <p:cond delay="0"/>
                                          </p:stCondLst>
                                        </p:cTn>
                                        <p:tgtEl>
                                          <p:spTgt spid="90"/>
                                        </p:tgtEl>
                                        <p:attrNameLst>
                                          <p:attrName>style.visibility</p:attrName>
                                        </p:attrNameLst>
                                      </p:cBhvr>
                                      <p:to>
                                        <p:strVal val="visible"/>
                                      </p:to>
                                    </p:set>
                                    <p:animEffect transition="in" filter="blinds(horizontal)">
                                      <p:cBhvr>
                                        <p:cTn id="189" dur="500"/>
                                        <p:tgtEl>
                                          <p:spTgt spid="90"/>
                                        </p:tgtEl>
                                      </p:cBhvr>
                                    </p:animEffect>
                                  </p:childTnLst>
                                  <p:subTnLst>
                                    <p:audio>
                                      <p:cMediaNode>
                                        <p:cTn display="0" masterRel="sameClick">
                                          <p:stCondLst>
                                            <p:cond evt="begin" delay="0">
                                              <p:tn val="187"/>
                                            </p:cond>
                                          </p:stCondLst>
                                          <p:endCondLst>
                                            <p:cond evt="onStopAudio" delay="0">
                                              <p:tgtEl>
                                                <p:sldTgt/>
                                              </p:tgtEl>
                                            </p:cond>
                                          </p:endCondLst>
                                        </p:cTn>
                                        <p:tgtEl>
                                          <p:sndTgt r:embed="rId4" name="1316 - whistle up.wav"/>
                                        </p:tgtEl>
                                      </p:cMediaNode>
                                    </p:audio>
                                  </p:sub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nodeType="click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fade">
                                      <p:cBhvr>
                                        <p:cTn id="194" dur="500"/>
                                        <p:tgtEl>
                                          <p:spTgt spid="86"/>
                                        </p:tgtEl>
                                      </p:cBhvr>
                                    </p:animEffect>
                                    <p:anim calcmode="lin" valueType="num">
                                      <p:cBhvr>
                                        <p:cTn id="195" dur="500" fill="hold"/>
                                        <p:tgtEl>
                                          <p:spTgt spid="86"/>
                                        </p:tgtEl>
                                        <p:attrNameLst>
                                          <p:attrName>ppt_x</p:attrName>
                                        </p:attrNameLst>
                                      </p:cBhvr>
                                      <p:tavLst>
                                        <p:tav tm="0">
                                          <p:val>
                                            <p:strVal val="#ppt_x"/>
                                          </p:val>
                                        </p:tav>
                                        <p:tav tm="100000">
                                          <p:val>
                                            <p:strVal val="#ppt_x"/>
                                          </p:val>
                                        </p:tav>
                                      </p:tavLst>
                                    </p:anim>
                                    <p:anim calcmode="lin" valueType="num">
                                      <p:cBhvr>
                                        <p:cTn id="196" dur="500" fill="hold"/>
                                        <p:tgtEl>
                                          <p:spTgt spid="8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2"/>
                                            </p:cond>
                                          </p:stCondLst>
                                          <p:endCondLst>
                                            <p:cond evt="onStopAudio" delay="0">
                                              <p:tgtEl>
                                                <p:sldTgt/>
                                              </p:tgtEl>
                                            </p:cond>
                                          </p:endCondLst>
                                        </p:cTn>
                                        <p:tgtEl>
                                          <p:sndTgt r:embed="rId3" name="Whop.wav"/>
                                        </p:tgtEl>
                                      </p:cMediaNode>
                                    </p:audio>
                                  </p:subTnLst>
                                </p:cTn>
                              </p:par>
                            </p:childTnLst>
                          </p:cTn>
                        </p:par>
                        <p:par>
                          <p:cTn id="197" fill="hold">
                            <p:stCondLst>
                              <p:cond delay="500"/>
                            </p:stCondLst>
                            <p:childTnLst>
                              <p:par>
                                <p:cTn id="198" presetID="3" presetClass="entr" presetSubtype="10" fill="hold" nodeType="afterEffect">
                                  <p:stCondLst>
                                    <p:cond delay="0"/>
                                  </p:stCondLst>
                                  <p:childTnLst>
                                    <p:set>
                                      <p:cBhvr>
                                        <p:cTn id="199" dur="1" fill="hold">
                                          <p:stCondLst>
                                            <p:cond delay="0"/>
                                          </p:stCondLst>
                                        </p:cTn>
                                        <p:tgtEl>
                                          <p:spTgt spid="91"/>
                                        </p:tgtEl>
                                        <p:attrNameLst>
                                          <p:attrName>style.visibility</p:attrName>
                                        </p:attrNameLst>
                                      </p:cBhvr>
                                      <p:to>
                                        <p:strVal val="visible"/>
                                      </p:to>
                                    </p:set>
                                    <p:animEffect transition="in" filter="blinds(horizontal)">
                                      <p:cBhvr>
                                        <p:cTn id="200" dur="500"/>
                                        <p:tgtEl>
                                          <p:spTgt spid="91"/>
                                        </p:tgtEl>
                                      </p:cBhvr>
                                    </p:animEffect>
                                  </p:childTnLst>
                                  <p:subTnLst>
                                    <p:audio>
                                      <p:cMediaNode>
                                        <p:cTn display="0" masterRel="sameClick">
                                          <p:stCondLst>
                                            <p:cond evt="begin" delay="0">
                                              <p:tn val="198"/>
                                            </p:cond>
                                          </p:stCondLst>
                                          <p:endCondLst>
                                            <p:cond evt="onStopAudio" delay="0">
                                              <p:tgtEl>
                                                <p:sldTgt/>
                                              </p:tgtEl>
                                            </p:cond>
                                          </p:endCondLst>
                                        </p:cTn>
                                        <p:tgtEl>
                                          <p:sndTgt r:embed="rId4" name="1316 - whistle up.wav"/>
                                        </p:tgtEl>
                                      </p:cMediaNode>
                                    </p:audio>
                                  </p:subTnLst>
                                </p:cTn>
                              </p:par>
                            </p:childTnLst>
                          </p:cTn>
                        </p:par>
                      </p:childTnLst>
                    </p:cTn>
                  </p:par>
                  <p:par>
                    <p:cTn id="201" fill="hold">
                      <p:stCondLst>
                        <p:cond delay="indefinite"/>
                      </p:stCondLst>
                      <p:childTnLst>
                        <p:par>
                          <p:cTn id="202" fill="hold">
                            <p:stCondLst>
                              <p:cond delay="0"/>
                            </p:stCondLst>
                            <p:childTnLst>
                              <p:par>
                                <p:cTn id="203" presetID="47" presetClass="entr" presetSubtype="0" fill="hold" nodeType="clickEffect">
                                  <p:stCondLst>
                                    <p:cond delay="0"/>
                                  </p:stCondLst>
                                  <p:childTnLst>
                                    <p:set>
                                      <p:cBhvr>
                                        <p:cTn id="204" dur="1" fill="hold">
                                          <p:stCondLst>
                                            <p:cond delay="0"/>
                                          </p:stCondLst>
                                        </p:cTn>
                                        <p:tgtEl>
                                          <p:spTgt spid="92"/>
                                        </p:tgtEl>
                                        <p:attrNameLst>
                                          <p:attrName>style.visibility</p:attrName>
                                        </p:attrNameLst>
                                      </p:cBhvr>
                                      <p:to>
                                        <p:strVal val="visible"/>
                                      </p:to>
                                    </p:set>
                                    <p:animEffect transition="in" filter="fade">
                                      <p:cBhvr>
                                        <p:cTn id="205" dur="500"/>
                                        <p:tgtEl>
                                          <p:spTgt spid="92"/>
                                        </p:tgtEl>
                                      </p:cBhvr>
                                    </p:animEffect>
                                    <p:anim calcmode="lin" valueType="num">
                                      <p:cBhvr>
                                        <p:cTn id="206" dur="500" fill="hold"/>
                                        <p:tgtEl>
                                          <p:spTgt spid="92"/>
                                        </p:tgtEl>
                                        <p:attrNameLst>
                                          <p:attrName>ppt_x</p:attrName>
                                        </p:attrNameLst>
                                      </p:cBhvr>
                                      <p:tavLst>
                                        <p:tav tm="0">
                                          <p:val>
                                            <p:strVal val="#ppt_x"/>
                                          </p:val>
                                        </p:tav>
                                        <p:tav tm="100000">
                                          <p:val>
                                            <p:strVal val="#ppt_x"/>
                                          </p:val>
                                        </p:tav>
                                      </p:tavLst>
                                    </p:anim>
                                    <p:anim calcmode="lin" valueType="num">
                                      <p:cBhvr>
                                        <p:cTn id="207" dur="500" fill="hold"/>
                                        <p:tgtEl>
                                          <p:spTgt spid="9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3" name="Whop.wav"/>
                                        </p:tgtEl>
                                      </p:cMediaNode>
                                    </p:audio>
                                  </p:subTnLst>
                                </p:cTn>
                              </p:par>
                            </p:childTnLst>
                          </p:cTn>
                        </p:par>
                        <p:par>
                          <p:cTn id="208" fill="hold">
                            <p:stCondLst>
                              <p:cond delay="500"/>
                            </p:stCondLst>
                            <p:childTnLst>
                              <p:par>
                                <p:cTn id="209" presetID="3" presetClass="entr" presetSubtype="10" fill="hold" nodeType="afterEffect">
                                  <p:stCondLst>
                                    <p:cond delay="0"/>
                                  </p:stCondLst>
                                  <p:childTnLst>
                                    <p:set>
                                      <p:cBhvr>
                                        <p:cTn id="210" dur="1" fill="hold">
                                          <p:stCondLst>
                                            <p:cond delay="0"/>
                                          </p:stCondLst>
                                        </p:cTn>
                                        <p:tgtEl>
                                          <p:spTgt spid="95"/>
                                        </p:tgtEl>
                                        <p:attrNameLst>
                                          <p:attrName>style.visibility</p:attrName>
                                        </p:attrNameLst>
                                      </p:cBhvr>
                                      <p:to>
                                        <p:strVal val="visible"/>
                                      </p:to>
                                    </p:set>
                                    <p:animEffect transition="in" filter="blinds(horizontal)">
                                      <p:cBhvr>
                                        <p:cTn id="211" dur="500"/>
                                        <p:tgtEl>
                                          <p:spTgt spid="95"/>
                                        </p:tgtEl>
                                      </p:cBhvr>
                                    </p:animEffect>
                                  </p:childTnLst>
                                  <p:subTnLst>
                                    <p:audio>
                                      <p:cMediaNode>
                                        <p:cTn display="0" masterRel="sameClick">
                                          <p:stCondLst>
                                            <p:cond evt="begin" delay="0">
                                              <p:tn val="209"/>
                                            </p:cond>
                                          </p:stCondLst>
                                          <p:endCondLst>
                                            <p:cond evt="onStopAudio" delay="0">
                                              <p:tgtEl>
                                                <p:sldTgt/>
                                              </p:tgtEl>
                                            </p:cond>
                                          </p:endCondLst>
                                        </p:cTn>
                                        <p:tgtEl>
                                          <p:sndTgt r:embed="rId4" name="1316 - whistle up.wav"/>
                                        </p:tgtEl>
                                      </p:cMediaNode>
                                    </p:audio>
                                  </p:subTnLst>
                                </p:cTn>
                              </p:par>
                            </p:childTnLst>
                          </p:cTn>
                        </p:par>
                      </p:childTnLst>
                    </p:cTn>
                  </p:par>
                  <p:par>
                    <p:cTn id="212" fill="hold">
                      <p:stCondLst>
                        <p:cond delay="indefinite"/>
                      </p:stCondLst>
                      <p:childTnLst>
                        <p:par>
                          <p:cTn id="213" fill="hold">
                            <p:stCondLst>
                              <p:cond delay="0"/>
                            </p:stCondLst>
                            <p:childTnLst>
                              <p:par>
                                <p:cTn id="214" presetID="47" presetClass="entr" presetSubtype="0" fill="hold" nodeType="clickEffect">
                                  <p:stCondLst>
                                    <p:cond delay="0"/>
                                  </p:stCondLst>
                                  <p:childTnLst>
                                    <p:set>
                                      <p:cBhvr>
                                        <p:cTn id="215" dur="1" fill="hold">
                                          <p:stCondLst>
                                            <p:cond delay="0"/>
                                          </p:stCondLst>
                                        </p:cTn>
                                        <p:tgtEl>
                                          <p:spTgt spid="97"/>
                                        </p:tgtEl>
                                        <p:attrNameLst>
                                          <p:attrName>style.visibility</p:attrName>
                                        </p:attrNameLst>
                                      </p:cBhvr>
                                      <p:to>
                                        <p:strVal val="visible"/>
                                      </p:to>
                                    </p:set>
                                    <p:animEffect transition="in" filter="fade">
                                      <p:cBhvr>
                                        <p:cTn id="216" dur="500"/>
                                        <p:tgtEl>
                                          <p:spTgt spid="97"/>
                                        </p:tgtEl>
                                      </p:cBhvr>
                                    </p:animEffect>
                                    <p:anim calcmode="lin" valueType="num">
                                      <p:cBhvr>
                                        <p:cTn id="217" dur="500" fill="hold"/>
                                        <p:tgtEl>
                                          <p:spTgt spid="97"/>
                                        </p:tgtEl>
                                        <p:attrNameLst>
                                          <p:attrName>ppt_x</p:attrName>
                                        </p:attrNameLst>
                                      </p:cBhvr>
                                      <p:tavLst>
                                        <p:tav tm="0">
                                          <p:val>
                                            <p:strVal val="#ppt_x"/>
                                          </p:val>
                                        </p:tav>
                                        <p:tav tm="100000">
                                          <p:val>
                                            <p:strVal val="#ppt_x"/>
                                          </p:val>
                                        </p:tav>
                                      </p:tavLst>
                                    </p:anim>
                                    <p:anim calcmode="lin" valueType="num">
                                      <p:cBhvr>
                                        <p:cTn id="218" dur="500" fill="hold"/>
                                        <p:tgtEl>
                                          <p:spTgt spid="9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3" name="Whop.wav"/>
                                        </p:tgtEl>
                                      </p:cMediaNode>
                                    </p:audio>
                                  </p:subTnLst>
                                </p:cTn>
                              </p:par>
                            </p:childTnLst>
                          </p:cTn>
                        </p:par>
                        <p:par>
                          <p:cTn id="219" fill="hold">
                            <p:stCondLst>
                              <p:cond delay="500"/>
                            </p:stCondLst>
                            <p:childTnLst>
                              <p:par>
                                <p:cTn id="220" presetID="3" presetClass="entr" presetSubtype="10" fill="hold" nodeType="afterEffect">
                                  <p:stCondLst>
                                    <p:cond delay="0"/>
                                  </p:stCondLst>
                                  <p:childTnLst>
                                    <p:set>
                                      <p:cBhvr>
                                        <p:cTn id="221" dur="1" fill="hold">
                                          <p:stCondLst>
                                            <p:cond delay="0"/>
                                          </p:stCondLst>
                                        </p:cTn>
                                        <p:tgtEl>
                                          <p:spTgt spid="96"/>
                                        </p:tgtEl>
                                        <p:attrNameLst>
                                          <p:attrName>style.visibility</p:attrName>
                                        </p:attrNameLst>
                                      </p:cBhvr>
                                      <p:to>
                                        <p:strVal val="visible"/>
                                      </p:to>
                                    </p:set>
                                    <p:animEffect transition="in" filter="blinds(horizontal)">
                                      <p:cBhvr>
                                        <p:cTn id="222" dur="500"/>
                                        <p:tgtEl>
                                          <p:spTgt spid="96"/>
                                        </p:tgtEl>
                                      </p:cBhvr>
                                    </p:animEffect>
                                  </p:childTnLst>
                                  <p:subTnLst>
                                    <p:audio>
                                      <p:cMediaNode>
                                        <p:cTn display="0" masterRel="sameClick">
                                          <p:stCondLst>
                                            <p:cond evt="begin" delay="0">
                                              <p:tn val="220"/>
                                            </p:cond>
                                          </p:stCondLst>
                                          <p:endCondLst>
                                            <p:cond evt="onStopAudio" delay="0">
                                              <p:tgtEl>
                                                <p:sldTgt/>
                                              </p:tgtEl>
                                            </p:cond>
                                          </p:endCondLst>
                                        </p:cTn>
                                        <p:tgtEl>
                                          <p:sndTgt r:embed="rId4" name="1316 - whistle up.wav"/>
                                        </p:tgtEl>
                                      </p:cMediaNode>
                                    </p:audio>
                                  </p:subTnLst>
                                </p:cTn>
                              </p:par>
                            </p:childTnLst>
                          </p:cTn>
                        </p:par>
                        <p:par>
                          <p:cTn id="223" fill="hold">
                            <p:stCondLst>
                              <p:cond delay="1500"/>
                            </p:stCondLst>
                            <p:childTnLst>
                              <p:par>
                                <p:cTn id="224" presetID="47" presetClass="entr" presetSubtype="0" fill="hold" grpId="0" nodeType="afterEffect">
                                  <p:stCondLst>
                                    <p:cond delay="0"/>
                                  </p:stCondLst>
                                  <p:childTnLst>
                                    <p:set>
                                      <p:cBhvr>
                                        <p:cTn id="225" dur="1" fill="hold">
                                          <p:stCondLst>
                                            <p:cond delay="0"/>
                                          </p:stCondLst>
                                        </p:cTn>
                                        <p:tgtEl>
                                          <p:spTgt spid="7"/>
                                        </p:tgtEl>
                                        <p:attrNameLst>
                                          <p:attrName>style.visibility</p:attrName>
                                        </p:attrNameLst>
                                      </p:cBhvr>
                                      <p:to>
                                        <p:strVal val="visible"/>
                                      </p:to>
                                    </p:set>
                                    <p:animEffect transition="in" filter="fade">
                                      <p:cBhvr>
                                        <p:cTn id="226" dur="1000"/>
                                        <p:tgtEl>
                                          <p:spTgt spid="7"/>
                                        </p:tgtEl>
                                      </p:cBhvr>
                                    </p:animEffect>
                                    <p:anim calcmode="lin" valueType="num">
                                      <p:cBhvr>
                                        <p:cTn id="227" dur="1000" fill="hold"/>
                                        <p:tgtEl>
                                          <p:spTgt spid="7"/>
                                        </p:tgtEl>
                                        <p:attrNameLst>
                                          <p:attrName>ppt_x</p:attrName>
                                        </p:attrNameLst>
                                      </p:cBhvr>
                                      <p:tavLst>
                                        <p:tav tm="0">
                                          <p:val>
                                            <p:strVal val="#ppt_x"/>
                                          </p:val>
                                        </p:tav>
                                        <p:tav tm="100000">
                                          <p:val>
                                            <p:strVal val="#ppt_x"/>
                                          </p:val>
                                        </p:tav>
                                      </p:tavLst>
                                    </p:anim>
                                    <p:anim calcmode="lin" valueType="num">
                                      <p:cBhvr>
                                        <p:cTn id="22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5" name="0068 - applause.wav"/>
                                        </p:tgtEl>
                                      </p:cMediaNode>
                                    </p:audio>
                                  </p:subTnLst>
                                </p:cTn>
                              </p:par>
                            </p:childTnLst>
                          </p:cTn>
                        </p:par>
                        <p:par>
                          <p:cTn id="229" fill="hold">
                            <p:stCondLst>
                              <p:cond delay="2500"/>
                            </p:stCondLst>
                            <p:childTnLst>
                              <p:par>
                                <p:cTn id="230" presetID="3" presetClass="entr" presetSubtype="10" fill="hold" nodeType="afterEffect">
                                  <p:stCondLst>
                                    <p:cond delay="0"/>
                                  </p:stCondLst>
                                  <p:childTnLst>
                                    <p:set>
                                      <p:cBhvr>
                                        <p:cTn id="231" dur="1" fill="hold">
                                          <p:stCondLst>
                                            <p:cond delay="0"/>
                                          </p:stCondLst>
                                        </p:cTn>
                                        <p:tgtEl>
                                          <p:spTgt spid="98"/>
                                        </p:tgtEl>
                                        <p:attrNameLst>
                                          <p:attrName>style.visibility</p:attrName>
                                        </p:attrNameLst>
                                      </p:cBhvr>
                                      <p:to>
                                        <p:strVal val="visible"/>
                                      </p:to>
                                    </p:set>
                                    <p:animEffect transition="in" filter="blinds(horizontal)">
                                      <p:cBhvr>
                                        <p:cTn id="232" dur="500"/>
                                        <p:tgtEl>
                                          <p:spTgt spid="98"/>
                                        </p:tgtEl>
                                      </p:cBhvr>
                                    </p:animEffect>
                                  </p:childTnLst>
                                  <p:subTnLst>
                                    <p:audio>
                                      <p:cMediaNode>
                                        <p:cTn display="0" masterRel="sameClick">
                                          <p:stCondLst>
                                            <p:cond evt="begin" delay="0">
                                              <p:tn val="230"/>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57200" y="1828800"/>
            <a:ext cx="8229600" cy="4803775"/>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ar-EG" sz="3600" dirty="0"/>
              <a:t>احضر حصالة نقود. ثم اطلب إلى طفلك أن يحضر أوراقا نقدية من فئة الريال الواحد ويضعها في مجموعات تحوي 18 ورقة، و19 ورقة، و20ورقة، ثم اطلب إليه أن يضع المجموعة التي تحوي 18 ريالا في الحصالة ويكتب العدد. كرر العملية مع المجموعات الأخرى.</a:t>
            </a:r>
          </a:p>
        </p:txBody>
      </p:sp>
      <p:sp>
        <p:nvSpPr>
          <p:cNvPr id="4" name="Round Diagonal Corner Rectangle 3"/>
          <p:cNvSpPr/>
          <p:nvPr/>
        </p:nvSpPr>
        <p:spPr bwMode="auto">
          <a:xfrm>
            <a:off x="4648200" y="0"/>
            <a:ext cx="3581400" cy="1146175"/>
          </a:xfrm>
          <a:prstGeom prst="round2DiagRect">
            <a:avLst/>
          </a:prstGeom>
          <a:blipFill>
            <a:blip r:embed="rId5" cstate="print">
              <a:lum bright="-2000" contras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6" name="Rectangle 4"/>
          <p:cNvSpPr/>
          <p:nvPr/>
        </p:nvSpPr>
        <p:spPr bwMode="auto">
          <a:xfrm>
            <a:off x="4876800" y="159603"/>
            <a:ext cx="2743200" cy="830997"/>
          </a:xfrm>
          <a:prstGeom prst="rect">
            <a:avLst/>
          </a:prstGeom>
          <a:noFill/>
          <a:ln>
            <a:solidFill>
              <a:srgbClr val="452E17"/>
            </a:solidFill>
          </a:ln>
          <a:effectLst>
            <a:softEdge rad="317500"/>
          </a:effectLst>
        </p:spPr>
        <p:txBody>
          <a:bodyPr>
            <a:spAutoFit/>
          </a:bodyPr>
          <a:lstStyle/>
          <a:p>
            <a:pPr>
              <a:defRPr/>
            </a:pPr>
            <a:r>
              <a:rPr lang="ar-EG" sz="4800" b="1" dirty="0">
                <a:solidFill>
                  <a:srgbClr val="FFFF00"/>
                </a:solidFill>
                <a:latin typeface="Arial" pitchFamily="34" charset="0"/>
                <a:cs typeface="Arial" pitchFamily="34" charset="0"/>
              </a:rPr>
              <a:t>نشاط منزلي </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par>
                                <p:cTn id="11" presetID="3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600" fill="hold">
                                          <p:stCondLst>
                                            <p:cond delay="0"/>
                                          </p:stCondLst>
                                        </p:cTn>
                                        <p:tgtEl>
                                          <p:spTgt spid="6"/>
                                        </p:tgtEl>
                                        <p:attrNameLst>
                                          <p:attrName>ppt_x</p:attrName>
                                        </p:attrNameLst>
                                      </p:cBhvr>
                                    </p:anim>
                                    <p:anim from="0" to="-1.0" calcmode="lin" valueType="num">
                                      <p:cBhvr>
                                        <p:cTn id="14" dur="200" decel="50000" autoRev="1" fill="hold">
                                          <p:stCondLst>
                                            <p:cond delay="600"/>
                                          </p:stCondLst>
                                        </p:cTn>
                                        <p:tgtEl>
                                          <p:spTgt spid="6"/>
                                        </p:tgtEl>
                                        <p:attrNameLst>
                                          <p:attrName>xshear</p:attrName>
                                        </p:attrNameLst>
                                      </p:cBhvr>
                                    </p:anim>
                                    <p:animScale>
                                      <p:cBhvr>
                                        <p:cTn id="15" dur="200" decel="100000" autoRev="1" fill="hold">
                                          <p:stCondLst>
                                            <p:cond delay="600"/>
                                          </p:stCondLst>
                                        </p:cTn>
                                        <p:tgtEl>
                                          <p:spTgt spid="6"/>
                                        </p:tgtEl>
                                      </p:cBhvr>
                                      <p:from x="100000" y="100000"/>
                                      <p:to x="80000" y="100000"/>
                                    </p:animScale>
                                    <p:anim by="(#ppt_h/3+#ppt_w*0.1)" calcmode="lin" valueType="num">
                                      <p:cBhvr additive="sum">
                                        <p:cTn id="16" dur="200" decel="100000" autoRev="1" fill="hold">
                                          <p:stCondLst>
                                            <p:cond delay="600"/>
                                          </p:stCondLst>
                                        </p:cTn>
                                        <p:tgtEl>
                                          <p:spTgt spid="6"/>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fmla="#ppt_w*sin(2.5*pi*$)">
                                          <p:val>
                                            <p:fltVal val="0"/>
                                          </p:val>
                                        </p:tav>
                                        <p:tav tm="100000">
                                          <p:val>
                                            <p:fltVal val="1"/>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791200" y="304800"/>
            <a:ext cx="2895600" cy="923925"/>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defRPr/>
            </a:pPr>
            <a:r>
              <a:rPr lang="ar-EG" sz="5400" dirty="0">
                <a:solidFill>
                  <a:srgbClr val="FF0000"/>
                </a:solidFill>
              </a:rPr>
              <a:t>فكرة الدرس</a:t>
            </a:r>
          </a:p>
        </p:txBody>
      </p:sp>
      <p:sp>
        <p:nvSpPr>
          <p:cNvPr id="3" name="مربع نص 2"/>
          <p:cNvSpPr txBox="1"/>
          <p:nvPr/>
        </p:nvSpPr>
        <p:spPr>
          <a:xfrm>
            <a:off x="1447800" y="2665413"/>
            <a:ext cx="5943600" cy="3246437"/>
          </a:xfrm>
          <a:prstGeom prst="teardrop">
            <a:avLst/>
          </a:prstGeom>
          <a:solidFill>
            <a:srgbClr val="FFFF00"/>
          </a:solidFill>
        </p:spPr>
        <p:txBody>
          <a:bodyPr rtlCol="1">
            <a:spAutoFit/>
          </a:bodyPr>
          <a:lstStyle/>
          <a:p>
            <a:pPr>
              <a:defRPr/>
            </a:pPr>
            <a:r>
              <a:rPr lang="ar-EG" sz="3600" dirty="0">
                <a:latin typeface="Arial" pitchFamily="34" charset="0"/>
                <a:cs typeface="Arial" pitchFamily="34" charset="0"/>
              </a:rPr>
              <a:t>أسمي الأعداد 18، 19، 20، وأميزها، وأعدها، وأكتبها باستعمال أشياء ملموسة، ورسوم توضيحية.</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from="(-#ppt_w/2)" to="(#ppt_x)" calcmode="lin" valueType="num">
                                      <p:cBhvr>
                                        <p:cTn id="12" dur="600" fill="hold">
                                          <p:stCondLst>
                                            <p:cond delay="0"/>
                                          </p:stCondLst>
                                        </p:cTn>
                                        <p:tgtEl>
                                          <p:spTgt spid="3"/>
                                        </p:tgtEl>
                                        <p:attrNameLst>
                                          <p:attrName>ppt_x</p:attrName>
                                        </p:attrNameLst>
                                      </p:cBhvr>
                                    </p:anim>
                                    <p:anim from="0" to="-1.0" calcmode="lin" valueType="num">
                                      <p:cBhvr>
                                        <p:cTn id="13" dur="200" decel="50000" autoRev="1" fill="hold">
                                          <p:stCondLst>
                                            <p:cond delay="600"/>
                                          </p:stCondLst>
                                        </p:cTn>
                                        <p:tgtEl>
                                          <p:spTgt spid="3"/>
                                        </p:tgtEl>
                                        <p:attrNameLst>
                                          <p:attrName>xshear</p:attrName>
                                        </p:attrNameLst>
                                      </p:cBhvr>
                                    </p:anim>
                                    <p:animScale>
                                      <p:cBhvr>
                                        <p:cTn id="14" dur="200" decel="100000" autoRev="1" fill="hold">
                                          <p:stCondLst>
                                            <p:cond delay="600"/>
                                          </p:stCondLst>
                                        </p:cTn>
                                        <p:tgtEl>
                                          <p:spTgt spid="3"/>
                                        </p:tgtEl>
                                      </p:cBhvr>
                                      <p:from x="100000" y="100000"/>
                                      <p:to x="80000" y="100000"/>
                                    </p:animScale>
                                    <p:anim by="(#ppt_h/3+#ppt_w*0.1)" calcmode="lin" valueType="num">
                                      <p:cBhvr additive="sum">
                                        <p:cTn id="15"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خدوشة 3"/>
          <p:cNvSpPr/>
          <p:nvPr/>
        </p:nvSpPr>
        <p:spPr>
          <a:xfrm>
            <a:off x="6136396" y="2057400"/>
            <a:ext cx="2684902" cy="762000"/>
          </a:xfrm>
          <a:prstGeom prst="snip2DiagRect">
            <a:avLst/>
          </a:prstGeom>
          <a:solidFill>
            <a:srgbClr val="FFFF00"/>
          </a:solidFill>
          <a:ln w="38100">
            <a:solidFill>
              <a:srgbClr val="002060"/>
            </a:solidFill>
            <a:prstDash val="sysDot"/>
          </a:ln>
          <a:effectLst>
            <a:outerShdw blurRad="50800" dist="38100" dir="2700000" sx="101000" sy="101000" algn="tl" rotWithShape="0">
              <a:prstClr val="black">
                <a:alpha val="94000"/>
              </a:prstClr>
            </a:outerShdw>
          </a:effectLst>
          <a:scene3d>
            <a:camera prst="perspectiveAbove"/>
            <a:lightRig rig="threePt" dir="t"/>
          </a:scene3d>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ar-EG" sz="5400" b="1" dirty="0">
                <a:ln w="1905"/>
                <a:solidFill>
                  <a:srgbClr val="F3219E"/>
                </a:solidFill>
                <a:effectLst>
                  <a:innerShdw blurRad="69850" dist="43180" dir="5400000">
                    <a:srgbClr val="000000">
                      <a:alpha val="65000"/>
                    </a:srgbClr>
                  </a:innerShdw>
                </a:effectLst>
                <a:cs typeface="W1 THAGHR 04 036" pitchFamily="2" charset="-78"/>
              </a:rPr>
              <a:t>ثَمَانيَةَ عَشَرَ</a:t>
            </a:r>
            <a:endParaRPr lang="ar-SA" sz="5400" b="1" dirty="0">
              <a:ln w="1905"/>
              <a:solidFill>
                <a:srgbClr val="F3219E"/>
              </a:solidFill>
              <a:effectLst>
                <a:innerShdw blurRad="69850" dist="43180" dir="5400000">
                  <a:srgbClr val="000000">
                    <a:alpha val="65000"/>
                  </a:srgbClr>
                </a:innerShdw>
              </a:effectLst>
              <a:cs typeface="W1 THAGHR 04 036" pitchFamily="2" charset="-78"/>
            </a:endParaRPr>
          </a:p>
        </p:txBody>
      </p:sp>
      <p:sp>
        <p:nvSpPr>
          <p:cNvPr id="11" name="مستطيل مستدير الزوايا 10"/>
          <p:cNvSpPr/>
          <p:nvPr/>
        </p:nvSpPr>
        <p:spPr bwMode="auto">
          <a:xfrm rot="21422747">
            <a:off x="6345492" y="76200"/>
            <a:ext cx="2434971" cy="1328738"/>
          </a:xfrm>
          <a:prstGeom prst="roundRect">
            <a:avLst/>
          </a:prstGeom>
          <a:noFill/>
        </p:spPr>
        <p:txBody>
          <a:bodyPr wrap="none">
            <a:spAutoFit/>
          </a:bodyPr>
          <a:lstStyle/>
          <a:p>
            <a:pPr algn="ctr" fontAlgn="auto">
              <a:spcBef>
                <a:spcPts val="0"/>
              </a:spcBef>
              <a:spcAft>
                <a:spcPts val="0"/>
              </a:spcAft>
              <a:defRPr/>
            </a:pPr>
            <a:r>
              <a:rPr lang="ar-SA"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W1 SHUROOQ 08 003" pitchFamily="2" charset="-78"/>
              </a:rPr>
              <a:t>المفردات</a:t>
            </a:r>
          </a:p>
        </p:txBody>
      </p:sp>
      <p:grpSp>
        <p:nvGrpSpPr>
          <p:cNvPr id="2" name="مجموعة 26"/>
          <p:cNvGrpSpPr>
            <a:grpSpLocks/>
          </p:cNvGrpSpPr>
          <p:nvPr/>
        </p:nvGrpSpPr>
        <p:grpSpPr bwMode="auto">
          <a:xfrm>
            <a:off x="8229600" y="122238"/>
            <a:ext cx="533400" cy="609600"/>
            <a:chOff x="5486400" y="609600"/>
            <a:chExt cx="533400" cy="609600"/>
          </a:xfrm>
        </p:grpSpPr>
        <p:sp>
          <p:nvSpPr>
            <p:cNvPr id="23" name="قوس 22"/>
            <p:cNvSpPr/>
            <p:nvPr/>
          </p:nvSpPr>
          <p:spPr>
            <a:xfrm>
              <a:off x="5562600" y="609600"/>
              <a:ext cx="457200" cy="533400"/>
            </a:xfrm>
            <a:prstGeom prst="arc">
              <a:avLst/>
            </a:prstGeom>
          </p:spPr>
          <p:style>
            <a:lnRef idx="3">
              <a:schemeClr val="dk1"/>
            </a:lnRef>
            <a:fillRef idx="0">
              <a:schemeClr val="dk1"/>
            </a:fillRef>
            <a:effectRef idx="2">
              <a:schemeClr val="dk1"/>
            </a:effectRef>
            <a:fontRef idx="minor">
              <a:schemeClr val="tx1"/>
            </a:fontRef>
          </p:style>
          <p:txBody>
            <a:bodyPr rtlCol="1" anchor="ctr"/>
            <a:lstStyle/>
            <a:p>
              <a:pPr algn="ctr" fontAlgn="auto">
                <a:spcBef>
                  <a:spcPts val="0"/>
                </a:spcBef>
                <a:spcAft>
                  <a:spcPts val="0"/>
                </a:spcAft>
                <a:defRPr/>
              </a:pPr>
              <a:endParaRPr lang="ar-SA" b="1" dirty="0"/>
            </a:p>
          </p:txBody>
        </p:sp>
        <p:sp>
          <p:nvSpPr>
            <p:cNvPr id="24" name="قوس 23"/>
            <p:cNvSpPr/>
            <p:nvPr/>
          </p:nvSpPr>
          <p:spPr>
            <a:xfrm>
              <a:off x="5486400" y="685800"/>
              <a:ext cx="457200" cy="533400"/>
            </a:xfrm>
            <a:prstGeom prst="arc">
              <a:avLst/>
            </a:prstGeom>
          </p:spPr>
          <p:style>
            <a:lnRef idx="3">
              <a:schemeClr val="dk1"/>
            </a:lnRef>
            <a:fillRef idx="0">
              <a:schemeClr val="dk1"/>
            </a:fillRef>
            <a:effectRef idx="2">
              <a:schemeClr val="dk1"/>
            </a:effectRef>
            <a:fontRef idx="minor">
              <a:schemeClr val="tx1"/>
            </a:fontRef>
          </p:style>
          <p:txBody>
            <a:bodyPr rtlCol="1" anchor="ctr"/>
            <a:lstStyle/>
            <a:p>
              <a:pPr algn="ctr" fontAlgn="auto">
                <a:spcBef>
                  <a:spcPts val="0"/>
                </a:spcBef>
                <a:spcAft>
                  <a:spcPts val="0"/>
                </a:spcAft>
                <a:defRPr/>
              </a:pPr>
              <a:endParaRPr lang="ar-SA" b="1" dirty="0"/>
            </a:p>
          </p:txBody>
        </p:sp>
      </p:grpSp>
      <p:grpSp>
        <p:nvGrpSpPr>
          <p:cNvPr id="3" name="مجموعة 27"/>
          <p:cNvGrpSpPr>
            <a:grpSpLocks/>
          </p:cNvGrpSpPr>
          <p:nvPr/>
        </p:nvGrpSpPr>
        <p:grpSpPr bwMode="auto">
          <a:xfrm>
            <a:off x="6324600" y="579438"/>
            <a:ext cx="533400" cy="609600"/>
            <a:chOff x="3455185" y="1317469"/>
            <a:chExt cx="533400" cy="609600"/>
          </a:xfrm>
        </p:grpSpPr>
        <p:sp>
          <p:nvSpPr>
            <p:cNvPr id="25" name="قوس 24"/>
            <p:cNvSpPr/>
            <p:nvPr/>
          </p:nvSpPr>
          <p:spPr>
            <a:xfrm rot="11153724">
              <a:off x="3531385" y="1317469"/>
              <a:ext cx="457200" cy="533400"/>
            </a:xfrm>
            <a:prstGeom prst="arc">
              <a:avLst/>
            </a:prstGeom>
          </p:spPr>
          <p:style>
            <a:lnRef idx="3">
              <a:schemeClr val="dk1"/>
            </a:lnRef>
            <a:fillRef idx="0">
              <a:schemeClr val="dk1"/>
            </a:fillRef>
            <a:effectRef idx="2">
              <a:schemeClr val="dk1"/>
            </a:effectRef>
            <a:fontRef idx="minor">
              <a:schemeClr val="tx1"/>
            </a:fontRef>
          </p:style>
          <p:txBody>
            <a:bodyPr rtlCol="1" anchor="ctr"/>
            <a:lstStyle/>
            <a:p>
              <a:pPr algn="ctr" fontAlgn="auto">
                <a:spcBef>
                  <a:spcPts val="0"/>
                </a:spcBef>
                <a:spcAft>
                  <a:spcPts val="0"/>
                </a:spcAft>
                <a:defRPr/>
              </a:pPr>
              <a:endParaRPr lang="ar-SA" b="1" dirty="0"/>
            </a:p>
          </p:txBody>
        </p:sp>
        <p:sp>
          <p:nvSpPr>
            <p:cNvPr id="26" name="قوس 25"/>
            <p:cNvSpPr/>
            <p:nvPr/>
          </p:nvSpPr>
          <p:spPr>
            <a:xfrm rot="11153724">
              <a:off x="3455185" y="1393669"/>
              <a:ext cx="457200" cy="533400"/>
            </a:xfrm>
            <a:prstGeom prst="arc">
              <a:avLst/>
            </a:prstGeom>
          </p:spPr>
          <p:style>
            <a:lnRef idx="3">
              <a:schemeClr val="dk1"/>
            </a:lnRef>
            <a:fillRef idx="0">
              <a:schemeClr val="dk1"/>
            </a:fillRef>
            <a:effectRef idx="2">
              <a:schemeClr val="dk1"/>
            </a:effectRef>
            <a:fontRef idx="minor">
              <a:schemeClr val="tx1"/>
            </a:fontRef>
          </p:style>
          <p:txBody>
            <a:bodyPr rtlCol="1" anchor="ctr"/>
            <a:lstStyle/>
            <a:p>
              <a:pPr algn="ctr" fontAlgn="auto">
                <a:spcBef>
                  <a:spcPts val="0"/>
                </a:spcBef>
                <a:spcAft>
                  <a:spcPts val="0"/>
                </a:spcAft>
                <a:defRPr/>
              </a:pPr>
              <a:endParaRPr lang="ar-SA" b="1" dirty="0"/>
            </a:p>
          </p:txBody>
        </p:sp>
      </p:grpSp>
      <p:pic>
        <p:nvPicPr>
          <p:cNvPr id="22" name="صورة 21" descr="Forward_1.gif"/>
          <p:cNvPicPr>
            <a:picLocks noChangeAspect="1"/>
          </p:cNvPicPr>
          <p:nvPr/>
        </p:nvPicPr>
        <p:blipFill>
          <a:blip r:embed="rId8" cstate="print"/>
          <a:srcRect/>
          <a:stretch>
            <a:fillRect/>
          </a:stretch>
        </p:blipFill>
        <p:spPr bwMode="auto">
          <a:xfrm rot="5400000">
            <a:off x="7082631" y="1302544"/>
            <a:ext cx="1095375" cy="623888"/>
          </a:xfrm>
          <a:prstGeom prst="rect">
            <a:avLst/>
          </a:prstGeom>
          <a:noFill/>
          <a:ln w="9525">
            <a:noFill/>
            <a:miter lim="800000"/>
            <a:headEnd/>
            <a:tailEnd/>
          </a:ln>
        </p:spPr>
      </p:pic>
      <p:sp>
        <p:nvSpPr>
          <p:cNvPr id="37" name="مستطيل ذو زوايا قطرية مخدوشة 36"/>
          <p:cNvSpPr/>
          <p:nvPr/>
        </p:nvSpPr>
        <p:spPr>
          <a:xfrm>
            <a:off x="6154298" y="2971800"/>
            <a:ext cx="2684902" cy="762000"/>
          </a:xfrm>
          <a:prstGeom prst="snip2DiagRect">
            <a:avLst/>
          </a:prstGeom>
          <a:solidFill>
            <a:srgbClr val="99FF33"/>
          </a:solidFill>
          <a:ln w="38100">
            <a:solidFill>
              <a:srgbClr val="002060"/>
            </a:solidFill>
            <a:prstDash val="sysDot"/>
          </a:ln>
          <a:effectLst>
            <a:outerShdw blurRad="50800" dist="38100" dir="2700000" sx="101000" sy="101000" algn="tl" rotWithShape="0">
              <a:prstClr val="black">
                <a:alpha val="94000"/>
              </a:prstClr>
            </a:outerShdw>
          </a:effectLst>
          <a:scene3d>
            <a:camera prst="perspectiveAbove"/>
            <a:lightRig rig="threePt" dir="t"/>
          </a:scene3d>
        </p:spPr>
        <p:style>
          <a:lnRef idx="2">
            <a:schemeClr val="accent1"/>
          </a:lnRef>
          <a:fillRef idx="1">
            <a:schemeClr val="lt1"/>
          </a:fillRef>
          <a:effectRef idx="0">
            <a:schemeClr val="accent1"/>
          </a:effectRef>
          <a:fontRef idx="minor">
            <a:schemeClr val="dk1"/>
          </a:fontRef>
        </p:style>
        <p:txBody>
          <a:bodyPr rtlCol="1" anchor="ctr"/>
          <a:lstStyle/>
          <a:p>
            <a:pPr algn="ctr" fontAlgn="auto">
              <a:spcBef>
                <a:spcPts val="0"/>
              </a:spcBef>
              <a:spcAft>
                <a:spcPts val="0"/>
              </a:spcAft>
              <a:defRPr/>
            </a:pPr>
            <a:r>
              <a:rPr lang="ar-EG" sz="5400" b="1" dirty="0">
                <a:ln w="1905"/>
                <a:solidFill>
                  <a:srgbClr val="0070C0"/>
                </a:solidFill>
                <a:effectLst>
                  <a:innerShdw blurRad="69850" dist="43180" dir="5400000">
                    <a:srgbClr val="000000">
                      <a:alpha val="65000"/>
                    </a:srgbClr>
                  </a:innerShdw>
                </a:effectLst>
                <a:cs typeface="W1 THAGHR 04 036" pitchFamily="2" charset="-78"/>
              </a:rPr>
              <a:t>تِسْعَةَ عَشَرَ</a:t>
            </a:r>
            <a:endParaRPr lang="ar-SA" sz="5400" b="1" dirty="0">
              <a:ln w="1905"/>
              <a:solidFill>
                <a:srgbClr val="0070C0"/>
              </a:solidFill>
              <a:effectLst>
                <a:innerShdw blurRad="69850" dist="43180" dir="5400000">
                  <a:srgbClr val="000000">
                    <a:alpha val="65000"/>
                  </a:srgbClr>
                </a:innerShdw>
              </a:effectLst>
              <a:cs typeface="W1 THAGHR 04 036" pitchFamily="2" charset="-78"/>
            </a:endParaRPr>
          </a:p>
        </p:txBody>
      </p:sp>
      <p:sp>
        <p:nvSpPr>
          <p:cNvPr id="30" name="شكل بيضاوي 29"/>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1026" name="Picture 2"/>
          <p:cNvPicPr>
            <a:picLocks noChangeAspect="1" noChangeArrowheads="1"/>
          </p:cNvPicPr>
          <p:nvPr/>
        </p:nvPicPr>
        <p:blipFill>
          <a:blip r:embed="rId9" cstate="print"/>
          <a:stretch>
            <a:fillRect/>
          </a:stretch>
        </p:blipFill>
        <p:spPr bwMode="auto">
          <a:xfrm>
            <a:off x="-76200" y="1750501"/>
            <a:ext cx="5943600" cy="3034437"/>
          </a:xfrm>
          <a:prstGeom prst="roundRect">
            <a:avLst>
              <a:gd name="adj" fmla="val 8955"/>
            </a:avLst>
          </a:prstGeom>
          <a:ln w="28575" cap="sq">
            <a:solidFill>
              <a:srgbClr val="000000"/>
            </a:solidFill>
            <a:miter lim="800000"/>
          </a:ln>
          <a:effectLst>
            <a:outerShdw blurRad="57150" dist="50800" dir="2700000" algn="tl" rotWithShape="0">
              <a:srgbClr val="000000">
                <a:alpha val="40000"/>
              </a:srgbClr>
            </a:outerShdw>
          </a:effectLst>
        </p:spPr>
      </p:pic>
      <p:sp>
        <p:nvSpPr>
          <p:cNvPr id="27" name="مستطيل ذو زوايا قطرية مخدوشة 26"/>
          <p:cNvSpPr/>
          <p:nvPr/>
        </p:nvSpPr>
        <p:spPr>
          <a:xfrm>
            <a:off x="6154298" y="3886200"/>
            <a:ext cx="2684902" cy="762000"/>
          </a:xfrm>
          <a:prstGeom prst="snip2DiagRect">
            <a:avLst/>
          </a:prstGeom>
          <a:solidFill>
            <a:srgbClr val="00B0F0"/>
          </a:solidFill>
          <a:ln w="38100">
            <a:solidFill>
              <a:srgbClr val="002060"/>
            </a:solidFill>
            <a:prstDash val="sysDot"/>
          </a:ln>
          <a:effectLst>
            <a:outerShdw blurRad="50800" dist="38100" dir="2700000" sx="101000" sy="101000" algn="tl" rotWithShape="0">
              <a:prstClr val="black">
                <a:alpha val="94000"/>
              </a:prstClr>
            </a:outerShdw>
          </a:effectLst>
          <a:scene3d>
            <a:camera prst="perspectiveAbove"/>
            <a:lightRig rig="threePt" dir="t"/>
          </a:scene3d>
        </p:spPr>
        <p:style>
          <a:lnRef idx="2">
            <a:schemeClr val="accent1"/>
          </a:lnRef>
          <a:fillRef idx="1">
            <a:schemeClr val="lt1"/>
          </a:fillRef>
          <a:effectRef idx="0">
            <a:schemeClr val="accent1"/>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W1 THAGHR 04 036" pitchFamily="2" charset="-78"/>
              </a:rPr>
              <a:t>عِشْرونَ</a:t>
            </a:r>
            <a:endParaRPr lang="ar-S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W1 THAGHR 04 036" pitchFamily="2" charset="-78"/>
            </a:endParaRPr>
          </a:p>
        </p:txBody>
      </p:sp>
      <p:pic>
        <p:nvPicPr>
          <p:cNvPr id="28" name="صورة 27" descr="b-422333-funny_animated_baby.gif"/>
          <p:cNvPicPr>
            <a:picLocks noChangeAspect="1"/>
          </p:cNvPicPr>
          <p:nvPr/>
        </p:nvPicPr>
        <p:blipFill>
          <a:blip r:embed="rId10" cstate="print"/>
          <a:srcRect/>
          <a:stretch>
            <a:fillRect/>
          </a:stretch>
        </p:blipFill>
        <p:spPr bwMode="auto">
          <a:xfrm>
            <a:off x="4495800" y="4648200"/>
            <a:ext cx="2209800" cy="2209800"/>
          </a:xfrm>
          <a:prstGeom prst="rect">
            <a:avLst/>
          </a:prstGeom>
          <a:noFill/>
          <a:ln w="9525">
            <a:noFill/>
            <a:miter lim="800000"/>
            <a:headEnd/>
            <a:tailEnd/>
          </a:ln>
        </p:spPr>
      </p:pic>
    </p:spTree>
  </p:cSld>
  <p:clrMapOvr>
    <a:masterClrMapping/>
  </p:clrMapOvr>
  <p:transition>
    <p:pull dir="rd"/>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par>
                                <p:cTn id="12" presetID="4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
                                        <p:tgtEl>
                                          <p:spTgt spid="2"/>
                                        </p:tgtEl>
                                      </p:cBhvr>
                                    </p:animEffect>
                                    <p:anim calcmode="lin" valueType="num">
                                      <p:cBhvr>
                                        <p:cTn id="22" dur="400" fill="hold"/>
                                        <p:tgtEl>
                                          <p:spTgt spid="2"/>
                                        </p:tgtEl>
                                        <p:attrNameLst>
                                          <p:attrName>ppt_x</p:attrName>
                                        </p:attrNameLst>
                                      </p:cBhvr>
                                      <p:tavLst>
                                        <p:tav tm="0">
                                          <p:val>
                                            <p:strVal val="#ppt_x"/>
                                          </p:val>
                                        </p:tav>
                                        <p:tav tm="100000">
                                          <p:val>
                                            <p:strVal val="#ppt_x"/>
                                          </p:val>
                                        </p:tav>
                                      </p:tavLst>
                                    </p:anim>
                                    <p:anim calcmode="lin" valueType="num">
                                      <p:cBhvr>
                                        <p:cTn id="23" dur="400" fill="hold"/>
                                        <p:tgtEl>
                                          <p:spTgt spid="2"/>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slide(fromTop)">
                                      <p:cBhvr>
                                        <p:cTn id="30" dur="500"/>
                                        <p:tgtEl>
                                          <p:spTgt spid="22"/>
                                        </p:tgtEl>
                                      </p:cBhvr>
                                    </p:animEffec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1" presetID="3" presetClass="entr" presetSubtype="1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linds(horizontal)">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385" decel="100000"/>
                                        <p:tgtEl>
                                          <p:spTgt spid="4"/>
                                        </p:tgtEl>
                                      </p:cBhvr>
                                    </p:animEffect>
                                    <p:animScale>
                                      <p:cBhvr>
                                        <p:cTn id="39" dur="385" decel="100000"/>
                                        <p:tgtEl>
                                          <p:spTgt spid="4"/>
                                        </p:tgtEl>
                                      </p:cBhvr>
                                      <p:from x="10000" y="10000"/>
                                      <p:to x="200000" y="450000"/>
                                    </p:animScale>
                                    <p:animScale>
                                      <p:cBhvr>
                                        <p:cTn id="40" dur="615" accel="100000" fill="hold">
                                          <p:stCondLst>
                                            <p:cond delay="385"/>
                                          </p:stCondLst>
                                        </p:cTn>
                                        <p:tgtEl>
                                          <p:spTgt spid="4"/>
                                        </p:tgtEl>
                                      </p:cBhvr>
                                      <p:from x="200000" y="450000"/>
                                      <p:to x="100000" y="100000"/>
                                    </p:animScale>
                                    <p:set>
                                      <p:cBhvr>
                                        <p:cTn id="41" dur="385" fill="hold"/>
                                        <p:tgtEl>
                                          <p:spTgt spid="4"/>
                                        </p:tgtEl>
                                        <p:attrNameLst>
                                          <p:attrName>ppt_x</p:attrName>
                                        </p:attrNameLst>
                                      </p:cBhvr>
                                      <p:to>
                                        <p:strVal val="(0.5)"/>
                                      </p:to>
                                    </p:set>
                                    <p:anim from="(0.5)" to="(#ppt_x)" calcmode="lin" valueType="num">
                                      <p:cBhvr>
                                        <p:cTn id="42" dur="615" accel="100000" fill="hold">
                                          <p:stCondLst>
                                            <p:cond delay="385"/>
                                          </p:stCondLst>
                                        </p:cTn>
                                        <p:tgtEl>
                                          <p:spTgt spid="4"/>
                                        </p:tgtEl>
                                        <p:attrNameLst>
                                          <p:attrName>ppt_x</p:attrName>
                                        </p:attrNameLst>
                                      </p:cBhvr>
                                    </p:anim>
                                    <p:set>
                                      <p:cBhvr>
                                        <p:cTn id="43" dur="385" fill="hold"/>
                                        <p:tgtEl>
                                          <p:spTgt spid="4"/>
                                        </p:tgtEl>
                                        <p:attrNameLst>
                                          <p:attrName>ppt_y</p:attrName>
                                        </p:attrNameLst>
                                      </p:cBhvr>
                                      <p:to>
                                        <p:strVal val="(#ppt_y+0.4)"/>
                                      </p:to>
                                    </p:set>
                                    <p:anim from="(#ppt_y+0.4)" to="(#ppt_y)" calcmode="lin" valueType="num">
                                      <p:cBhvr>
                                        <p:cTn id="44" dur="615" accel="100000" fill="hold">
                                          <p:stCondLst>
                                            <p:cond delay="385"/>
                                          </p:stCondLst>
                                        </p:cTn>
                                        <p:tgtEl>
                                          <p:spTgt spid="4"/>
                                        </p:tgtEl>
                                        <p:attrNameLst>
                                          <p:attrName>ppt_y</p:attrName>
                                        </p:attrNameLst>
                                      </p:cBhvr>
                                    </p:anim>
                                  </p:childTnLst>
                                  <p:subTnLst>
                                    <p:audio>
                                      <p:cMediaNode>
                                        <p:cTn display="0" masterRel="sameClick">
                                          <p:stCondLst>
                                            <p:cond evt="begin" delay="0">
                                              <p:tn val="36"/>
                                            </p:cond>
                                          </p:stCondLst>
                                          <p:endCondLst>
                                            <p:cond evt="onStopAudio" delay="0">
                                              <p:tgtEl>
                                                <p:sldTgt/>
                                              </p:tgtEl>
                                            </p:cond>
                                          </p:endCondLst>
                                        </p:cTn>
                                        <p:tgtEl>
                                          <p:sndTgt r:embed="rId6" name="son notify.wav"/>
                                        </p:tgtEl>
                                      </p:cMediaNode>
                                    </p:audio>
                                  </p:subTnLst>
                                </p:cTn>
                              </p:par>
                            </p:childTnLst>
                          </p:cTn>
                        </p:par>
                      </p:childTnLst>
                    </p:cTn>
                  </p:par>
                  <p:par>
                    <p:cTn id="45" fill="hold">
                      <p:stCondLst>
                        <p:cond delay="indefinite"/>
                      </p:stCondLst>
                      <p:childTnLst>
                        <p:par>
                          <p:cTn id="46" fill="hold">
                            <p:stCondLst>
                              <p:cond delay="0"/>
                            </p:stCondLst>
                            <p:childTnLst>
                              <p:par>
                                <p:cTn id="47" presetID="5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385" decel="100000"/>
                                        <p:tgtEl>
                                          <p:spTgt spid="37"/>
                                        </p:tgtEl>
                                      </p:cBhvr>
                                    </p:animEffect>
                                    <p:animScale>
                                      <p:cBhvr>
                                        <p:cTn id="50" dur="385" decel="100000"/>
                                        <p:tgtEl>
                                          <p:spTgt spid="37"/>
                                        </p:tgtEl>
                                      </p:cBhvr>
                                      <p:from x="10000" y="10000"/>
                                      <p:to x="200000" y="450000"/>
                                    </p:animScale>
                                    <p:animScale>
                                      <p:cBhvr>
                                        <p:cTn id="51" dur="615" accel="100000" fill="hold">
                                          <p:stCondLst>
                                            <p:cond delay="385"/>
                                          </p:stCondLst>
                                        </p:cTn>
                                        <p:tgtEl>
                                          <p:spTgt spid="37"/>
                                        </p:tgtEl>
                                      </p:cBhvr>
                                      <p:from x="200000" y="450000"/>
                                      <p:to x="100000" y="100000"/>
                                    </p:animScale>
                                    <p:set>
                                      <p:cBhvr>
                                        <p:cTn id="52" dur="385" fill="hold"/>
                                        <p:tgtEl>
                                          <p:spTgt spid="37"/>
                                        </p:tgtEl>
                                        <p:attrNameLst>
                                          <p:attrName>ppt_x</p:attrName>
                                        </p:attrNameLst>
                                      </p:cBhvr>
                                      <p:to>
                                        <p:strVal val="(0.5)"/>
                                      </p:to>
                                    </p:set>
                                    <p:anim from="(0.5)" to="(#ppt_x)" calcmode="lin" valueType="num">
                                      <p:cBhvr>
                                        <p:cTn id="53" dur="615" accel="100000" fill="hold">
                                          <p:stCondLst>
                                            <p:cond delay="385"/>
                                          </p:stCondLst>
                                        </p:cTn>
                                        <p:tgtEl>
                                          <p:spTgt spid="37"/>
                                        </p:tgtEl>
                                        <p:attrNameLst>
                                          <p:attrName>ppt_x</p:attrName>
                                        </p:attrNameLst>
                                      </p:cBhvr>
                                    </p:anim>
                                    <p:set>
                                      <p:cBhvr>
                                        <p:cTn id="54" dur="385" fill="hold"/>
                                        <p:tgtEl>
                                          <p:spTgt spid="37"/>
                                        </p:tgtEl>
                                        <p:attrNameLst>
                                          <p:attrName>ppt_y</p:attrName>
                                        </p:attrNameLst>
                                      </p:cBhvr>
                                      <p:to>
                                        <p:strVal val="(#ppt_y+0.4)"/>
                                      </p:to>
                                    </p:set>
                                    <p:anim from="(#ppt_y+0.4)" to="(#ppt_y)" calcmode="lin" valueType="num">
                                      <p:cBhvr>
                                        <p:cTn id="55" dur="615" accel="100000" fill="hold">
                                          <p:stCondLst>
                                            <p:cond delay="385"/>
                                          </p:stCondLst>
                                        </p:cTn>
                                        <p:tgtEl>
                                          <p:spTgt spid="37"/>
                                        </p:tgtEl>
                                        <p:attrNameLst>
                                          <p:attrName>ppt_y</p:attrName>
                                        </p:attrNameLst>
                                      </p:cBhvr>
                                    </p:anim>
                                  </p:childTnLst>
                                  <p:subTnLst>
                                    <p:audio>
                                      <p:cMediaNode>
                                        <p:cTn display="0" masterRel="sameClick">
                                          <p:stCondLst>
                                            <p:cond evt="begin" delay="0">
                                              <p:tn val="47"/>
                                            </p:cond>
                                          </p:stCondLst>
                                          <p:endCondLst>
                                            <p:cond evt="onStopAudio" delay="0">
                                              <p:tgtEl>
                                                <p:sldTgt/>
                                              </p:tgtEl>
                                            </p:cond>
                                          </p:endCondLst>
                                        </p:cTn>
                                        <p:tgtEl>
                                          <p:sndTgt r:embed="rId6" name="son notify.wav"/>
                                        </p:tgtEl>
                                      </p:cMediaNode>
                                    </p:audio>
                                  </p:subTnLst>
                                </p:cTn>
                              </p:par>
                            </p:childTnLst>
                          </p:cTn>
                        </p:par>
                      </p:childTnLst>
                    </p:cTn>
                  </p:par>
                  <p:par>
                    <p:cTn id="56" fill="hold">
                      <p:stCondLst>
                        <p:cond delay="indefinite"/>
                      </p:stCondLst>
                      <p:childTnLst>
                        <p:par>
                          <p:cTn id="57" fill="hold">
                            <p:stCondLst>
                              <p:cond delay="0"/>
                            </p:stCondLst>
                            <p:childTnLst>
                              <p:par>
                                <p:cTn id="58" presetID="51"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385" decel="100000"/>
                                        <p:tgtEl>
                                          <p:spTgt spid="27"/>
                                        </p:tgtEl>
                                      </p:cBhvr>
                                    </p:animEffect>
                                    <p:animScale>
                                      <p:cBhvr>
                                        <p:cTn id="61" dur="385" decel="100000"/>
                                        <p:tgtEl>
                                          <p:spTgt spid="27"/>
                                        </p:tgtEl>
                                      </p:cBhvr>
                                      <p:from x="10000" y="10000"/>
                                      <p:to x="200000" y="450000"/>
                                    </p:animScale>
                                    <p:animScale>
                                      <p:cBhvr>
                                        <p:cTn id="62" dur="615" accel="100000" fill="hold">
                                          <p:stCondLst>
                                            <p:cond delay="385"/>
                                          </p:stCondLst>
                                        </p:cTn>
                                        <p:tgtEl>
                                          <p:spTgt spid="27"/>
                                        </p:tgtEl>
                                      </p:cBhvr>
                                      <p:from x="200000" y="450000"/>
                                      <p:to x="100000" y="100000"/>
                                    </p:animScale>
                                    <p:set>
                                      <p:cBhvr>
                                        <p:cTn id="63" dur="385" fill="hold"/>
                                        <p:tgtEl>
                                          <p:spTgt spid="27"/>
                                        </p:tgtEl>
                                        <p:attrNameLst>
                                          <p:attrName>ppt_x</p:attrName>
                                        </p:attrNameLst>
                                      </p:cBhvr>
                                      <p:to>
                                        <p:strVal val="(0.5)"/>
                                      </p:to>
                                    </p:set>
                                    <p:anim from="(0.5)" to="(#ppt_x)" calcmode="lin" valueType="num">
                                      <p:cBhvr>
                                        <p:cTn id="64" dur="615" accel="100000" fill="hold">
                                          <p:stCondLst>
                                            <p:cond delay="385"/>
                                          </p:stCondLst>
                                        </p:cTn>
                                        <p:tgtEl>
                                          <p:spTgt spid="27"/>
                                        </p:tgtEl>
                                        <p:attrNameLst>
                                          <p:attrName>ppt_x</p:attrName>
                                        </p:attrNameLst>
                                      </p:cBhvr>
                                    </p:anim>
                                    <p:set>
                                      <p:cBhvr>
                                        <p:cTn id="65" dur="385" fill="hold"/>
                                        <p:tgtEl>
                                          <p:spTgt spid="27"/>
                                        </p:tgtEl>
                                        <p:attrNameLst>
                                          <p:attrName>ppt_y</p:attrName>
                                        </p:attrNameLst>
                                      </p:cBhvr>
                                      <p:to>
                                        <p:strVal val="(#ppt_y+0.4)"/>
                                      </p:to>
                                    </p:set>
                                    <p:anim from="(#ppt_y+0.4)" to="(#ppt_y)" calcmode="lin" valueType="num">
                                      <p:cBhvr>
                                        <p:cTn id="66" dur="615" accel="100000" fill="hold">
                                          <p:stCondLst>
                                            <p:cond delay="385"/>
                                          </p:stCondLst>
                                        </p:cTn>
                                        <p:tgtEl>
                                          <p:spTgt spid="27"/>
                                        </p:tgtEl>
                                        <p:attrNameLst>
                                          <p:attrName>ppt_y</p:attrName>
                                        </p:attrNameLst>
                                      </p:cBhvr>
                                    </p:anim>
                                  </p:childTnLst>
                                  <p:subTnLst>
                                    <p:audio>
                                      <p:cMediaNode>
                                        <p:cTn display="0" masterRel="sameClick">
                                          <p:stCondLst>
                                            <p:cond evt="begin" delay="0">
                                              <p:tn val="58"/>
                                            </p:cond>
                                          </p:stCondLst>
                                          <p:endCondLst>
                                            <p:cond evt="onStopAudio" delay="0">
                                              <p:tgtEl>
                                                <p:sldTgt/>
                                              </p:tgtEl>
                                            </p:cond>
                                          </p:endCondLst>
                                        </p:cTn>
                                        <p:tgtEl>
                                          <p:sndTgt r:embed="rId6" name="son notify.wav"/>
                                        </p:tgtEl>
                                      </p:cMediaNode>
                                    </p:audio>
                                  </p:subTnLst>
                                </p:cTn>
                              </p:par>
                            </p:childTnLst>
                          </p:cTn>
                        </p:par>
                        <p:par>
                          <p:cTn id="67" fill="hold">
                            <p:stCondLst>
                              <p:cond delay="1000"/>
                            </p:stCondLst>
                            <p:childTnLst>
                              <p:par>
                                <p:cTn id="68" presetID="47"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7" name="0088 - baby giggles.wav"/>
                                        </p:tgtEl>
                                      </p:cMediaNode>
                                    </p:audio>
                                  </p:subTnLst>
                                </p:cTn>
                              </p:par>
                              <p:par>
                                <p:cTn id="73" presetID="37"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900" decel="100000" fill="hold"/>
                                        <p:tgtEl>
                                          <p:spTgt spid="2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مستطيل مستدير الزوايا 57"/>
          <p:cNvSpPr/>
          <p:nvPr/>
        </p:nvSpPr>
        <p:spPr>
          <a:xfrm>
            <a:off x="-457200" y="1447800"/>
            <a:ext cx="10058400" cy="4495800"/>
          </a:xfrm>
          <a:prstGeom prst="roundRect">
            <a:avLst/>
          </a:prstGeom>
          <a:solidFill>
            <a:srgbClr val="FFFF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12" name="مستطيل مستدير الزوايا 11"/>
          <p:cNvSpPr/>
          <p:nvPr/>
        </p:nvSpPr>
        <p:spPr bwMode="auto">
          <a:xfrm>
            <a:off x="228600" y="92154"/>
            <a:ext cx="8077200" cy="1736646"/>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عِد الأشياء </a:t>
            </a:r>
            <a:r>
              <a:rPr lang="ar-SA"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التالية</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بدءا من العدد عشرة ثم استعمل ورقة </a:t>
            </a:r>
            <a:r>
              <a:rPr lang="ar-EG" sz="4800" b="1" spc="50" dirty="0" err="1"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العمل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(2) وقطع العد لتوضح عددها</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22" name="سحابة 21"/>
          <p:cNvSpPr/>
          <p:nvPr/>
        </p:nvSpPr>
        <p:spPr>
          <a:xfrm rot="788280">
            <a:off x="8062443" y="127986"/>
            <a:ext cx="990600" cy="914400"/>
          </a:xfrm>
          <a:prstGeom prst="cloud">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70" name="مستطيل مستدير الزوايا 69"/>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1" name="مستطيل مستدير الزوايا 70"/>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2" name="مستطيل مستدير الزوايا 71"/>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3" name="مستطيل مستدير الزوايا 72"/>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4" name="مستطيل مستدير الزوايا 73"/>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5" name="مستطيل مستدير الزوايا 74"/>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6" name="مستطيل مستدير الزوايا 75"/>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7" name="مستطيل مستدير الزوايا 76"/>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8" name="مستطيل مستدير الزوايا 77"/>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9" name="مستطيل مستدير الزوايا 78"/>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80" name="صورة 79" descr="Clipart-Cartoon-Design-04 copy.gif"/>
          <p:cNvPicPr>
            <a:picLocks noChangeAspect="1"/>
          </p:cNvPicPr>
          <p:nvPr/>
        </p:nvPicPr>
        <p:blipFill>
          <a:blip r:embed="rId10" cstate="print"/>
          <a:stretch>
            <a:fillRect/>
          </a:stretch>
        </p:blipFill>
        <p:spPr>
          <a:xfrm>
            <a:off x="8334375" y="2773363"/>
            <a:ext cx="592138" cy="723900"/>
          </a:xfrm>
          <a:prstGeom prst="rect">
            <a:avLst/>
          </a:prstGeom>
          <a:effectLst>
            <a:outerShdw blurRad="50800" dist="38100" dir="10800000" algn="r" rotWithShape="0">
              <a:prstClr val="black">
                <a:alpha val="40000"/>
              </a:prstClr>
            </a:outerShdw>
          </a:effectLst>
        </p:spPr>
      </p:pic>
      <p:pic>
        <p:nvPicPr>
          <p:cNvPr id="81" name="صورة 80" descr="Clipart-Cartoon-Design-04 copy.gif"/>
          <p:cNvPicPr>
            <a:picLocks noChangeAspect="1"/>
          </p:cNvPicPr>
          <p:nvPr/>
        </p:nvPicPr>
        <p:blipFill>
          <a:blip r:embed="rId10" cstate="print"/>
          <a:stretch>
            <a:fillRect/>
          </a:stretch>
        </p:blipFill>
        <p:spPr>
          <a:xfrm>
            <a:off x="7429500" y="2770188"/>
            <a:ext cx="598488" cy="735012"/>
          </a:xfrm>
          <a:prstGeom prst="rect">
            <a:avLst/>
          </a:prstGeom>
          <a:effectLst>
            <a:outerShdw blurRad="50800" dist="38100" dir="10800000" algn="r" rotWithShape="0">
              <a:prstClr val="black">
                <a:alpha val="40000"/>
              </a:prstClr>
            </a:outerShdw>
          </a:effectLst>
        </p:spPr>
      </p:pic>
      <p:pic>
        <p:nvPicPr>
          <p:cNvPr id="82" name="صورة 81" descr="Clipart-Cartoon-Design-04 copy.gif"/>
          <p:cNvPicPr>
            <a:picLocks noChangeAspect="1"/>
          </p:cNvPicPr>
          <p:nvPr/>
        </p:nvPicPr>
        <p:blipFill>
          <a:blip r:embed="rId10" cstate="print"/>
          <a:stretch>
            <a:fillRect/>
          </a:stretch>
        </p:blipFill>
        <p:spPr>
          <a:xfrm>
            <a:off x="6465888" y="2770188"/>
            <a:ext cx="598487" cy="735012"/>
          </a:xfrm>
          <a:prstGeom prst="rect">
            <a:avLst/>
          </a:prstGeom>
          <a:effectLst>
            <a:outerShdw blurRad="50800" dist="38100" dir="10800000" algn="r" rotWithShape="0">
              <a:prstClr val="black">
                <a:alpha val="40000"/>
              </a:prstClr>
            </a:outerShdw>
          </a:effectLst>
        </p:spPr>
      </p:pic>
      <p:pic>
        <p:nvPicPr>
          <p:cNvPr id="83" name="صورة 82" descr="Clipart-Cartoon-Design-04 copy.gif"/>
          <p:cNvPicPr>
            <a:picLocks noChangeAspect="1"/>
          </p:cNvPicPr>
          <p:nvPr/>
        </p:nvPicPr>
        <p:blipFill>
          <a:blip r:embed="rId10" cstate="print"/>
          <a:stretch>
            <a:fillRect/>
          </a:stretch>
        </p:blipFill>
        <p:spPr>
          <a:xfrm>
            <a:off x="5619750" y="2770188"/>
            <a:ext cx="598488" cy="735012"/>
          </a:xfrm>
          <a:prstGeom prst="rect">
            <a:avLst/>
          </a:prstGeom>
          <a:effectLst>
            <a:outerShdw blurRad="50800" dist="38100" dir="10800000" algn="r" rotWithShape="0">
              <a:prstClr val="black">
                <a:alpha val="40000"/>
              </a:prstClr>
            </a:outerShdw>
          </a:effectLst>
        </p:spPr>
      </p:pic>
      <p:pic>
        <p:nvPicPr>
          <p:cNvPr id="84" name="صورة 83" descr="Clipart-Cartoon-Design-04 copy.gif"/>
          <p:cNvPicPr>
            <a:picLocks noChangeAspect="1"/>
          </p:cNvPicPr>
          <p:nvPr/>
        </p:nvPicPr>
        <p:blipFill>
          <a:blip r:embed="rId10" cstate="print"/>
          <a:stretch>
            <a:fillRect/>
          </a:stretch>
        </p:blipFill>
        <p:spPr>
          <a:xfrm>
            <a:off x="4733925" y="2770188"/>
            <a:ext cx="600075" cy="735012"/>
          </a:xfrm>
          <a:prstGeom prst="rect">
            <a:avLst/>
          </a:prstGeom>
          <a:effectLst>
            <a:outerShdw blurRad="50800" dist="38100" dir="10800000" algn="r" rotWithShape="0">
              <a:prstClr val="black">
                <a:alpha val="40000"/>
              </a:prstClr>
            </a:outerShdw>
          </a:effectLst>
        </p:spPr>
      </p:pic>
      <p:pic>
        <p:nvPicPr>
          <p:cNvPr id="85" name="صورة 84" descr="Clipart-Cartoon-Design-04 copy.gif"/>
          <p:cNvPicPr>
            <a:picLocks noChangeAspect="1"/>
          </p:cNvPicPr>
          <p:nvPr/>
        </p:nvPicPr>
        <p:blipFill>
          <a:blip r:embed="rId10" cstate="print"/>
          <a:stretch>
            <a:fillRect/>
          </a:stretch>
        </p:blipFill>
        <p:spPr>
          <a:xfrm>
            <a:off x="8377238" y="3641725"/>
            <a:ext cx="598487" cy="733425"/>
          </a:xfrm>
          <a:prstGeom prst="rect">
            <a:avLst/>
          </a:prstGeom>
          <a:effectLst>
            <a:outerShdw blurRad="50800" dist="38100" dir="10800000" algn="r" rotWithShape="0">
              <a:prstClr val="black">
                <a:alpha val="40000"/>
              </a:prstClr>
            </a:outerShdw>
          </a:effectLst>
        </p:spPr>
      </p:pic>
      <p:sp>
        <p:nvSpPr>
          <p:cNvPr id="86" name="مستطيل مستدير الزوايا 85"/>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7" name="مستطيل مستدير الزوايا 86"/>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8" name="مستطيل مستدير الزوايا 87"/>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89" name="مستطيل مستدير الزوايا 88"/>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0" name="مستطيل مستدير الزوايا 89"/>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1" name="مستطيل مستدير الزوايا 90"/>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92" name="صورة 91" descr="Clipart-Cartoon-Design-04 copy.gif"/>
          <p:cNvPicPr>
            <a:picLocks noChangeAspect="1"/>
          </p:cNvPicPr>
          <p:nvPr/>
        </p:nvPicPr>
        <p:blipFill>
          <a:blip r:embed="rId10" cstate="print"/>
          <a:stretch>
            <a:fillRect/>
          </a:stretch>
        </p:blipFill>
        <p:spPr>
          <a:xfrm>
            <a:off x="7504113" y="3657600"/>
            <a:ext cx="600075" cy="735013"/>
          </a:xfrm>
          <a:prstGeom prst="rect">
            <a:avLst/>
          </a:prstGeom>
          <a:effectLst>
            <a:outerShdw blurRad="50800" dist="38100" dir="10800000" algn="r" rotWithShape="0">
              <a:prstClr val="black">
                <a:alpha val="40000"/>
              </a:prstClr>
            </a:outerShdw>
          </a:effectLst>
        </p:spPr>
      </p:pic>
      <p:pic>
        <p:nvPicPr>
          <p:cNvPr id="93" name="صورة 92" descr="Clipart-Cartoon-Design-04 copy.gif"/>
          <p:cNvPicPr>
            <a:picLocks noChangeAspect="1"/>
          </p:cNvPicPr>
          <p:nvPr/>
        </p:nvPicPr>
        <p:blipFill>
          <a:blip r:embed="rId10" cstate="print"/>
          <a:stretch>
            <a:fillRect/>
          </a:stretch>
        </p:blipFill>
        <p:spPr>
          <a:xfrm>
            <a:off x="6540500" y="3684588"/>
            <a:ext cx="598488" cy="733425"/>
          </a:xfrm>
          <a:prstGeom prst="rect">
            <a:avLst/>
          </a:prstGeom>
          <a:effectLst>
            <a:outerShdw blurRad="50800" dist="38100" dir="10800000" algn="r" rotWithShape="0">
              <a:prstClr val="black">
                <a:alpha val="40000"/>
              </a:prstClr>
            </a:outerShdw>
          </a:effectLst>
        </p:spPr>
      </p:pic>
      <p:pic>
        <p:nvPicPr>
          <p:cNvPr id="94" name="صورة 93" descr="Clipart-Cartoon-Design-04 copy.gif"/>
          <p:cNvPicPr>
            <a:picLocks noChangeAspect="1"/>
          </p:cNvPicPr>
          <p:nvPr/>
        </p:nvPicPr>
        <p:blipFill>
          <a:blip r:embed="rId10" cstate="print"/>
          <a:stretch>
            <a:fillRect/>
          </a:stretch>
        </p:blipFill>
        <p:spPr>
          <a:xfrm>
            <a:off x="5694363" y="3684588"/>
            <a:ext cx="598487" cy="733425"/>
          </a:xfrm>
          <a:prstGeom prst="rect">
            <a:avLst/>
          </a:prstGeom>
          <a:effectLst>
            <a:outerShdw blurRad="50800" dist="38100" dir="10800000" algn="r" rotWithShape="0">
              <a:prstClr val="black">
                <a:alpha val="40000"/>
              </a:prstClr>
            </a:outerShdw>
          </a:effectLst>
        </p:spPr>
      </p:pic>
      <p:sp>
        <p:nvSpPr>
          <p:cNvPr id="95" name="مستطيل مستدير الزوايا 94"/>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6" name="مستطيل مستدير الزوايا 95"/>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7" name="مستطيل مستدير الزوايا 96"/>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9" name="شكل بيضاوي 98"/>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0" name="صورة 99" descr="Clipart-Cartoon-Design-04 copy.gif"/>
          <p:cNvPicPr>
            <a:picLocks noChangeAspect="1"/>
          </p:cNvPicPr>
          <p:nvPr/>
        </p:nvPicPr>
        <p:blipFill>
          <a:blip r:embed="rId10" cstate="print"/>
          <a:stretch>
            <a:fillRect/>
          </a:stretch>
        </p:blipFill>
        <p:spPr>
          <a:xfrm>
            <a:off x="4795838" y="3684588"/>
            <a:ext cx="598487" cy="735012"/>
          </a:xfrm>
          <a:prstGeom prst="rect">
            <a:avLst/>
          </a:prstGeom>
          <a:effectLst>
            <a:outerShdw blurRad="50800" dist="38100" dir="10800000" algn="r" rotWithShape="0">
              <a:prstClr val="black">
                <a:alpha val="40000"/>
              </a:prstClr>
            </a:outerShdw>
          </a:effectLst>
        </p:spPr>
      </p:pic>
      <p:sp>
        <p:nvSpPr>
          <p:cNvPr id="101" name="مستطيل مستدير الزوايا 100"/>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02" name="مستطيل مستدير الزوايا 101"/>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3" name="مستطيل مستدير الزوايا 102"/>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4" name="مستطيل مستدير الزوايا 103"/>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5" name="مستطيل مستدير الزوايا 104"/>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6" name="مستطيل مستدير الزوايا 105"/>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7" name="مستطيل مستدير الزوايا 106"/>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8" name="مستطيل مستدير الزوايا 107"/>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9" name="مستطيل مستدير الزوايا 108"/>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0" name="مستطيل مستدير الزوايا 109"/>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1" name="مستطيل مستدير الزوايا 110"/>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12" name="صورة 111" descr="Clipart-Cartoon-Design-04 copy.gif"/>
          <p:cNvPicPr>
            <a:picLocks noChangeAspect="1"/>
          </p:cNvPicPr>
          <p:nvPr/>
        </p:nvPicPr>
        <p:blipFill>
          <a:blip r:embed="rId10" cstate="print"/>
          <a:stretch>
            <a:fillRect/>
          </a:stretch>
        </p:blipFill>
        <p:spPr>
          <a:xfrm>
            <a:off x="3800475" y="2773363"/>
            <a:ext cx="590550" cy="723900"/>
          </a:xfrm>
          <a:prstGeom prst="rect">
            <a:avLst/>
          </a:prstGeom>
          <a:effectLst>
            <a:outerShdw blurRad="50800" dist="38100" dir="10800000" algn="r" rotWithShape="0">
              <a:prstClr val="black">
                <a:alpha val="40000"/>
              </a:prstClr>
            </a:outerShdw>
          </a:effectLst>
        </p:spPr>
      </p:pic>
      <p:sp>
        <p:nvSpPr>
          <p:cNvPr id="118" name="مستطيل مستدير الزوايا 117"/>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10" cstate="print"/>
          <a:stretch>
            <a:fillRect/>
          </a:stretch>
        </p:blipFill>
        <p:spPr>
          <a:xfrm>
            <a:off x="2886075" y="2781300"/>
            <a:ext cx="590550" cy="723900"/>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10" cstate="print"/>
          <a:stretch>
            <a:fillRect/>
          </a:stretch>
        </p:blipFill>
        <p:spPr>
          <a:xfrm>
            <a:off x="1971675" y="2781300"/>
            <a:ext cx="590550" cy="723900"/>
          </a:xfrm>
          <a:prstGeom prst="rect">
            <a:avLst/>
          </a:prstGeom>
          <a:effectLst>
            <a:outerShdw blurRad="50800" dist="38100" dir="10800000" algn="r" rotWithShape="0">
              <a:prstClr val="black">
                <a:alpha val="40000"/>
              </a:prstClr>
            </a:outerShdw>
          </a:effectLst>
        </p:spPr>
      </p:pic>
      <p:sp>
        <p:nvSpPr>
          <p:cNvPr id="62" name="مستطيل مستدير الزوايا 61"/>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3" name="مستطيل مستدير الزوايا 62"/>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4" name="صورة 63" descr="Clipart-Cartoon-Design-04 copy.gif"/>
          <p:cNvPicPr>
            <a:picLocks noChangeAspect="1"/>
          </p:cNvPicPr>
          <p:nvPr/>
        </p:nvPicPr>
        <p:blipFill>
          <a:blip r:embed="rId10" cstate="print"/>
          <a:stretch>
            <a:fillRect/>
          </a:stretch>
        </p:blipFill>
        <p:spPr>
          <a:xfrm>
            <a:off x="1143000" y="2743200"/>
            <a:ext cx="590550" cy="723900"/>
          </a:xfrm>
          <a:prstGeom prst="rect">
            <a:avLst/>
          </a:prstGeom>
          <a:effectLst>
            <a:outerShdw blurRad="50800" dist="38100" dir="10800000" algn="r" rotWithShape="0">
              <a:prstClr val="black">
                <a:alpha val="40000"/>
              </a:prstClr>
            </a:outerShdw>
          </a:effectLst>
        </p:spPr>
      </p:pic>
      <p:pic>
        <p:nvPicPr>
          <p:cNvPr id="65" name="صورة 64" descr="Clipart-Cartoon-Design-04 copy.gif"/>
          <p:cNvPicPr>
            <a:picLocks noChangeAspect="1"/>
          </p:cNvPicPr>
          <p:nvPr/>
        </p:nvPicPr>
        <p:blipFill>
          <a:blip r:embed="rId10" cstate="print"/>
          <a:stretch>
            <a:fillRect/>
          </a:stretch>
        </p:blipFill>
        <p:spPr>
          <a:xfrm>
            <a:off x="228600" y="2743200"/>
            <a:ext cx="590550" cy="723900"/>
          </a:xfrm>
          <a:prstGeom prst="rect">
            <a:avLst/>
          </a:prstGeom>
          <a:effectLst>
            <a:outerShdw blurRad="50800" dist="38100" dir="10800000" algn="r" rotWithShape="0">
              <a:prstClr val="black">
                <a:alpha val="40000"/>
              </a:prstClr>
            </a:outerShdw>
          </a:effectLst>
        </p:spPr>
      </p:pic>
      <p:pic>
        <p:nvPicPr>
          <p:cNvPr id="66" name="صورة 65" descr="Clipart-Cartoon-Design-04 copy.gif"/>
          <p:cNvPicPr>
            <a:picLocks noChangeAspect="1"/>
          </p:cNvPicPr>
          <p:nvPr/>
        </p:nvPicPr>
        <p:blipFill>
          <a:blip r:embed="rId10" cstate="print"/>
          <a:stretch>
            <a:fillRect/>
          </a:stretch>
        </p:blipFill>
        <p:spPr>
          <a:xfrm>
            <a:off x="3817938" y="3657600"/>
            <a:ext cx="598487" cy="733425"/>
          </a:xfrm>
          <a:prstGeom prst="rect">
            <a:avLst/>
          </a:prstGeom>
          <a:effectLst>
            <a:outerShdw blurRad="50800" dist="38100" dir="10800000" algn="r" rotWithShape="0">
              <a:prstClr val="black">
                <a:alpha val="40000"/>
              </a:prstClr>
            </a:outerShdw>
          </a:effectLst>
        </p:spPr>
      </p:pic>
      <p:pic>
        <p:nvPicPr>
          <p:cNvPr id="67" name="صورة 66" descr="Clipart-Cartoon-Design-04 copy.gif"/>
          <p:cNvPicPr>
            <a:picLocks noChangeAspect="1"/>
          </p:cNvPicPr>
          <p:nvPr/>
        </p:nvPicPr>
        <p:blipFill>
          <a:blip r:embed="rId10" cstate="print"/>
          <a:stretch>
            <a:fillRect/>
          </a:stretch>
        </p:blipFill>
        <p:spPr>
          <a:xfrm>
            <a:off x="2971800" y="3657600"/>
            <a:ext cx="598488" cy="733425"/>
          </a:xfrm>
          <a:prstGeom prst="rect">
            <a:avLst/>
          </a:prstGeom>
          <a:effectLst>
            <a:outerShdw blurRad="50800" dist="38100" dir="10800000" algn="r" rotWithShape="0">
              <a:prstClr val="black">
                <a:alpha val="40000"/>
              </a:prstClr>
            </a:outerShdw>
          </a:effectLst>
        </p:spPr>
      </p:pic>
      <p:pic>
        <p:nvPicPr>
          <p:cNvPr id="68" name="صورة 67" descr="Clipart-Cartoon-Design-04 copy.gif"/>
          <p:cNvPicPr>
            <a:picLocks noChangeAspect="1"/>
          </p:cNvPicPr>
          <p:nvPr/>
        </p:nvPicPr>
        <p:blipFill>
          <a:blip r:embed="rId10" cstate="print"/>
          <a:stretch>
            <a:fillRect/>
          </a:stretch>
        </p:blipFill>
        <p:spPr>
          <a:xfrm>
            <a:off x="2073275" y="3657600"/>
            <a:ext cx="600075" cy="735013"/>
          </a:xfrm>
          <a:prstGeom prst="rect">
            <a:avLst/>
          </a:prstGeom>
          <a:effectLst>
            <a:outerShdw blurRad="50800" dist="38100" dir="10800000" algn="r" rotWithShape="0">
              <a:prstClr val="black">
                <a:alpha val="40000"/>
              </a:prstClr>
            </a:outerShdw>
          </a:effectLst>
        </p:spPr>
      </p:pic>
      <p:sp>
        <p:nvSpPr>
          <p:cNvPr id="69" name="مستطيل مستدير الزوايا 68"/>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8" name="مستطيل مستدير الزوايا 97"/>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3" name="مستطيل مستدير الزوايا 112"/>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7" name="مستطيل مستدير الزوايا 116"/>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19" name="مستطيل مستدير الزوايا 11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20" name="شكل بيضاوي 119"/>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Tree>
  </p:cSld>
  <p:clrMapOvr>
    <a:masterClrMapping/>
  </p:clrMapOvr>
  <p:transition>
    <p:pull dir="rd"/>
    <p:sndAc>
      <p:stSnd>
        <p:snd r:embed="rId3"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4" name="0253 - cartoon bounce.wav"/>
                                        </p:tgtEl>
                                      </p:cMediaNode>
                                    </p:audio>
                                  </p:sub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arrow.wav"/>
                                        </p:tgtEl>
                                      </p:cMediaNode>
                                    </p:audio>
                                  </p:sub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2000"/>
                                        <p:tgtEl>
                                          <p:spTgt spid="70"/>
                                        </p:tgtEl>
                                      </p:cBhvr>
                                    </p:animEffect>
                                    <p:anim calcmode="lin" valueType="num">
                                      <p:cBhvr>
                                        <p:cTn id="25" dur="2000" fill="hold"/>
                                        <p:tgtEl>
                                          <p:spTgt spid="70"/>
                                        </p:tgtEl>
                                        <p:attrNameLst>
                                          <p:attrName>style.rotation</p:attrName>
                                        </p:attrNameLst>
                                      </p:cBhvr>
                                      <p:tavLst>
                                        <p:tav tm="0">
                                          <p:val>
                                            <p:fltVal val="720"/>
                                          </p:val>
                                        </p:tav>
                                        <p:tav tm="100000">
                                          <p:val>
                                            <p:fltVal val="0"/>
                                          </p:val>
                                        </p:tav>
                                      </p:tavLst>
                                    </p:anim>
                                    <p:anim calcmode="lin" valueType="num">
                                      <p:cBhvr>
                                        <p:cTn id="26" dur="2000" fill="hold"/>
                                        <p:tgtEl>
                                          <p:spTgt spid="70"/>
                                        </p:tgtEl>
                                        <p:attrNameLst>
                                          <p:attrName>ppt_h</p:attrName>
                                        </p:attrNameLst>
                                      </p:cBhvr>
                                      <p:tavLst>
                                        <p:tav tm="0">
                                          <p:val>
                                            <p:fltVal val="0"/>
                                          </p:val>
                                        </p:tav>
                                        <p:tav tm="100000">
                                          <p:val>
                                            <p:strVal val="#ppt_h"/>
                                          </p:val>
                                        </p:tav>
                                      </p:tavLst>
                                    </p:anim>
                                    <p:anim calcmode="lin" valueType="num">
                                      <p:cBhvr>
                                        <p:cTn id="27" dur="2000" fill="hold"/>
                                        <p:tgtEl>
                                          <p:spTgt spid="7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2"/>
                                            </p:cond>
                                          </p:stCondLst>
                                          <p:endCondLst>
                                            <p:cond evt="onStopAudio" delay="0">
                                              <p:tgtEl>
                                                <p:sldTgt/>
                                              </p:tgtEl>
                                            </p:cond>
                                          </p:endCondLst>
                                        </p:cTn>
                                        <p:tgtEl>
                                          <p:sndTgt r:embed="rId6" name="ir_end.wav"/>
                                        </p:tgtEl>
                                      </p:cMediaNode>
                                    </p:audio>
                                  </p:subTnLst>
                                </p:cTn>
                              </p:par>
                              <p:par>
                                <p:cTn id="28" presetID="35"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2000"/>
                                        <p:tgtEl>
                                          <p:spTgt spid="71"/>
                                        </p:tgtEl>
                                      </p:cBhvr>
                                    </p:animEffect>
                                    <p:anim calcmode="lin" valueType="num">
                                      <p:cBhvr>
                                        <p:cTn id="31" dur="2000" fill="hold"/>
                                        <p:tgtEl>
                                          <p:spTgt spid="71"/>
                                        </p:tgtEl>
                                        <p:attrNameLst>
                                          <p:attrName>style.rotation</p:attrName>
                                        </p:attrNameLst>
                                      </p:cBhvr>
                                      <p:tavLst>
                                        <p:tav tm="0">
                                          <p:val>
                                            <p:fltVal val="720"/>
                                          </p:val>
                                        </p:tav>
                                        <p:tav tm="100000">
                                          <p:val>
                                            <p:fltVal val="0"/>
                                          </p:val>
                                        </p:tav>
                                      </p:tavLst>
                                    </p:anim>
                                    <p:anim calcmode="lin" valueType="num">
                                      <p:cBhvr>
                                        <p:cTn id="32" dur="2000" fill="hold"/>
                                        <p:tgtEl>
                                          <p:spTgt spid="71"/>
                                        </p:tgtEl>
                                        <p:attrNameLst>
                                          <p:attrName>ppt_h</p:attrName>
                                        </p:attrNameLst>
                                      </p:cBhvr>
                                      <p:tavLst>
                                        <p:tav tm="0">
                                          <p:val>
                                            <p:fltVal val="0"/>
                                          </p:val>
                                        </p:tav>
                                        <p:tav tm="100000">
                                          <p:val>
                                            <p:strVal val="#ppt_h"/>
                                          </p:val>
                                        </p:tav>
                                      </p:tavLst>
                                    </p:anim>
                                    <p:anim calcmode="lin" valueType="num">
                                      <p:cBhvr>
                                        <p:cTn id="33" dur="2000" fill="hold"/>
                                        <p:tgtEl>
                                          <p:spTgt spid="7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8"/>
                                            </p:cond>
                                          </p:stCondLst>
                                          <p:endCondLst>
                                            <p:cond evt="onStopAudio" delay="0">
                                              <p:tgtEl>
                                                <p:sldTgt/>
                                              </p:tgtEl>
                                            </p:cond>
                                          </p:endCondLst>
                                        </p:cTn>
                                        <p:tgtEl>
                                          <p:sndTgt r:embed="rId6" name="ir_end.wav"/>
                                        </p:tgtEl>
                                      </p:cMediaNode>
                                    </p:audio>
                                  </p:subTnLst>
                                </p:cTn>
                              </p:par>
                              <p:par>
                                <p:cTn id="34" presetID="35"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2000"/>
                                        <p:tgtEl>
                                          <p:spTgt spid="72"/>
                                        </p:tgtEl>
                                      </p:cBhvr>
                                    </p:animEffect>
                                    <p:anim calcmode="lin" valueType="num">
                                      <p:cBhvr>
                                        <p:cTn id="37" dur="2000" fill="hold"/>
                                        <p:tgtEl>
                                          <p:spTgt spid="72"/>
                                        </p:tgtEl>
                                        <p:attrNameLst>
                                          <p:attrName>style.rotation</p:attrName>
                                        </p:attrNameLst>
                                      </p:cBhvr>
                                      <p:tavLst>
                                        <p:tav tm="0">
                                          <p:val>
                                            <p:fltVal val="720"/>
                                          </p:val>
                                        </p:tav>
                                        <p:tav tm="100000">
                                          <p:val>
                                            <p:fltVal val="0"/>
                                          </p:val>
                                        </p:tav>
                                      </p:tavLst>
                                    </p:anim>
                                    <p:anim calcmode="lin" valueType="num">
                                      <p:cBhvr>
                                        <p:cTn id="38" dur="2000" fill="hold"/>
                                        <p:tgtEl>
                                          <p:spTgt spid="72"/>
                                        </p:tgtEl>
                                        <p:attrNameLst>
                                          <p:attrName>ppt_h</p:attrName>
                                        </p:attrNameLst>
                                      </p:cBhvr>
                                      <p:tavLst>
                                        <p:tav tm="0">
                                          <p:val>
                                            <p:fltVal val="0"/>
                                          </p:val>
                                        </p:tav>
                                        <p:tav tm="100000">
                                          <p:val>
                                            <p:strVal val="#ppt_h"/>
                                          </p:val>
                                        </p:tav>
                                      </p:tavLst>
                                    </p:anim>
                                    <p:anim calcmode="lin" valueType="num">
                                      <p:cBhvr>
                                        <p:cTn id="39" dur="2000" fill="hold"/>
                                        <p:tgtEl>
                                          <p:spTgt spid="7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4"/>
                                            </p:cond>
                                          </p:stCondLst>
                                          <p:endCondLst>
                                            <p:cond evt="onStopAudio" delay="0">
                                              <p:tgtEl>
                                                <p:sldTgt/>
                                              </p:tgtEl>
                                            </p:cond>
                                          </p:endCondLst>
                                        </p:cTn>
                                        <p:tgtEl>
                                          <p:sndTgt r:embed="rId6" name="ir_end.wav"/>
                                        </p:tgtEl>
                                      </p:cMediaNode>
                                    </p:audio>
                                  </p:subTnLst>
                                </p:cTn>
                              </p:par>
                              <p:par>
                                <p:cTn id="40" presetID="35"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2000"/>
                                        <p:tgtEl>
                                          <p:spTgt spid="73"/>
                                        </p:tgtEl>
                                      </p:cBhvr>
                                    </p:animEffect>
                                    <p:anim calcmode="lin" valueType="num">
                                      <p:cBhvr>
                                        <p:cTn id="43" dur="2000" fill="hold"/>
                                        <p:tgtEl>
                                          <p:spTgt spid="73"/>
                                        </p:tgtEl>
                                        <p:attrNameLst>
                                          <p:attrName>style.rotation</p:attrName>
                                        </p:attrNameLst>
                                      </p:cBhvr>
                                      <p:tavLst>
                                        <p:tav tm="0">
                                          <p:val>
                                            <p:fltVal val="720"/>
                                          </p:val>
                                        </p:tav>
                                        <p:tav tm="100000">
                                          <p:val>
                                            <p:fltVal val="0"/>
                                          </p:val>
                                        </p:tav>
                                      </p:tavLst>
                                    </p:anim>
                                    <p:anim calcmode="lin" valueType="num">
                                      <p:cBhvr>
                                        <p:cTn id="44" dur="2000" fill="hold"/>
                                        <p:tgtEl>
                                          <p:spTgt spid="73"/>
                                        </p:tgtEl>
                                        <p:attrNameLst>
                                          <p:attrName>ppt_h</p:attrName>
                                        </p:attrNameLst>
                                      </p:cBhvr>
                                      <p:tavLst>
                                        <p:tav tm="0">
                                          <p:val>
                                            <p:fltVal val="0"/>
                                          </p:val>
                                        </p:tav>
                                        <p:tav tm="100000">
                                          <p:val>
                                            <p:strVal val="#ppt_h"/>
                                          </p:val>
                                        </p:tav>
                                      </p:tavLst>
                                    </p:anim>
                                    <p:anim calcmode="lin" valueType="num">
                                      <p:cBhvr>
                                        <p:cTn id="45" dur="2000" fill="hold"/>
                                        <p:tgtEl>
                                          <p:spTgt spid="7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0"/>
                                            </p:cond>
                                          </p:stCondLst>
                                          <p:endCondLst>
                                            <p:cond evt="onStopAudio" delay="0">
                                              <p:tgtEl>
                                                <p:sldTgt/>
                                              </p:tgtEl>
                                            </p:cond>
                                          </p:endCondLst>
                                        </p:cTn>
                                        <p:tgtEl>
                                          <p:sndTgt r:embed="rId6" name="ir_end.wav"/>
                                        </p:tgtEl>
                                      </p:cMediaNode>
                                    </p:audio>
                                  </p:subTnLst>
                                </p:cTn>
                              </p:par>
                              <p:par>
                                <p:cTn id="46" presetID="35"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2000"/>
                                        <p:tgtEl>
                                          <p:spTgt spid="74"/>
                                        </p:tgtEl>
                                      </p:cBhvr>
                                    </p:animEffect>
                                    <p:anim calcmode="lin" valueType="num">
                                      <p:cBhvr>
                                        <p:cTn id="49" dur="2000" fill="hold"/>
                                        <p:tgtEl>
                                          <p:spTgt spid="74"/>
                                        </p:tgtEl>
                                        <p:attrNameLst>
                                          <p:attrName>style.rotation</p:attrName>
                                        </p:attrNameLst>
                                      </p:cBhvr>
                                      <p:tavLst>
                                        <p:tav tm="0">
                                          <p:val>
                                            <p:fltVal val="720"/>
                                          </p:val>
                                        </p:tav>
                                        <p:tav tm="100000">
                                          <p:val>
                                            <p:fltVal val="0"/>
                                          </p:val>
                                        </p:tav>
                                      </p:tavLst>
                                    </p:anim>
                                    <p:anim calcmode="lin" valueType="num">
                                      <p:cBhvr>
                                        <p:cTn id="50" dur="2000" fill="hold"/>
                                        <p:tgtEl>
                                          <p:spTgt spid="74"/>
                                        </p:tgtEl>
                                        <p:attrNameLst>
                                          <p:attrName>ppt_h</p:attrName>
                                        </p:attrNameLst>
                                      </p:cBhvr>
                                      <p:tavLst>
                                        <p:tav tm="0">
                                          <p:val>
                                            <p:fltVal val="0"/>
                                          </p:val>
                                        </p:tav>
                                        <p:tav tm="100000">
                                          <p:val>
                                            <p:strVal val="#ppt_h"/>
                                          </p:val>
                                        </p:tav>
                                      </p:tavLst>
                                    </p:anim>
                                    <p:anim calcmode="lin" valueType="num">
                                      <p:cBhvr>
                                        <p:cTn id="51" dur="2000" fill="hold"/>
                                        <p:tgtEl>
                                          <p:spTgt spid="7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6"/>
                                            </p:cond>
                                          </p:stCondLst>
                                          <p:endCondLst>
                                            <p:cond evt="onStopAudio" delay="0">
                                              <p:tgtEl>
                                                <p:sldTgt/>
                                              </p:tgtEl>
                                            </p:cond>
                                          </p:endCondLst>
                                        </p:cTn>
                                        <p:tgtEl>
                                          <p:sndTgt r:embed="rId6" name="ir_end.wav"/>
                                        </p:tgtEl>
                                      </p:cMediaNode>
                                    </p:audio>
                                  </p:subTnLst>
                                </p:cTn>
                              </p:par>
                              <p:par>
                                <p:cTn id="52" presetID="35"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2000"/>
                                        <p:tgtEl>
                                          <p:spTgt spid="75"/>
                                        </p:tgtEl>
                                      </p:cBhvr>
                                    </p:animEffect>
                                    <p:anim calcmode="lin" valueType="num">
                                      <p:cBhvr>
                                        <p:cTn id="55" dur="2000" fill="hold"/>
                                        <p:tgtEl>
                                          <p:spTgt spid="75"/>
                                        </p:tgtEl>
                                        <p:attrNameLst>
                                          <p:attrName>style.rotation</p:attrName>
                                        </p:attrNameLst>
                                      </p:cBhvr>
                                      <p:tavLst>
                                        <p:tav tm="0">
                                          <p:val>
                                            <p:fltVal val="720"/>
                                          </p:val>
                                        </p:tav>
                                        <p:tav tm="100000">
                                          <p:val>
                                            <p:fltVal val="0"/>
                                          </p:val>
                                        </p:tav>
                                      </p:tavLst>
                                    </p:anim>
                                    <p:anim calcmode="lin" valueType="num">
                                      <p:cBhvr>
                                        <p:cTn id="56" dur="2000" fill="hold"/>
                                        <p:tgtEl>
                                          <p:spTgt spid="75"/>
                                        </p:tgtEl>
                                        <p:attrNameLst>
                                          <p:attrName>ppt_h</p:attrName>
                                        </p:attrNameLst>
                                      </p:cBhvr>
                                      <p:tavLst>
                                        <p:tav tm="0">
                                          <p:val>
                                            <p:fltVal val="0"/>
                                          </p:val>
                                        </p:tav>
                                        <p:tav tm="100000">
                                          <p:val>
                                            <p:strVal val="#ppt_h"/>
                                          </p:val>
                                        </p:tav>
                                      </p:tavLst>
                                    </p:anim>
                                    <p:anim calcmode="lin" valueType="num">
                                      <p:cBhvr>
                                        <p:cTn id="57" dur="2000" fill="hold"/>
                                        <p:tgtEl>
                                          <p:spTgt spid="7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2"/>
                                            </p:cond>
                                          </p:stCondLst>
                                          <p:endCondLst>
                                            <p:cond evt="onStopAudio" delay="0">
                                              <p:tgtEl>
                                                <p:sldTgt/>
                                              </p:tgtEl>
                                            </p:cond>
                                          </p:endCondLst>
                                        </p:cTn>
                                        <p:tgtEl>
                                          <p:sndTgt r:embed="rId6" name="ir_end.wav"/>
                                        </p:tgtEl>
                                      </p:cMediaNode>
                                    </p:audio>
                                  </p:subTnLst>
                                </p:cTn>
                              </p:par>
                              <p:par>
                                <p:cTn id="58" presetID="35"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2000"/>
                                        <p:tgtEl>
                                          <p:spTgt spid="76"/>
                                        </p:tgtEl>
                                      </p:cBhvr>
                                    </p:animEffect>
                                    <p:anim calcmode="lin" valueType="num">
                                      <p:cBhvr>
                                        <p:cTn id="61" dur="2000" fill="hold"/>
                                        <p:tgtEl>
                                          <p:spTgt spid="76"/>
                                        </p:tgtEl>
                                        <p:attrNameLst>
                                          <p:attrName>style.rotation</p:attrName>
                                        </p:attrNameLst>
                                      </p:cBhvr>
                                      <p:tavLst>
                                        <p:tav tm="0">
                                          <p:val>
                                            <p:fltVal val="720"/>
                                          </p:val>
                                        </p:tav>
                                        <p:tav tm="100000">
                                          <p:val>
                                            <p:fltVal val="0"/>
                                          </p:val>
                                        </p:tav>
                                      </p:tavLst>
                                    </p:anim>
                                    <p:anim calcmode="lin" valueType="num">
                                      <p:cBhvr>
                                        <p:cTn id="62" dur="2000" fill="hold"/>
                                        <p:tgtEl>
                                          <p:spTgt spid="76"/>
                                        </p:tgtEl>
                                        <p:attrNameLst>
                                          <p:attrName>ppt_h</p:attrName>
                                        </p:attrNameLst>
                                      </p:cBhvr>
                                      <p:tavLst>
                                        <p:tav tm="0">
                                          <p:val>
                                            <p:fltVal val="0"/>
                                          </p:val>
                                        </p:tav>
                                        <p:tav tm="100000">
                                          <p:val>
                                            <p:strVal val="#ppt_h"/>
                                          </p:val>
                                        </p:tav>
                                      </p:tavLst>
                                    </p:anim>
                                    <p:anim calcmode="lin" valueType="num">
                                      <p:cBhvr>
                                        <p:cTn id="63" dur="2000" fill="hold"/>
                                        <p:tgtEl>
                                          <p:spTgt spid="7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6" name="ir_end.wav"/>
                                        </p:tgtEl>
                                      </p:cMediaNode>
                                    </p:audio>
                                  </p:subTnLst>
                                </p:cTn>
                              </p:par>
                              <p:par>
                                <p:cTn id="64" presetID="35" presetClass="entr" presetSubtype="0"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2000"/>
                                        <p:tgtEl>
                                          <p:spTgt spid="77"/>
                                        </p:tgtEl>
                                      </p:cBhvr>
                                    </p:animEffect>
                                    <p:anim calcmode="lin" valueType="num">
                                      <p:cBhvr>
                                        <p:cTn id="67" dur="2000" fill="hold"/>
                                        <p:tgtEl>
                                          <p:spTgt spid="77"/>
                                        </p:tgtEl>
                                        <p:attrNameLst>
                                          <p:attrName>style.rotation</p:attrName>
                                        </p:attrNameLst>
                                      </p:cBhvr>
                                      <p:tavLst>
                                        <p:tav tm="0">
                                          <p:val>
                                            <p:fltVal val="720"/>
                                          </p:val>
                                        </p:tav>
                                        <p:tav tm="100000">
                                          <p:val>
                                            <p:fltVal val="0"/>
                                          </p:val>
                                        </p:tav>
                                      </p:tavLst>
                                    </p:anim>
                                    <p:anim calcmode="lin" valueType="num">
                                      <p:cBhvr>
                                        <p:cTn id="68" dur="2000" fill="hold"/>
                                        <p:tgtEl>
                                          <p:spTgt spid="77"/>
                                        </p:tgtEl>
                                        <p:attrNameLst>
                                          <p:attrName>ppt_h</p:attrName>
                                        </p:attrNameLst>
                                      </p:cBhvr>
                                      <p:tavLst>
                                        <p:tav tm="0">
                                          <p:val>
                                            <p:fltVal val="0"/>
                                          </p:val>
                                        </p:tav>
                                        <p:tav tm="100000">
                                          <p:val>
                                            <p:strVal val="#ppt_h"/>
                                          </p:val>
                                        </p:tav>
                                      </p:tavLst>
                                    </p:anim>
                                    <p:anim calcmode="lin" valueType="num">
                                      <p:cBhvr>
                                        <p:cTn id="69" dur="2000" fill="hold"/>
                                        <p:tgtEl>
                                          <p:spTgt spid="7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4"/>
                                            </p:cond>
                                          </p:stCondLst>
                                          <p:endCondLst>
                                            <p:cond evt="onStopAudio" delay="0">
                                              <p:tgtEl>
                                                <p:sldTgt/>
                                              </p:tgtEl>
                                            </p:cond>
                                          </p:endCondLst>
                                        </p:cTn>
                                        <p:tgtEl>
                                          <p:sndTgt r:embed="rId6" name="ir_end.wav"/>
                                        </p:tgtEl>
                                      </p:cMediaNode>
                                    </p:audio>
                                  </p:subTnLst>
                                </p:cTn>
                              </p:par>
                              <p:par>
                                <p:cTn id="70" presetID="35" presetClass="entr" presetSubtype="0" fill="hold" grpId="0"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2000"/>
                                        <p:tgtEl>
                                          <p:spTgt spid="78"/>
                                        </p:tgtEl>
                                      </p:cBhvr>
                                    </p:animEffect>
                                    <p:anim calcmode="lin" valueType="num">
                                      <p:cBhvr>
                                        <p:cTn id="73" dur="2000" fill="hold"/>
                                        <p:tgtEl>
                                          <p:spTgt spid="78"/>
                                        </p:tgtEl>
                                        <p:attrNameLst>
                                          <p:attrName>style.rotation</p:attrName>
                                        </p:attrNameLst>
                                      </p:cBhvr>
                                      <p:tavLst>
                                        <p:tav tm="0">
                                          <p:val>
                                            <p:fltVal val="720"/>
                                          </p:val>
                                        </p:tav>
                                        <p:tav tm="100000">
                                          <p:val>
                                            <p:fltVal val="0"/>
                                          </p:val>
                                        </p:tav>
                                      </p:tavLst>
                                    </p:anim>
                                    <p:anim calcmode="lin" valueType="num">
                                      <p:cBhvr>
                                        <p:cTn id="74" dur="2000" fill="hold"/>
                                        <p:tgtEl>
                                          <p:spTgt spid="78"/>
                                        </p:tgtEl>
                                        <p:attrNameLst>
                                          <p:attrName>ppt_h</p:attrName>
                                        </p:attrNameLst>
                                      </p:cBhvr>
                                      <p:tavLst>
                                        <p:tav tm="0">
                                          <p:val>
                                            <p:fltVal val="0"/>
                                          </p:val>
                                        </p:tav>
                                        <p:tav tm="100000">
                                          <p:val>
                                            <p:strVal val="#ppt_h"/>
                                          </p:val>
                                        </p:tav>
                                      </p:tavLst>
                                    </p:anim>
                                    <p:anim calcmode="lin" valueType="num">
                                      <p:cBhvr>
                                        <p:cTn id="75" dur="2000" fill="hold"/>
                                        <p:tgtEl>
                                          <p:spTgt spid="7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0"/>
                                            </p:cond>
                                          </p:stCondLst>
                                          <p:endCondLst>
                                            <p:cond evt="onStopAudio" delay="0">
                                              <p:tgtEl>
                                                <p:sldTgt/>
                                              </p:tgtEl>
                                            </p:cond>
                                          </p:endCondLst>
                                        </p:cTn>
                                        <p:tgtEl>
                                          <p:sndTgt r:embed="rId6" name="ir_end.wav"/>
                                        </p:tgtEl>
                                      </p:cMediaNode>
                                    </p:audio>
                                  </p:subTnLst>
                                </p:cTn>
                              </p:par>
                              <p:par>
                                <p:cTn id="76" presetID="35"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2000"/>
                                        <p:tgtEl>
                                          <p:spTgt spid="79"/>
                                        </p:tgtEl>
                                      </p:cBhvr>
                                    </p:animEffect>
                                    <p:anim calcmode="lin" valueType="num">
                                      <p:cBhvr>
                                        <p:cTn id="79" dur="2000" fill="hold"/>
                                        <p:tgtEl>
                                          <p:spTgt spid="79"/>
                                        </p:tgtEl>
                                        <p:attrNameLst>
                                          <p:attrName>style.rotation</p:attrName>
                                        </p:attrNameLst>
                                      </p:cBhvr>
                                      <p:tavLst>
                                        <p:tav tm="0">
                                          <p:val>
                                            <p:fltVal val="720"/>
                                          </p:val>
                                        </p:tav>
                                        <p:tav tm="100000">
                                          <p:val>
                                            <p:fltVal val="0"/>
                                          </p:val>
                                        </p:tav>
                                      </p:tavLst>
                                    </p:anim>
                                    <p:anim calcmode="lin" valueType="num">
                                      <p:cBhvr>
                                        <p:cTn id="80" dur="2000" fill="hold"/>
                                        <p:tgtEl>
                                          <p:spTgt spid="79"/>
                                        </p:tgtEl>
                                        <p:attrNameLst>
                                          <p:attrName>ppt_h</p:attrName>
                                        </p:attrNameLst>
                                      </p:cBhvr>
                                      <p:tavLst>
                                        <p:tav tm="0">
                                          <p:val>
                                            <p:fltVal val="0"/>
                                          </p:val>
                                        </p:tav>
                                        <p:tav tm="100000">
                                          <p:val>
                                            <p:strVal val="#ppt_h"/>
                                          </p:val>
                                        </p:tav>
                                      </p:tavLst>
                                    </p:anim>
                                    <p:anim calcmode="lin" valueType="num">
                                      <p:cBhvr>
                                        <p:cTn id="81" dur="2000" fill="hold"/>
                                        <p:tgtEl>
                                          <p:spTgt spid="7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6"/>
                                            </p:cond>
                                          </p:stCondLst>
                                          <p:endCondLst>
                                            <p:cond evt="onStopAudio" delay="0">
                                              <p:tgtEl>
                                                <p:sldTgt/>
                                              </p:tgtEl>
                                            </p:cond>
                                          </p:endCondLst>
                                        </p:cTn>
                                        <p:tgtEl>
                                          <p:sndTgt r:embed="rId6" name="ir_end.wav"/>
                                        </p:tgtEl>
                                      </p:cMediaNode>
                                    </p:audio>
                                  </p:subTnLst>
                                </p:cTn>
                              </p:par>
                              <p:par>
                                <p:cTn id="82" presetID="35" presetClass="entr" presetSubtype="0" fill="hold" grpId="0" nodeType="withEffect">
                                  <p:stCondLst>
                                    <p:cond delay="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2000"/>
                                        <p:tgtEl>
                                          <p:spTgt spid="102"/>
                                        </p:tgtEl>
                                      </p:cBhvr>
                                    </p:animEffect>
                                    <p:anim calcmode="lin" valueType="num">
                                      <p:cBhvr>
                                        <p:cTn id="85" dur="2000" fill="hold"/>
                                        <p:tgtEl>
                                          <p:spTgt spid="102"/>
                                        </p:tgtEl>
                                        <p:attrNameLst>
                                          <p:attrName>style.rotation</p:attrName>
                                        </p:attrNameLst>
                                      </p:cBhvr>
                                      <p:tavLst>
                                        <p:tav tm="0">
                                          <p:val>
                                            <p:fltVal val="720"/>
                                          </p:val>
                                        </p:tav>
                                        <p:tav tm="100000">
                                          <p:val>
                                            <p:fltVal val="0"/>
                                          </p:val>
                                        </p:tav>
                                      </p:tavLst>
                                    </p:anim>
                                    <p:anim calcmode="lin" valueType="num">
                                      <p:cBhvr>
                                        <p:cTn id="86" dur="2000" fill="hold"/>
                                        <p:tgtEl>
                                          <p:spTgt spid="102"/>
                                        </p:tgtEl>
                                        <p:attrNameLst>
                                          <p:attrName>ppt_h</p:attrName>
                                        </p:attrNameLst>
                                      </p:cBhvr>
                                      <p:tavLst>
                                        <p:tav tm="0">
                                          <p:val>
                                            <p:fltVal val="0"/>
                                          </p:val>
                                        </p:tav>
                                        <p:tav tm="100000">
                                          <p:val>
                                            <p:strVal val="#ppt_h"/>
                                          </p:val>
                                        </p:tav>
                                      </p:tavLst>
                                    </p:anim>
                                    <p:anim calcmode="lin" valueType="num">
                                      <p:cBhvr>
                                        <p:cTn id="87" dur="2000" fill="hold"/>
                                        <p:tgtEl>
                                          <p:spTgt spid="10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2"/>
                                            </p:cond>
                                          </p:stCondLst>
                                          <p:endCondLst>
                                            <p:cond evt="onStopAudio" delay="0">
                                              <p:tgtEl>
                                                <p:sldTgt/>
                                              </p:tgtEl>
                                            </p:cond>
                                          </p:endCondLst>
                                        </p:cTn>
                                        <p:tgtEl>
                                          <p:sndTgt r:embed="rId6" name="ir_end.wav"/>
                                        </p:tgtEl>
                                      </p:cMediaNode>
                                    </p:audio>
                                  </p:subTnLst>
                                </p:cTn>
                              </p:par>
                              <p:par>
                                <p:cTn id="88" presetID="35" presetClass="entr" presetSubtype="0" fill="hold" grpId="0" nodeType="with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fade">
                                      <p:cBhvr>
                                        <p:cTn id="90" dur="2000"/>
                                        <p:tgtEl>
                                          <p:spTgt spid="103"/>
                                        </p:tgtEl>
                                      </p:cBhvr>
                                    </p:animEffect>
                                    <p:anim calcmode="lin" valueType="num">
                                      <p:cBhvr>
                                        <p:cTn id="91" dur="2000" fill="hold"/>
                                        <p:tgtEl>
                                          <p:spTgt spid="103"/>
                                        </p:tgtEl>
                                        <p:attrNameLst>
                                          <p:attrName>style.rotation</p:attrName>
                                        </p:attrNameLst>
                                      </p:cBhvr>
                                      <p:tavLst>
                                        <p:tav tm="0">
                                          <p:val>
                                            <p:fltVal val="720"/>
                                          </p:val>
                                        </p:tav>
                                        <p:tav tm="100000">
                                          <p:val>
                                            <p:fltVal val="0"/>
                                          </p:val>
                                        </p:tav>
                                      </p:tavLst>
                                    </p:anim>
                                    <p:anim calcmode="lin" valueType="num">
                                      <p:cBhvr>
                                        <p:cTn id="92" dur="2000" fill="hold"/>
                                        <p:tgtEl>
                                          <p:spTgt spid="103"/>
                                        </p:tgtEl>
                                        <p:attrNameLst>
                                          <p:attrName>ppt_h</p:attrName>
                                        </p:attrNameLst>
                                      </p:cBhvr>
                                      <p:tavLst>
                                        <p:tav tm="0">
                                          <p:val>
                                            <p:fltVal val="0"/>
                                          </p:val>
                                        </p:tav>
                                        <p:tav tm="100000">
                                          <p:val>
                                            <p:strVal val="#ppt_h"/>
                                          </p:val>
                                        </p:tav>
                                      </p:tavLst>
                                    </p:anim>
                                    <p:anim calcmode="lin" valueType="num">
                                      <p:cBhvr>
                                        <p:cTn id="93" dur="2000" fill="hold"/>
                                        <p:tgtEl>
                                          <p:spTgt spid="10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6" name="ir_end.wav"/>
                                        </p:tgtEl>
                                      </p:cMediaNode>
                                    </p:audio>
                                  </p:subTnLst>
                                </p:cTn>
                              </p:par>
                              <p:par>
                                <p:cTn id="94" presetID="35" presetClass="entr" presetSubtype="0" fill="hold" grpId="0" nodeType="with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2000"/>
                                        <p:tgtEl>
                                          <p:spTgt spid="104"/>
                                        </p:tgtEl>
                                      </p:cBhvr>
                                    </p:animEffect>
                                    <p:anim calcmode="lin" valueType="num">
                                      <p:cBhvr>
                                        <p:cTn id="97" dur="2000" fill="hold"/>
                                        <p:tgtEl>
                                          <p:spTgt spid="104"/>
                                        </p:tgtEl>
                                        <p:attrNameLst>
                                          <p:attrName>style.rotation</p:attrName>
                                        </p:attrNameLst>
                                      </p:cBhvr>
                                      <p:tavLst>
                                        <p:tav tm="0">
                                          <p:val>
                                            <p:fltVal val="720"/>
                                          </p:val>
                                        </p:tav>
                                        <p:tav tm="100000">
                                          <p:val>
                                            <p:fltVal val="0"/>
                                          </p:val>
                                        </p:tav>
                                      </p:tavLst>
                                    </p:anim>
                                    <p:anim calcmode="lin" valueType="num">
                                      <p:cBhvr>
                                        <p:cTn id="98" dur="2000" fill="hold"/>
                                        <p:tgtEl>
                                          <p:spTgt spid="104"/>
                                        </p:tgtEl>
                                        <p:attrNameLst>
                                          <p:attrName>ppt_h</p:attrName>
                                        </p:attrNameLst>
                                      </p:cBhvr>
                                      <p:tavLst>
                                        <p:tav tm="0">
                                          <p:val>
                                            <p:fltVal val="0"/>
                                          </p:val>
                                        </p:tav>
                                        <p:tav tm="100000">
                                          <p:val>
                                            <p:strVal val="#ppt_h"/>
                                          </p:val>
                                        </p:tav>
                                      </p:tavLst>
                                    </p:anim>
                                    <p:anim calcmode="lin" valueType="num">
                                      <p:cBhvr>
                                        <p:cTn id="99" dur="2000" fill="hold"/>
                                        <p:tgtEl>
                                          <p:spTgt spid="10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4"/>
                                            </p:cond>
                                          </p:stCondLst>
                                          <p:endCondLst>
                                            <p:cond evt="onStopAudio" delay="0">
                                              <p:tgtEl>
                                                <p:sldTgt/>
                                              </p:tgtEl>
                                            </p:cond>
                                          </p:endCondLst>
                                        </p:cTn>
                                        <p:tgtEl>
                                          <p:sndTgt r:embed="rId6" name="ir_end.wav"/>
                                        </p:tgtEl>
                                      </p:cMediaNode>
                                    </p:audio>
                                  </p:subTnLst>
                                </p:cTn>
                              </p:par>
                              <p:par>
                                <p:cTn id="100" presetID="35"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2000"/>
                                        <p:tgtEl>
                                          <p:spTgt spid="105"/>
                                        </p:tgtEl>
                                      </p:cBhvr>
                                    </p:animEffect>
                                    <p:anim calcmode="lin" valueType="num">
                                      <p:cBhvr>
                                        <p:cTn id="103" dur="2000" fill="hold"/>
                                        <p:tgtEl>
                                          <p:spTgt spid="105"/>
                                        </p:tgtEl>
                                        <p:attrNameLst>
                                          <p:attrName>style.rotation</p:attrName>
                                        </p:attrNameLst>
                                      </p:cBhvr>
                                      <p:tavLst>
                                        <p:tav tm="0">
                                          <p:val>
                                            <p:fltVal val="720"/>
                                          </p:val>
                                        </p:tav>
                                        <p:tav tm="100000">
                                          <p:val>
                                            <p:fltVal val="0"/>
                                          </p:val>
                                        </p:tav>
                                      </p:tavLst>
                                    </p:anim>
                                    <p:anim calcmode="lin" valueType="num">
                                      <p:cBhvr>
                                        <p:cTn id="104" dur="2000" fill="hold"/>
                                        <p:tgtEl>
                                          <p:spTgt spid="105"/>
                                        </p:tgtEl>
                                        <p:attrNameLst>
                                          <p:attrName>ppt_h</p:attrName>
                                        </p:attrNameLst>
                                      </p:cBhvr>
                                      <p:tavLst>
                                        <p:tav tm="0">
                                          <p:val>
                                            <p:fltVal val="0"/>
                                          </p:val>
                                        </p:tav>
                                        <p:tav tm="100000">
                                          <p:val>
                                            <p:strVal val="#ppt_h"/>
                                          </p:val>
                                        </p:tav>
                                      </p:tavLst>
                                    </p:anim>
                                    <p:anim calcmode="lin" valueType="num">
                                      <p:cBhvr>
                                        <p:cTn id="105" dur="2000" fill="hold"/>
                                        <p:tgtEl>
                                          <p:spTgt spid="1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0"/>
                                            </p:cond>
                                          </p:stCondLst>
                                          <p:endCondLst>
                                            <p:cond evt="onStopAudio" delay="0">
                                              <p:tgtEl>
                                                <p:sldTgt/>
                                              </p:tgtEl>
                                            </p:cond>
                                          </p:endCondLst>
                                        </p:cTn>
                                        <p:tgtEl>
                                          <p:sndTgt r:embed="rId6" name="ir_end.wav"/>
                                        </p:tgtEl>
                                      </p:cMediaNode>
                                    </p:audio>
                                  </p:subTnLst>
                                </p:cTn>
                              </p:par>
                              <p:par>
                                <p:cTn id="106" presetID="35"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2000"/>
                                        <p:tgtEl>
                                          <p:spTgt spid="106"/>
                                        </p:tgtEl>
                                      </p:cBhvr>
                                    </p:animEffect>
                                    <p:anim calcmode="lin" valueType="num">
                                      <p:cBhvr>
                                        <p:cTn id="109" dur="2000" fill="hold"/>
                                        <p:tgtEl>
                                          <p:spTgt spid="106"/>
                                        </p:tgtEl>
                                        <p:attrNameLst>
                                          <p:attrName>style.rotation</p:attrName>
                                        </p:attrNameLst>
                                      </p:cBhvr>
                                      <p:tavLst>
                                        <p:tav tm="0">
                                          <p:val>
                                            <p:fltVal val="720"/>
                                          </p:val>
                                        </p:tav>
                                        <p:tav tm="100000">
                                          <p:val>
                                            <p:fltVal val="0"/>
                                          </p:val>
                                        </p:tav>
                                      </p:tavLst>
                                    </p:anim>
                                    <p:anim calcmode="lin" valueType="num">
                                      <p:cBhvr>
                                        <p:cTn id="110" dur="2000" fill="hold"/>
                                        <p:tgtEl>
                                          <p:spTgt spid="106"/>
                                        </p:tgtEl>
                                        <p:attrNameLst>
                                          <p:attrName>ppt_h</p:attrName>
                                        </p:attrNameLst>
                                      </p:cBhvr>
                                      <p:tavLst>
                                        <p:tav tm="0">
                                          <p:val>
                                            <p:fltVal val="0"/>
                                          </p:val>
                                        </p:tav>
                                        <p:tav tm="100000">
                                          <p:val>
                                            <p:strVal val="#ppt_h"/>
                                          </p:val>
                                        </p:tav>
                                      </p:tavLst>
                                    </p:anim>
                                    <p:anim calcmode="lin" valueType="num">
                                      <p:cBhvr>
                                        <p:cTn id="111" dur="2000" fill="hold"/>
                                        <p:tgtEl>
                                          <p:spTgt spid="10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6"/>
                                            </p:cond>
                                          </p:stCondLst>
                                          <p:endCondLst>
                                            <p:cond evt="onStopAudio" delay="0">
                                              <p:tgtEl>
                                                <p:sldTgt/>
                                              </p:tgtEl>
                                            </p:cond>
                                          </p:endCondLst>
                                        </p:cTn>
                                        <p:tgtEl>
                                          <p:sndTgt r:embed="rId6" name="ir_end.wav"/>
                                        </p:tgtEl>
                                      </p:cMediaNode>
                                    </p:audio>
                                  </p:subTnLst>
                                </p:cTn>
                              </p:par>
                              <p:par>
                                <p:cTn id="112" presetID="35" presetClass="entr" presetSubtype="0" fill="hold" grpId="0" nodeType="withEffect">
                                  <p:stCondLst>
                                    <p:cond delay="0"/>
                                  </p:stCondLst>
                                  <p:childTnLst>
                                    <p:set>
                                      <p:cBhvr>
                                        <p:cTn id="113" dur="1" fill="hold">
                                          <p:stCondLst>
                                            <p:cond delay="0"/>
                                          </p:stCondLst>
                                        </p:cTn>
                                        <p:tgtEl>
                                          <p:spTgt spid="107"/>
                                        </p:tgtEl>
                                        <p:attrNameLst>
                                          <p:attrName>style.visibility</p:attrName>
                                        </p:attrNameLst>
                                      </p:cBhvr>
                                      <p:to>
                                        <p:strVal val="visible"/>
                                      </p:to>
                                    </p:set>
                                    <p:animEffect transition="in" filter="fade">
                                      <p:cBhvr>
                                        <p:cTn id="114" dur="2000"/>
                                        <p:tgtEl>
                                          <p:spTgt spid="107"/>
                                        </p:tgtEl>
                                      </p:cBhvr>
                                    </p:animEffect>
                                    <p:anim calcmode="lin" valueType="num">
                                      <p:cBhvr>
                                        <p:cTn id="115" dur="2000" fill="hold"/>
                                        <p:tgtEl>
                                          <p:spTgt spid="107"/>
                                        </p:tgtEl>
                                        <p:attrNameLst>
                                          <p:attrName>style.rotation</p:attrName>
                                        </p:attrNameLst>
                                      </p:cBhvr>
                                      <p:tavLst>
                                        <p:tav tm="0">
                                          <p:val>
                                            <p:fltVal val="720"/>
                                          </p:val>
                                        </p:tav>
                                        <p:tav tm="100000">
                                          <p:val>
                                            <p:fltVal val="0"/>
                                          </p:val>
                                        </p:tav>
                                      </p:tavLst>
                                    </p:anim>
                                    <p:anim calcmode="lin" valueType="num">
                                      <p:cBhvr>
                                        <p:cTn id="116" dur="2000" fill="hold"/>
                                        <p:tgtEl>
                                          <p:spTgt spid="107"/>
                                        </p:tgtEl>
                                        <p:attrNameLst>
                                          <p:attrName>ppt_h</p:attrName>
                                        </p:attrNameLst>
                                      </p:cBhvr>
                                      <p:tavLst>
                                        <p:tav tm="0">
                                          <p:val>
                                            <p:fltVal val="0"/>
                                          </p:val>
                                        </p:tav>
                                        <p:tav tm="100000">
                                          <p:val>
                                            <p:strVal val="#ppt_h"/>
                                          </p:val>
                                        </p:tav>
                                      </p:tavLst>
                                    </p:anim>
                                    <p:anim calcmode="lin" valueType="num">
                                      <p:cBhvr>
                                        <p:cTn id="117" dur="2000" fill="hold"/>
                                        <p:tgtEl>
                                          <p:spTgt spid="10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2"/>
                                            </p:cond>
                                          </p:stCondLst>
                                          <p:endCondLst>
                                            <p:cond evt="onStopAudio" delay="0">
                                              <p:tgtEl>
                                                <p:sldTgt/>
                                              </p:tgtEl>
                                            </p:cond>
                                          </p:endCondLst>
                                        </p:cTn>
                                        <p:tgtEl>
                                          <p:sndTgt r:embed="rId6" name="ir_end.wav"/>
                                        </p:tgtEl>
                                      </p:cMediaNode>
                                    </p:audio>
                                  </p:subTnLst>
                                </p:cTn>
                              </p:par>
                              <p:par>
                                <p:cTn id="118" presetID="35" presetClass="entr" presetSubtype="0"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fade">
                                      <p:cBhvr>
                                        <p:cTn id="120" dur="2000"/>
                                        <p:tgtEl>
                                          <p:spTgt spid="108"/>
                                        </p:tgtEl>
                                      </p:cBhvr>
                                    </p:animEffect>
                                    <p:anim calcmode="lin" valueType="num">
                                      <p:cBhvr>
                                        <p:cTn id="121" dur="2000" fill="hold"/>
                                        <p:tgtEl>
                                          <p:spTgt spid="108"/>
                                        </p:tgtEl>
                                        <p:attrNameLst>
                                          <p:attrName>style.rotation</p:attrName>
                                        </p:attrNameLst>
                                      </p:cBhvr>
                                      <p:tavLst>
                                        <p:tav tm="0">
                                          <p:val>
                                            <p:fltVal val="720"/>
                                          </p:val>
                                        </p:tav>
                                        <p:tav tm="100000">
                                          <p:val>
                                            <p:fltVal val="0"/>
                                          </p:val>
                                        </p:tav>
                                      </p:tavLst>
                                    </p:anim>
                                    <p:anim calcmode="lin" valueType="num">
                                      <p:cBhvr>
                                        <p:cTn id="122" dur="2000" fill="hold"/>
                                        <p:tgtEl>
                                          <p:spTgt spid="108"/>
                                        </p:tgtEl>
                                        <p:attrNameLst>
                                          <p:attrName>ppt_h</p:attrName>
                                        </p:attrNameLst>
                                      </p:cBhvr>
                                      <p:tavLst>
                                        <p:tav tm="0">
                                          <p:val>
                                            <p:fltVal val="0"/>
                                          </p:val>
                                        </p:tav>
                                        <p:tav tm="100000">
                                          <p:val>
                                            <p:strVal val="#ppt_h"/>
                                          </p:val>
                                        </p:tav>
                                      </p:tavLst>
                                    </p:anim>
                                    <p:anim calcmode="lin" valueType="num">
                                      <p:cBhvr>
                                        <p:cTn id="123" dur="2000" fill="hold"/>
                                        <p:tgtEl>
                                          <p:spTgt spid="10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8"/>
                                            </p:cond>
                                          </p:stCondLst>
                                          <p:endCondLst>
                                            <p:cond evt="onStopAudio" delay="0">
                                              <p:tgtEl>
                                                <p:sldTgt/>
                                              </p:tgtEl>
                                            </p:cond>
                                          </p:endCondLst>
                                        </p:cTn>
                                        <p:tgtEl>
                                          <p:sndTgt r:embed="rId6" name="ir_end.wav"/>
                                        </p:tgtEl>
                                      </p:cMediaNode>
                                    </p:audio>
                                  </p:subTnLst>
                                </p:cTn>
                              </p:par>
                              <p:par>
                                <p:cTn id="124" presetID="35" presetClass="entr" presetSubtype="0" fill="hold" grpId="0" nodeType="with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fade">
                                      <p:cBhvr>
                                        <p:cTn id="126" dur="2000"/>
                                        <p:tgtEl>
                                          <p:spTgt spid="109"/>
                                        </p:tgtEl>
                                      </p:cBhvr>
                                    </p:animEffect>
                                    <p:anim calcmode="lin" valueType="num">
                                      <p:cBhvr>
                                        <p:cTn id="127" dur="2000" fill="hold"/>
                                        <p:tgtEl>
                                          <p:spTgt spid="109"/>
                                        </p:tgtEl>
                                        <p:attrNameLst>
                                          <p:attrName>style.rotation</p:attrName>
                                        </p:attrNameLst>
                                      </p:cBhvr>
                                      <p:tavLst>
                                        <p:tav tm="0">
                                          <p:val>
                                            <p:fltVal val="720"/>
                                          </p:val>
                                        </p:tav>
                                        <p:tav tm="100000">
                                          <p:val>
                                            <p:fltVal val="0"/>
                                          </p:val>
                                        </p:tav>
                                      </p:tavLst>
                                    </p:anim>
                                    <p:anim calcmode="lin" valueType="num">
                                      <p:cBhvr>
                                        <p:cTn id="128" dur="2000" fill="hold"/>
                                        <p:tgtEl>
                                          <p:spTgt spid="109"/>
                                        </p:tgtEl>
                                        <p:attrNameLst>
                                          <p:attrName>ppt_h</p:attrName>
                                        </p:attrNameLst>
                                      </p:cBhvr>
                                      <p:tavLst>
                                        <p:tav tm="0">
                                          <p:val>
                                            <p:fltVal val="0"/>
                                          </p:val>
                                        </p:tav>
                                        <p:tav tm="100000">
                                          <p:val>
                                            <p:strVal val="#ppt_h"/>
                                          </p:val>
                                        </p:tav>
                                      </p:tavLst>
                                    </p:anim>
                                    <p:anim calcmode="lin" valueType="num">
                                      <p:cBhvr>
                                        <p:cTn id="129" dur="2000" fill="hold"/>
                                        <p:tgtEl>
                                          <p:spTgt spid="10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4"/>
                                            </p:cond>
                                          </p:stCondLst>
                                          <p:endCondLst>
                                            <p:cond evt="onStopAudio" delay="0">
                                              <p:tgtEl>
                                                <p:sldTgt/>
                                              </p:tgtEl>
                                            </p:cond>
                                          </p:endCondLst>
                                        </p:cTn>
                                        <p:tgtEl>
                                          <p:sndTgt r:embed="rId6" name="ir_end.wav"/>
                                        </p:tgtEl>
                                      </p:cMediaNode>
                                    </p:audio>
                                  </p:subTnLst>
                                </p:cTn>
                              </p:par>
                              <p:par>
                                <p:cTn id="130" presetID="35" presetClass="entr" presetSubtype="0" fill="hold" grpId="0" nodeType="with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fade">
                                      <p:cBhvr>
                                        <p:cTn id="132" dur="2000"/>
                                        <p:tgtEl>
                                          <p:spTgt spid="110"/>
                                        </p:tgtEl>
                                      </p:cBhvr>
                                    </p:animEffect>
                                    <p:anim calcmode="lin" valueType="num">
                                      <p:cBhvr>
                                        <p:cTn id="133" dur="2000" fill="hold"/>
                                        <p:tgtEl>
                                          <p:spTgt spid="110"/>
                                        </p:tgtEl>
                                        <p:attrNameLst>
                                          <p:attrName>style.rotation</p:attrName>
                                        </p:attrNameLst>
                                      </p:cBhvr>
                                      <p:tavLst>
                                        <p:tav tm="0">
                                          <p:val>
                                            <p:fltVal val="720"/>
                                          </p:val>
                                        </p:tav>
                                        <p:tav tm="100000">
                                          <p:val>
                                            <p:fltVal val="0"/>
                                          </p:val>
                                        </p:tav>
                                      </p:tavLst>
                                    </p:anim>
                                    <p:anim calcmode="lin" valueType="num">
                                      <p:cBhvr>
                                        <p:cTn id="134" dur="2000" fill="hold"/>
                                        <p:tgtEl>
                                          <p:spTgt spid="110"/>
                                        </p:tgtEl>
                                        <p:attrNameLst>
                                          <p:attrName>ppt_h</p:attrName>
                                        </p:attrNameLst>
                                      </p:cBhvr>
                                      <p:tavLst>
                                        <p:tav tm="0">
                                          <p:val>
                                            <p:fltVal val="0"/>
                                          </p:val>
                                        </p:tav>
                                        <p:tav tm="100000">
                                          <p:val>
                                            <p:strVal val="#ppt_h"/>
                                          </p:val>
                                        </p:tav>
                                      </p:tavLst>
                                    </p:anim>
                                    <p:anim calcmode="lin" valueType="num">
                                      <p:cBhvr>
                                        <p:cTn id="135" dur="2000" fill="hold"/>
                                        <p:tgtEl>
                                          <p:spTgt spid="1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0"/>
                                            </p:cond>
                                          </p:stCondLst>
                                          <p:endCondLst>
                                            <p:cond evt="onStopAudio" delay="0">
                                              <p:tgtEl>
                                                <p:sldTgt/>
                                              </p:tgtEl>
                                            </p:cond>
                                          </p:endCondLst>
                                        </p:cTn>
                                        <p:tgtEl>
                                          <p:sndTgt r:embed="rId6" name="ir_end.wav"/>
                                        </p:tgtEl>
                                      </p:cMediaNode>
                                    </p:audio>
                                  </p:subTnLst>
                                </p:cTn>
                              </p:par>
                              <p:par>
                                <p:cTn id="136" presetID="35" presetClass="entr" presetSubtype="0" fill="hold" grpId="0" nodeType="withEffect">
                                  <p:stCondLst>
                                    <p:cond delay="0"/>
                                  </p:stCondLst>
                                  <p:childTnLst>
                                    <p:set>
                                      <p:cBhvr>
                                        <p:cTn id="137" dur="1" fill="hold">
                                          <p:stCondLst>
                                            <p:cond delay="0"/>
                                          </p:stCondLst>
                                        </p:cTn>
                                        <p:tgtEl>
                                          <p:spTgt spid="111"/>
                                        </p:tgtEl>
                                        <p:attrNameLst>
                                          <p:attrName>style.visibility</p:attrName>
                                        </p:attrNameLst>
                                      </p:cBhvr>
                                      <p:to>
                                        <p:strVal val="visible"/>
                                      </p:to>
                                    </p:set>
                                    <p:animEffect transition="in" filter="fade">
                                      <p:cBhvr>
                                        <p:cTn id="138" dur="2000"/>
                                        <p:tgtEl>
                                          <p:spTgt spid="111"/>
                                        </p:tgtEl>
                                      </p:cBhvr>
                                    </p:animEffect>
                                    <p:anim calcmode="lin" valueType="num">
                                      <p:cBhvr>
                                        <p:cTn id="139" dur="2000" fill="hold"/>
                                        <p:tgtEl>
                                          <p:spTgt spid="111"/>
                                        </p:tgtEl>
                                        <p:attrNameLst>
                                          <p:attrName>style.rotation</p:attrName>
                                        </p:attrNameLst>
                                      </p:cBhvr>
                                      <p:tavLst>
                                        <p:tav tm="0">
                                          <p:val>
                                            <p:fltVal val="720"/>
                                          </p:val>
                                        </p:tav>
                                        <p:tav tm="100000">
                                          <p:val>
                                            <p:fltVal val="0"/>
                                          </p:val>
                                        </p:tav>
                                      </p:tavLst>
                                    </p:anim>
                                    <p:anim calcmode="lin" valueType="num">
                                      <p:cBhvr>
                                        <p:cTn id="140" dur="2000" fill="hold"/>
                                        <p:tgtEl>
                                          <p:spTgt spid="111"/>
                                        </p:tgtEl>
                                        <p:attrNameLst>
                                          <p:attrName>ppt_h</p:attrName>
                                        </p:attrNameLst>
                                      </p:cBhvr>
                                      <p:tavLst>
                                        <p:tav tm="0">
                                          <p:val>
                                            <p:fltVal val="0"/>
                                          </p:val>
                                        </p:tav>
                                        <p:tav tm="100000">
                                          <p:val>
                                            <p:strVal val="#ppt_h"/>
                                          </p:val>
                                        </p:tav>
                                      </p:tavLst>
                                    </p:anim>
                                    <p:anim calcmode="lin" valueType="num">
                                      <p:cBhvr>
                                        <p:cTn id="141" dur="2000" fill="hold"/>
                                        <p:tgtEl>
                                          <p:spTgt spid="1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6"/>
                                            </p:cond>
                                          </p:stCondLst>
                                          <p:endCondLst>
                                            <p:cond evt="onStopAudio" delay="0">
                                              <p:tgtEl>
                                                <p:sldTgt/>
                                              </p:tgtEl>
                                            </p:cond>
                                          </p:endCondLst>
                                        </p:cTn>
                                        <p:tgtEl>
                                          <p:sndTgt r:embed="rId6" name="ir_end.wav"/>
                                        </p:tgtEl>
                                      </p:cMediaNode>
                                    </p:audio>
                                  </p:subTnLst>
                                </p:cTn>
                              </p:par>
                            </p:childTnLst>
                          </p:cTn>
                        </p:par>
                        <p:par>
                          <p:cTn id="142" fill="hold">
                            <p:stCondLst>
                              <p:cond delay="3000"/>
                            </p:stCondLst>
                            <p:childTnLst>
                              <p:par>
                                <p:cTn id="143" presetID="47" presetClass="entr" presetSubtype="0" fill="hold" nodeType="afterEffect">
                                  <p:stCondLst>
                                    <p:cond delay="0"/>
                                  </p:stCondLst>
                                  <p:childTnLst>
                                    <p:set>
                                      <p:cBhvr>
                                        <p:cTn id="144" dur="1" fill="hold">
                                          <p:stCondLst>
                                            <p:cond delay="0"/>
                                          </p:stCondLst>
                                        </p:cTn>
                                        <p:tgtEl>
                                          <p:spTgt spid="80"/>
                                        </p:tgtEl>
                                        <p:attrNameLst>
                                          <p:attrName>style.visibility</p:attrName>
                                        </p:attrNameLst>
                                      </p:cBhvr>
                                      <p:to>
                                        <p:strVal val="visible"/>
                                      </p:to>
                                    </p:set>
                                    <p:animEffect transition="in" filter="fade">
                                      <p:cBhvr>
                                        <p:cTn id="145" dur="500"/>
                                        <p:tgtEl>
                                          <p:spTgt spid="80"/>
                                        </p:tgtEl>
                                      </p:cBhvr>
                                    </p:animEffect>
                                    <p:anim calcmode="lin" valueType="num">
                                      <p:cBhvr>
                                        <p:cTn id="146" dur="500" fill="hold"/>
                                        <p:tgtEl>
                                          <p:spTgt spid="80"/>
                                        </p:tgtEl>
                                        <p:attrNameLst>
                                          <p:attrName>ppt_x</p:attrName>
                                        </p:attrNameLst>
                                      </p:cBhvr>
                                      <p:tavLst>
                                        <p:tav tm="0">
                                          <p:val>
                                            <p:strVal val="#ppt_x"/>
                                          </p:val>
                                        </p:tav>
                                        <p:tav tm="100000">
                                          <p:val>
                                            <p:strVal val="#ppt_x"/>
                                          </p:val>
                                        </p:tav>
                                      </p:tavLst>
                                    </p:anim>
                                    <p:anim calcmode="lin" valueType="num">
                                      <p:cBhvr>
                                        <p:cTn id="147" dur="500" fill="hold"/>
                                        <p:tgtEl>
                                          <p:spTgt spid="8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7" name="Whop.wav"/>
                                        </p:tgtEl>
                                      </p:cMediaNode>
                                    </p:audio>
                                  </p:subTnLst>
                                </p:cTn>
                              </p:par>
                            </p:childTnLst>
                          </p:cTn>
                        </p:par>
                        <p:par>
                          <p:cTn id="148" fill="hold">
                            <p:stCondLst>
                              <p:cond delay="3500"/>
                            </p:stCondLst>
                            <p:childTnLst>
                              <p:par>
                                <p:cTn id="149" presetID="47" presetClass="entr" presetSubtype="0" fill="hold" nodeType="afterEffect">
                                  <p:stCondLst>
                                    <p:cond delay="0"/>
                                  </p:stCondLst>
                                  <p:childTnLst>
                                    <p:set>
                                      <p:cBhvr>
                                        <p:cTn id="150" dur="1" fill="hold">
                                          <p:stCondLst>
                                            <p:cond delay="0"/>
                                          </p:stCondLst>
                                        </p:cTn>
                                        <p:tgtEl>
                                          <p:spTgt spid="81"/>
                                        </p:tgtEl>
                                        <p:attrNameLst>
                                          <p:attrName>style.visibility</p:attrName>
                                        </p:attrNameLst>
                                      </p:cBhvr>
                                      <p:to>
                                        <p:strVal val="visible"/>
                                      </p:to>
                                    </p:set>
                                    <p:animEffect transition="in" filter="fade">
                                      <p:cBhvr>
                                        <p:cTn id="151" dur="500"/>
                                        <p:tgtEl>
                                          <p:spTgt spid="81"/>
                                        </p:tgtEl>
                                      </p:cBhvr>
                                    </p:animEffect>
                                    <p:anim calcmode="lin" valueType="num">
                                      <p:cBhvr>
                                        <p:cTn id="152" dur="500" fill="hold"/>
                                        <p:tgtEl>
                                          <p:spTgt spid="81"/>
                                        </p:tgtEl>
                                        <p:attrNameLst>
                                          <p:attrName>ppt_x</p:attrName>
                                        </p:attrNameLst>
                                      </p:cBhvr>
                                      <p:tavLst>
                                        <p:tav tm="0">
                                          <p:val>
                                            <p:strVal val="#ppt_x"/>
                                          </p:val>
                                        </p:tav>
                                        <p:tav tm="100000">
                                          <p:val>
                                            <p:strVal val="#ppt_x"/>
                                          </p:val>
                                        </p:tav>
                                      </p:tavLst>
                                    </p:anim>
                                    <p:anim calcmode="lin" valueType="num">
                                      <p:cBhvr>
                                        <p:cTn id="153" dur="500" fill="hold"/>
                                        <p:tgtEl>
                                          <p:spTgt spid="8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7" name="Whop.wav"/>
                                        </p:tgtEl>
                                      </p:cMediaNode>
                                    </p:audio>
                                  </p:subTnLst>
                                </p:cTn>
                              </p:par>
                            </p:childTnLst>
                          </p:cTn>
                        </p:par>
                        <p:par>
                          <p:cTn id="154" fill="hold">
                            <p:stCondLst>
                              <p:cond delay="4000"/>
                            </p:stCondLst>
                            <p:childTnLst>
                              <p:par>
                                <p:cTn id="155" presetID="47" presetClass="entr" presetSubtype="0" fill="hold" nodeType="afterEffect">
                                  <p:stCondLst>
                                    <p:cond delay="0"/>
                                  </p:stCondLst>
                                  <p:childTnLst>
                                    <p:set>
                                      <p:cBhvr>
                                        <p:cTn id="156" dur="1" fill="hold">
                                          <p:stCondLst>
                                            <p:cond delay="0"/>
                                          </p:stCondLst>
                                        </p:cTn>
                                        <p:tgtEl>
                                          <p:spTgt spid="82"/>
                                        </p:tgtEl>
                                        <p:attrNameLst>
                                          <p:attrName>style.visibility</p:attrName>
                                        </p:attrNameLst>
                                      </p:cBhvr>
                                      <p:to>
                                        <p:strVal val="visible"/>
                                      </p:to>
                                    </p:set>
                                    <p:animEffect transition="in" filter="fade">
                                      <p:cBhvr>
                                        <p:cTn id="157" dur="500"/>
                                        <p:tgtEl>
                                          <p:spTgt spid="82"/>
                                        </p:tgtEl>
                                      </p:cBhvr>
                                    </p:animEffect>
                                    <p:anim calcmode="lin" valueType="num">
                                      <p:cBhvr>
                                        <p:cTn id="158" dur="500" fill="hold"/>
                                        <p:tgtEl>
                                          <p:spTgt spid="82"/>
                                        </p:tgtEl>
                                        <p:attrNameLst>
                                          <p:attrName>ppt_x</p:attrName>
                                        </p:attrNameLst>
                                      </p:cBhvr>
                                      <p:tavLst>
                                        <p:tav tm="0">
                                          <p:val>
                                            <p:strVal val="#ppt_x"/>
                                          </p:val>
                                        </p:tav>
                                        <p:tav tm="100000">
                                          <p:val>
                                            <p:strVal val="#ppt_x"/>
                                          </p:val>
                                        </p:tav>
                                      </p:tavLst>
                                    </p:anim>
                                    <p:anim calcmode="lin" valueType="num">
                                      <p:cBhvr>
                                        <p:cTn id="159" dur="500" fill="hold"/>
                                        <p:tgtEl>
                                          <p:spTgt spid="8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7" name="Whop.wav"/>
                                        </p:tgtEl>
                                      </p:cMediaNode>
                                    </p:audio>
                                  </p:subTnLst>
                                </p:cTn>
                              </p:par>
                            </p:childTnLst>
                          </p:cTn>
                        </p:par>
                        <p:par>
                          <p:cTn id="160" fill="hold">
                            <p:stCondLst>
                              <p:cond delay="4500"/>
                            </p:stCondLst>
                            <p:childTnLst>
                              <p:par>
                                <p:cTn id="161" presetID="47" presetClass="entr" presetSubtype="0" fill="hold" nodeType="afterEffect">
                                  <p:stCondLst>
                                    <p:cond delay="0"/>
                                  </p:stCondLst>
                                  <p:childTnLst>
                                    <p:set>
                                      <p:cBhvr>
                                        <p:cTn id="162" dur="1" fill="hold">
                                          <p:stCondLst>
                                            <p:cond delay="0"/>
                                          </p:stCondLst>
                                        </p:cTn>
                                        <p:tgtEl>
                                          <p:spTgt spid="83"/>
                                        </p:tgtEl>
                                        <p:attrNameLst>
                                          <p:attrName>style.visibility</p:attrName>
                                        </p:attrNameLst>
                                      </p:cBhvr>
                                      <p:to>
                                        <p:strVal val="visible"/>
                                      </p:to>
                                    </p:set>
                                    <p:animEffect transition="in" filter="fade">
                                      <p:cBhvr>
                                        <p:cTn id="163" dur="500"/>
                                        <p:tgtEl>
                                          <p:spTgt spid="83"/>
                                        </p:tgtEl>
                                      </p:cBhvr>
                                    </p:animEffect>
                                    <p:anim calcmode="lin" valueType="num">
                                      <p:cBhvr>
                                        <p:cTn id="164" dur="500" fill="hold"/>
                                        <p:tgtEl>
                                          <p:spTgt spid="83"/>
                                        </p:tgtEl>
                                        <p:attrNameLst>
                                          <p:attrName>ppt_x</p:attrName>
                                        </p:attrNameLst>
                                      </p:cBhvr>
                                      <p:tavLst>
                                        <p:tav tm="0">
                                          <p:val>
                                            <p:strVal val="#ppt_x"/>
                                          </p:val>
                                        </p:tav>
                                        <p:tav tm="100000">
                                          <p:val>
                                            <p:strVal val="#ppt_x"/>
                                          </p:val>
                                        </p:tav>
                                      </p:tavLst>
                                    </p:anim>
                                    <p:anim calcmode="lin" valueType="num">
                                      <p:cBhvr>
                                        <p:cTn id="165" dur="500" fill="hold"/>
                                        <p:tgtEl>
                                          <p:spTgt spid="8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7" name="Whop.wav"/>
                                        </p:tgtEl>
                                      </p:cMediaNode>
                                    </p:audio>
                                  </p:subTnLst>
                                </p:cTn>
                              </p:par>
                            </p:childTnLst>
                          </p:cTn>
                        </p:par>
                        <p:par>
                          <p:cTn id="166" fill="hold">
                            <p:stCondLst>
                              <p:cond delay="5000"/>
                            </p:stCondLst>
                            <p:childTnLst>
                              <p:par>
                                <p:cTn id="167" presetID="47" presetClass="entr" presetSubtype="0" fill="hold" nodeType="afterEffect">
                                  <p:stCondLst>
                                    <p:cond delay="0"/>
                                  </p:stCondLst>
                                  <p:childTnLst>
                                    <p:set>
                                      <p:cBhvr>
                                        <p:cTn id="168" dur="1" fill="hold">
                                          <p:stCondLst>
                                            <p:cond delay="0"/>
                                          </p:stCondLst>
                                        </p:cTn>
                                        <p:tgtEl>
                                          <p:spTgt spid="84"/>
                                        </p:tgtEl>
                                        <p:attrNameLst>
                                          <p:attrName>style.visibility</p:attrName>
                                        </p:attrNameLst>
                                      </p:cBhvr>
                                      <p:to>
                                        <p:strVal val="visible"/>
                                      </p:to>
                                    </p:set>
                                    <p:animEffect transition="in" filter="fade">
                                      <p:cBhvr>
                                        <p:cTn id="169" dur="500"/>
                                        <p:tgtEl>
                                          <p:spTgt spid="84"/>
                                        </p:tgtEl>
                                      </p:cBhvr>
                                    </p:animEffect>
                                    <p:anim calcmode="lin" valueType="num">
                                      <p:cBhvr>
                                        <p:cTn id="170" dur="500" fill="hold"/>
                                        <p:tgtEl>
                                          <p:spTgt spid="84"/>
                                        </p:tgtEl>
                                        <p:attrNameLst>
                                          <p:attrName>ppt_x</p:attrName>
                                        </p:attrNameLst>
                                      </p:cBhvr>
                                      <p:tavLst>
                                        <p:tav tm="0">
                                          <p:val>
                                            <p:strVal val="#ppt_x"/>
                                          </p:val>
                                        </p:tav>
                                        <p:tav tm="100000">
                                          <p:val>
                                            <p:strVal val="#ppt_x"/>
                                          </p:val>
                                        </p:tav>
                                      </p:tavLst>
                                    </p:anim>
                                    <p:anim calcmode="lin" valueType="num">
                                      <p:cBhvr>
                                        <p:cTn id="171" dur="500" fill="hold"/>
                                        <p:tgtEl>
                                          <p:spTgt spid="8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7" name="Whop.wav"/>
                                        </p:tgtEl>
                                      </p:cMediaNode>
                                    </p:audio>
                                  </p:subTnLst>
                                </p:cTn>
                              </p:par>
                            </p:childTnLst>
                          </p:cTn>
                        </p:par>
                        <p:par>
                          <p:cTn id="172" fill="hold">
                            <p:stCondLst>
                              <p:cond delay="5500"/>
                            </p:stCondLst>
                            <p:childTnLst>
                              <p:par>
                                <p:cTn id="173" presetID="47" presetClass="entr" presetSubtype="0" fill="hold" nodeType="afterEffect">
                                  <p:stCondLst>
                                    <p:cond delay="0"/>
                                  </p:stCondLst>
                                  <p:childTnLst>
                                    <p:set>
                                      <p:cBhvr>
                                        <p:cTn id="174" dur="1" fill="hold">
                                          <p:stCondLst>
                                            <p:cond delay="0"/>
                                          </p:stCondLst>
                                        </p:cTn>
                                        <p:tgtEl>
                                          <p:spTgt spid="112"/>
                                        </p:tgtEl>
                                        <p:attrNameLst>
                                          <p:attrName>style.visibility</p:attrName>
                                        </p:attrNameLst>
                                      </p:cBhvr>
                                      <p:to>
                                        <p:strVal val="visible"/>
                                      </p:to>
                                    </p:set>
                                    <p:animEffect transition="in" filter="fade">
                                      <p:cBhvr>
                                        <p:cTn id="175" dur="500"/>
                                        <p:tgtEl>
                                          <p:spTgt spid="112"/>
                                        </p:tgtEl>
                                      </p:cBhvr>
                                    </p:animEffect>
                                    <p:anim calcmode="lin" valueType="num">
                                      <p:cBhvr>
                                        <p:cTn id="176" dur="500" fill="hold"/>
                                        <p:tgtEl>
                                          <p:spTgt spid="112"/>
                                        </p:tgtEl>
                                        <p:attrNameLst>
                                          <p:attrName>ppt_x</p:attrName>
                                        </p:attrNameLst>
                                      </p:cBhvr>
                                      <p:tavLst>
                                        <p:tav tm="0">
                                          <p:val>
                                            <p:strVal val="#ppt_x"/>
                                          </p:val>
                                        </p:tav>
                                        <p:tav tm="100000">
                                          <p:val>
                                            <p:strVal val="#ppt_x"/>
                                          </p:val>
                                        </p:tav>
                                      </p:tavLst>
                                    </p:anim>
                                    <p:anim calcmode="lin" valueType="num">
                                      <p:cBhvr>
                                        <p:cTn id="177" dur="500" fill="hold"/>
                                        <p:tgtEl>
                                          <p:spTgt spid="1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7" name="Whop.wav"/>
                                        </p:tgtEl>
                                      </p:cMediaNode>
                                    </p:audio>
                                  </p:subTnLst>
                                </p:cTn>
                              </p:par>
                            </p:childTnLst>
                          </p:cTn>
                        </p:par>
                        <p:par>
                          <p:cTn id="178" fill="hold">
                            <p:stCondLst>
                              <p:cond delay="6000"/>
                            </p:stCondLst>
                            <p:childTnLst>
                              <p:par>
                                <p:cTn id="179" presetID="47" presetClass="entr" presetSubtype="0" fill="hold" nodeType="afterEffect">
                                  <p:stCondLst>
                                    <p:cond delay="0"/>
                                  </p:stCondLst>
                                  <p:childTnLst>
                                    <p:set>
                                      <p:cBhvr>
                                        <p:cTn id="180" dur="1" fill="hold">
                                          <p:stCondLst>
                                            <p:cond delay="0"/>
                                          </p:stCondLst>
                                        </p:cTn>
                                        <p:tgtEl>
                                          <p:spTgt spid="60"/>
                                        </p:tgtEl>
                                        <p:attrNameLst>
                                          <p:attrName>style.visibility</p:attrName>
                                        </p:attrNameLst>
                                      </p:cBhvr>
                                      <p:to>
                                        <p:strVal val="visible"/>
                                      </p:to>
                                    </p:set>
                                    <p:animEffect transition="in" filter="fade">
                                      <p:cBhvr>
                                        <p:cTn id="181" dur="500"/>
                                        <p:tgtEl>
                                          <p:spTgt spid="60"/>
                                        </p:tgtEl>
                                      </p:cBhvr>
                                    </p:animEffect>
                                    <p:anim calcmode="lin" valueType="num">
                                      <p:cBhvr>
                                        <p:cTn id="182" dur="500" fill="hold"/>
                                        <p:tgtEl>
                                          <p:spTgt spid="60"/>
                                        </p:tgtEl>
                                        <p:attrNameLst>
                                          <p:attrName>ppt_x</p:attrName>
                                        </p:attrNameLst>
                                      </p:cBhvr>
                                      <p:tavLst>
                                        <p:tav tm="0">
                                          <p:val>
                                            <p:strVal val="#ppt_x"/>
                                          </p:val>
                                        </p:tav>
                                        <p:tav tm="100000">
                                          <p:val>
                                            <p:strVal val="#ppt_x"/>
                                          </p:val>
                                        </p:tav>
                                      </p:tavLst>
                                    </p:anim>
                                    <p:anim calcmode="lin" valueType="num">
                                      <p:cBhvr>
                                        <p:cTn id="183"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7" name="Whop.wav"/>
                                        </p:tgtEl>
                                      </p:cMediaNode>
                                    </p:audio>
                                  </p:subTnLst>
                                </p:cTn>
                              </p:par>
                            </p:childTnLst>
                          </p:cTn>
                        </p:par>
                        <p:par>
                          <p:cTn id="184" fill="hold">
                            <p:stCondLst>
                              <p:cond delay="6500"/>
                            </p:stCondLst>
                            <p:childTnLst>
                              <p:par>
                                <p:cTn id="185" presetID="47" presetClass="entr" presetSubtype="0" fill="hold"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500"/>
                                        <p:tgtEl>
                                          <p:spTgt spid="61"/>
                                        </p:tgtEl>
                                      </p:cBhvr>
                                    </p:animEffect>
                                    <p:anim calcmode="lin" valueType="num">
                                      <p:cBhvr>
                                        <p:cTn id="188" dur="500" fill="hold"/>
                                        <p:tgtEl>
                                          <p:spTgt spid="61"/>
                                        </p:tgtEl>
                                        <p:attrNameLst>
                                          <p:attrName>ppt_x</p:attrName>
                                        </p:attrNameLst>
                                      </p:cBhvr>
                                      <p:tavLst>
                                        <p:tav tm="0">
                                          <p:val>
                                            <p:strVal val="#ppt_x"/>
                                          </p:val>
                                        </p:tav>
                                        <p:tav tm="100000">
                                          <p:val>
                                            <p:strVal val="#ppt_x"/>
                                          </p:val>
                                        </p:tav>
                                      </p:tavLst>
                                    </p:anim>
                                    <p:anim calcmode="lin" valueType="num">
                                      <p:cBhvr>
                                        <p:cTn id="189"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7" name="Whop.wav"/>
                                        </p:tgtEl>
                                      </p:cMediaNode>
                                    </p:audio>
                                  </p:subTnLst>
                                </p:cTn>
                              </p:par>
                            </p:childTnLst>
                          </p:cTn>
                        </p:par>
                        <p:par>
                          <p:cTn id="190" fill="hold">
                            <p:stCondLst>
                              <p:cond delay="7000"/>
                            </p:stCondLst>
                            <p:childTnLst>
                              <p:par>
                                <p:cTn id="191" presetID="47" presetClass="entr" presetSubtype="0" fill="hold" nodeType="afterEffect">
                                  <p:stCondLst>
                                    <p:cond delay="0"/>
                                  </p:stCondLst>
                                  <p:childTnLst>
                                    <p:set>
                                      <p:cBhvr>
                                        <p:cTn id="192" dur="1" fill="hold">
                                          <p:stCondLst>
                                            <p:cond delay="0"/>
                                          </p:stCondLst>
                                        </p:cTn>
                                        <p:tgtEl>
                                          <p:spTgt spid="85"/>
                                        </p:tgtEl>
                                        <p:attrNameLst>
                                          <p:attrName>style.visibility</p:attrName>
                                        </p:attrNameLst>
                                      </p:cBhvr>
                                      <p:to>
                                        <p:strVal val="visible"/>
                                      </p:to>
                                    </p:set>
                                    <p:animEffect transition="in" filter="fade">
                                      <p:cBhvr>
                                        <p:cTn id="193" dur="500"/>
                                        <p:tgtEl>
                                          <p:spTgt spid="85"/>
                                        </p:tgtEl>
                                      </p:cBhvr>
                                    </p:animEffect>
                                    <p:anim calcmode="lin" valueType="num">
                                      <p:cBhvr>
                                        <p:cTn id="194" dur="500" fill="hold"/>
                                        <p:tgtEl>
                                          <p:spTgt spid="85"/>
                                        </p:tgtEl>
                                        <p:attrNameLst>
                                          <p:attrName>ppt_x</p:attrName>
                                        </p:attrNameLst>
                                      </p:cBhvr>
                                      <p:tavLst>
                                        <p:tav tm="0">
                                          <p:val>
                                            <p:strVal val="#ppt_x"/>
                                          </p:val>
                                        </p:tav>
                                        <p:tav tm="100000">
                                          <p:val>
                                            <p:strVal val="#ppt_x"/>
                                          </p:val>
                                        </p:tav>
                                      </p:tavLst>
                                    </p:anim>
                                    <p:anim calcmode="lin" valueType="num">
                                      <p:cBhvr>
                                        <p:cTn id="195" dur="500" fill="hold"/>
                                        <p:tgtEl>
                                          <p:spTgt spid="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7" name="Whop.wav"/>
                                        </p:tgtEl>
                                      </p:cMediaNode>
                                    </p:audio>
                                  </p:subTnLst>
                                </p:cTn>
                              </p:par>
                            </p:childTnLst>
                          </p:cTn>
                        </p:par>
                        <p:par>
                          <p:cTn id="196" fill="hold">
                            <p:stCondLst>
                              <p:cond delay="7500"/>
                            </p:stCondLst>
                            <p:childTnLst>
                              <p:par>
                                <p:cTn id="197" presetID="47" presetClass="entr" presetSubtype="0" fill="hold" nodeType="afterEffect">
                                  <p:stCondLst>
                                    <p:cond delay="0"/>
                                  </p:stCondLst>
                                  <p:childTnLst>
                                    <p:set>
                                      <p:cBhvr>
                                        <p:cTn id="198" dur="1" fill="hold">
                                          <p:stCondLst>
                                            <p:cond delay="0"/>
                                          </p:stCondLst>
                                        </p:cTn>
                                        <p:tgtEl>
                                          <p:spTgt spid="92"/>
                                        </p:tgtEl>
                                        <p:attrNameLst>
                                          <p:attrName>style.visibility</p:attrName>
                                        </p:attrNameLst>
                                      </p:cBhvr>
                                      <p:to>
                                        <p:strVal val="visible"/>
                                      </p:to>
                                    </p:set>
                                    <p:animEffect transition="in" filter="fade">
                                      <p:cBhvr>
                                        <p:cTn id="199" dur="500"/>
                                        <p:tgtEl>
                                          <p:spTgt spid="92"/>
                                        </p:tgtEl>
                                      </p:cBhvr>
                                    </p:animEffect>
                                    <p:anim calcmode="lin" valueType="num">
                                      <p:cBhvr>
                                        <p:cTn id="200" dur="500" fill="hold"/>
                                        <p:tgtEl>
                                          <p:spTgt spid="92"/>
                                        </p:tgtEl>
                                        <p:attrNameLst>
                                          <p:attrName>ppt_x</p:attrName>
                                        </p:attrNameLst>
                                      </p:cBhvr>
                                      <p:tavLst>
                                        <p:tav tm="0">
                                          <p:val>
                                            <p:strVal val="#ppt_x"/>
                                          </p:val>
                                        </p:tav>
                                        <p:tav tm="100000">
                                          <p:val>
                                            <p:strVal val="#ppt_x"/>
                                          </p:val>
                                        </p:tav>
                                      </p:tavLst>
                                    </p:anim>
                                    <p:anim calcmode="lin" valueType="num">
                                      <p:cBhvr>
                                        <p:cTn id="201" dur="500" fill="hold"/>
                                        <p:tgtEl>
                                          <p:spTgt spid="9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7" name="Whop.wav"/>
                                        </p:tgtEl>
                                      </p:cMediaNode>
                                    </p:audio>
                                  </p:subTnLst>
                                </p:cTn>
                              </p:par>
                            </p:childTnLst>
                          </p:cTn>
                        </p:par>
                        <p:par>
                          <p:cTn id="202" fill="hold">
                            <p:stCondLst>
                              <p:cond delay="8000"/>
                            </p:stCondLst>
                            <p:childTnLst>
                              <p:par>
                                <p:cTn id="203" presetID="47" presetClass="entr" presetSubtype="0" fill="hold" nodeType="afterEffect">
                                  <p:stCondLst>
                                    <p:cond delay="0"/>
                                  </p:stCondLst>
                                  <p:childTnLst>
                                    <p:set>
                                      <p:cBhvr>
                                        <p:cTn id="204" dur="1" fill="hold">
                                          <p:stCondLst>
                                            <p:cond delay="0"/>
                                          </p:stCondLst>
                                        </p:cTn>
                                        <p:tgtEl>
                                          <p:spTgt spid="93"/>
                                        </p:tgtEl>
                                        <p:attrNameLst>
                                          <p:attrName>style.visibility</p:attrName>
                                        </p:attrNameLst>
                                      </p:cBhvr>
                                      <p:to>
                                        <p:strVal val="visible"/>
                                      </p:to>
                                    </p:set>
                                    <p:animEffect transition="in" filter="fade">
                                      <p:cBhvr>
                                        <p:cTn id="205" dur="500"/>
                                        <p:tgtEl>
                                          <p:spTgt spid="93"/>
                                        </p:tgtEl>
                                      </p:cBhvr>
                                    </p:animEffect>
                                    <p:anim calcmode="lin" valueType="num">
                                      <p:cBhvr>
                                        <p:cTn id="206" dur="500" fill="hold"/>
                                        <p:tgtEl>
                                          <p:spTgt spid="93"/>
                                        </p:tgtEl>
                                        <p:attrNameLst>
                                          <p:attrName>ppt_x</p:attrName>
                                        </p:attrNameLst>
                                      </p:cBhvr>
                                      <p:tavLst>
                                        <p:tav tm="0">
                                          <p:val>
                                            <p:strVal val="#ppt_x"/>
                                          </p:val>
                                        </p:tav>
                                        <p:tav tm="100000">
                                          <p:val>
                                            <p:strVal val="#ppt_x"/>
                                          </p:val>
                                        </p:tav>
                                      </p:tavLst>
                                    </p:anim>
                                    <p:anim calcmode="lin" valueType="num">
                                      <p:cBhvr>
                                        <p:cTn id="207" dur="500" fill="hold"/>
                                        <p:tgtEl>
                                          <p:spTgt spid="9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7" name="Whop.wav"/>
                                        </p:tgtEl>
                                      </p:cMediaNode>
                                    </p:audio>
                                  </p:subTnLst>
                                </p:cTn>
                              </p:par>
                            </p:childTnLst>
                          </p:cTn>
                        </p:par>
                        <p:par>
                          <p:cTn id="208" fill="hold">
                            <p:stCondLst>
                              <p:cond delay="8500"/>
                            </p:stCondLst>
                            <p:childTnLst>
                              <p:par>
                                <p:cTn id="209" presetID="47" presetClass="entr" presetSubtype="0" fill="hold" nodeType="afterEffect">
                                  <p:stCondLst>
                                    <p:cond delay="0"/>
                                  </p:stCondLst>
                                  <p:childTnLst>
                                    <p:set>
                                      <p:cBhvr>
                                        <p:cTn id="210" dur="1" fill="hold">
                                          <p:stCondLst>
                                            <p:cond delay="0"/>
                                          </p:stCondLst>
                                        </p:cTn>
                                        <p:tgtEl>
                                          <p:spTgt spid="94"/>
                                        </p:tgtEl>
                                        <p:attrNameLst>
                                          <p:attrName>style.visibility</p:attrName>
                                        </p:attrNameLst>
                                      </p:cBhvr>
                                      <p:to>
                                        <p:strVal val="visible"/>
                                      </p:to>
                                    </p:set>
                                    <p:animEffect transition="in" filter="fade">
                                      <p:cBhvr>
                                        <p:cTn id="211" dur="500"/>
                                        <p:tgtEl>
                                          <p:spTgt spid="94"/>
                                        </p:tgtEl>
                                      </p:cBhvr>
                                    </p:animEffect>
                                    <p:anim calcmode="lin" valueType="num">
                                      <p:cBhvr>
                                        <p:cTn id="212" dur="500" fill="hold"/>
                                        <p:tgtEl>
                                          <p:spTgt spid="94"/>
                                        </p:tgtEl>
                                        <p:attrNameLst>
                                          <p:attrName>ppt_x</p:attrName>
                                        </p:attrNameLst>
                                      </p:cBhvr>
                                      <p:tavLst>
                                        <p:tav tm="0">
                                          <p:val>
                                            <p:strVal val="#ppt_x"/>
                                          </p:val>
                                        </p:tav>
                                        <p:tav tm="100000">
                                          <p:val>
                                            <p:strVal val="#ppt_x"/>
                                          </p:val>
                                        </p:tav>
                                      </p:tavLst>
                                    </p:anim>
                                    <p:anim calcmode="lin" valueType="num">
                                      <p:cBhvr>
                                        <p:cTn id="213" dur="500" fill="hold"/>
                                        <p:tgtEl>
                                          <p:spTgt spid="9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7" name="Whop.wav"/>
                                        </p:tgtEl>
                                      </p:cMediaNode>
                                    </p:audio>
                                  </p:subTnLst>
                                </p:cTn>
                              </p:par>
                            </p:childTnLst>
                          </p:cTn>
                        </p:par>
                        <p:par>
                          <p:cTn id="214" fill="hold">
                            <p:stCondLst>
                              <p:cond delay="9000"/>
                            </p:stCondLst>
                            <p:childTnLst>
                              <p:par>
                                <p:cTn id="215" presetID="47" presetClass="entr" presetSubtype="0" fill="hold" nodeType="afterEffect">
                                  <p:stCondLst>
                                    <p:cond delay="0"/>
                                  </p:stCondLst>
                                  <p:childTnLst>
                                    <p:set>
                                      <p:cBhvr>
                                        <p:cTn id="216" dur="1" fill="hold">
                                          <p:stCondLst>
                                            <p:cond delay="0"/>
                                          </p:stCondLst>
                                        </p:cTn>
                                        <p:tgtEl>
                                          <p:spTgt spid="100"/>
                                        </p:tgtEl>
                                        <p:attrNameLst>
                                          <p:attrName>style.visibility</p:attrName>
                                        </p:attrNameLst>
                                      </p:cBhvr>
                                      <p:to>
                                        <p:strVal val="visible"/>
                                      </p:to>
                                    </p:set>
                                    <p:animEffect transition="in" filter="fade">
                                      <p:cBhvr>
                                        <p:cTn id="217" dur="500"/>
                                        <p:tgtEl>
                                          <p:spTgt spid="100"/>
                                        </p:tgtEl>
                                      </p:cBhvr>
                                    </p:animEffect>
                                    <p:anim calcmode="lin" valueType="num">
                                      <p:cBhvr>
                                        <p:cTn id="218" dur="500" fill="hold"/>
                                        <p:tgtEl>
                                          <p:spTgt spid="100"/>
                                        </p:tgtEl>
                                        <p:attrNameLst>
                                          <p:attrName>ppt_x</p:attrName>
                                        </p:attrNameLst>
                                      </p:cBhvr>
                                      <p:tavLst>
                                        <p:tav tm="0">
                                          <p:val>
                                            <p:strVal val="#ppt_x"/>
                                          </p:val>
                                        </p:tav>
                                        <p:tav tm="100000">
                                          <p:val>
                                            <p:strVal val="#ppt_x"/>
                                          </p:val>
                                        </p:tav>
                                      </p:tavLst>
                                    </p:anim>
                                    <p:anim calcmode="lin" valueType="num">
                                      <p:cBhvr>
                                        <p:cTn id="219" dur="500" fill="hold"/>
                                        <p:tgtEl>
                                          <p:spTgt spid="10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7" name="Whop.wav"/>
                                        </p:tgtEl>
                                      </p:cMediaNode>
                                    </p:audio>
                                  </p:subTnLst>
                                </p:cTn>
                              </p:par>
                            </p:childTnLst>
                          </p:cTn>
                        </p:par>
                        <p:par>
                          <p:cTn id="220" fill="hold">
                            <p:stCondLst>
                              <p:cond delay="9500"/>
                            </p:stCondLst>
                            <p:childTnLst>
                              <p:par>
                                <p:cTn id="221" presetID="47" presetClass="entr" presetSubtype="0" fill="hold" nodeType="after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fade">
                                      <p:cBhvr>
                                        <p:cTn id="223" dur="500"/>
                                        <p:tgtEl>
                                          <p:spTgt spid="64"/>
                                        </p:tgtEl>
                                      </p:cBhvr>
                                    </p:animEffect>
                                    <p:anim calcmode="lin" valueType="num">
                                      <p:cBhvr>
                                        <p:cTn id="224" dur="500" fill="hold"/>
                                        <p:tgtEl>
                                          <p:spTgt spid="64"/>
                                        </p:tgtEl>
                                        <p:attrNameLst>
                                          <p:attrName>ppt_x</p:attrName>
                                        </p:attrNameLst>
                                      </p:cBhvr>
                                      <p:tavLst>
                                        <p:tav tm="0">
                                          <p:val>
                                            <p:strVal val="#ppt_x"/>
                                          </p:val>
                                        </p:tav>
                                        <p:tav tm="100000">
                                          <p:val>
                                            <p:strVal val="#ppt_x"/>
                                          </p:val>
                                        </p:tav>
                                      </p:tavLst>
                                    </p:anim>
                                    <p:anim calcmode="lin" valueType="num">
                                      <p:cBhvr>
                                        <p:cTn id="225"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7" name="Whop.wav"/>
                                        </p:tgtEl>
                                      </p:cMediaNode>
                                    </p:audio>
                                  </p:subTnLst>
                                </p:cTn>
                              </p:par>
                            </p:childTnLst>
                          </p:cTn>
                        </p:par>
                        <p:par>
                          <p:cTn id="226" fill="hold">
                            <p:stCondLst>
                              <p:cond delay="10000"/>
                            </p:stCondLst>
                            <p:childTnLst>
                              <p:par>
                                <p:cTn id="227" presetID="47" presetClass="entr" presetSubtype="0" fill="hold" nodeType="after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fade">
                                      <p:cBhvr>
                                        <p:cTn id="229" dur="500"/>
                                        <p:tgtEl>
                                          <p:spTgt spid="65"/>
                                        </p:tgtEl>
                                      </p:cBhvr>
                                    </p:animEffect>
                                    <p:anim calcmode="lin" valueType="num">
                                      <p:cBhvr>
                                        <p:cTn id="230" dur="500" fill="hold"/>
                                        <p:tgtEl>
                                          <p:spTgt spid="65"/>
                                        </p:tgtEl>
                                        <p:attrNameLst>
                                          <p:attrName>ppt_x</p:attrName>
                                        </p:attrNameLst>
                                      </p:cBhvr>
                                      <p:tavLst>
                                        <p:tav tm="0">
                                          <p:val>
                                            <p:strVal val="#ppt_x"/>
                                          </p:val>
                                        </p:tav>
                                        <p:tav tm="100000">
                                          <p:val>
                                            <p:strVal val="#ppt_x"/>
                                          </p:val>
                                        </p:tav>
                                      </p:tavLst>
                                    </p:anim>
                                    <p:anim calcmode="lin" valueType="num">
                                      <p:cBhvr>
                                        <p:cTn id="231" dur="500" fill="hold"/>
                                        <p:tgtEl>
                                          <p:spTgt spid="6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7" name="Whop.wav"/>
                                        </p:tgtEl>
                                      </p:cMediaNode>
                                    </p:audio>
                                  </p:subTnLst>
                                </p:cTn>
                              </p:par>
                            </p:childTnLst>
                          </p:cTn>
                        </p:par>
                        <p:par>
                          <p:cTn id="232" fill="hold">
                            <p:stCondLst>
                              <p:cond delay="10500"/>
                            </p:stCondLst>
                            <p:childTnLst>
                              <p:par>
                                <p:cTn id="233" presetID="47" presetClass="entr" presetSubtype="0" fill="hold" nodeType="afterEffect">
                                  <p:stCondLst>
                                    <p:cond delay="0"/>
                                  </p:stCondLst>
                                  <p:childTnLst>
                                    <p:set>
                                      <p:cBhvr>
                                        <p:cTn id="234" dur="1" fill="hold">
                                          <p:stCondLst>
                                            <p:cond delay="0"/>
                                          </p:stCondLst>
                                        </p:cTn>
                                        <p:tgtEl>
                                          <p:spTgt spid="66"/>
                                        </p:tgtEl>
                                        <p:attrNameLst>
                                          <p:attrName>style.visibility</p:attrName>
                                        </p:attrNameLst>
                                      </p:cBhvr>
                                      <p:to>
                                        <p:strVal val="visible"/>
                                      </p:to>
                                    </p:set>
                                    <p:animEffect transition="in" filter="fade">
                                      <p:cBhvr>
                                        <p:cTn id="235" dur="500"/>
                                        <p:tgtEl>
                                          <p:spTgt spid="66"/>
                                        </p:tgtEl>
                                      </p:cBhvr>
                                    </p:animEffect>
                                    <p:anim calcmode="lin" valueType="num">
                                      <p:cBhvr>
                                        <p:cTn id="236" dur="500" fill="hold"/>
                                        <p:tgtEl>
                                          <p:spTgt spid="66"/>
                                        </p:tgtEl>
                                        <p:attrNameLst>
                                          <p:attrName>ppt_x</p:attrName>
                                        </p:attrNameLst>
                                      </p:cBhvr>
                                      <p:tavLst>
                                        <p:tav tm="0">
                                          <p:val>
                                            <p:strVal val="#ppt_x"/>
                                          </p:val>
                                        </p:tav>
                                        <p:tav tm="100000">
                                          <p:val>
                                            <p:strVal val="#ppt_x"/>
                                          </p:val>
                                        </p:tav>
                                      </p:tavLst>
                                    </p:anim>
                                    <p:anim calcmode="lin" valueType="num">
                                      <p:cBhvr>
                                        <p:cTn id="237" dur="500" fill="hold"/>
                                        <p:tgtEl>
                                          <p:spTgt spid="6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7" name="Whop.wav"/>
                                        </p:tgtEl>
                                      </p:cMediaNode>
                                    </p:audio>
                                  </p:subTnLst>
                                </p:cTn>
                              </p:par>
                            </p:childTnLst>
                          </p:cTn>
                        </p:par>
                        <p:par>
                          <p:cTn id="238" fill="hold">
                            <p:stCondLst>
                              <p:cond delay="11000"/>
                            </p:stCondLst>
                            <p:childTnLst>
                              <p:par>
                                <p:cTn id="239" presetID="47" presetClass="entr" presetSubtype="0" fill="hold" nodeType="afterEffect">
                                  <p:stCondLst>
                                    <p:cond delay="0"/>
                                  </p:stCondLst>
                                  <p:childTnLst>
                                    <p:set>
                                      <p:cBhvr>
                                        <p:cTn id="240" dur="1" fill="hold">
                                          <p:stCondLst>
                                            <p:cond delay="0"/>
                                          </p:stCondLst>
                                        </p:cTn>
                                        <p:tgtEl>
                                          <p:spTgt spid="67"/>
                                        </p:tgtEl>
                                        <p:attrNameLst>
                                          <p:attrName>style.visibility</p:attrName>
                                        </p:attrNameLst>
                                      </p:cBhvr>
                                      <p:to>
                                        <p:strVal val="visible"/>
                                      </p:to>
                                    </p:set>
                                    <p:animEffect transition="in" filter="fade">
                                      <p:cBhvr>
                                        <p:cTn id="241" dur="500"/>
                                        <p:tgtEl>
                                          <p:spTgt spid="67"/>
                                        </p:tgtEl>
                                      </p:cBhvr>
                                    </p:animEffect>
                                    <p:anim calcmode="lin" valueType="num">
                                      <p:cBhvr>
                                        <p:cTn id="242" dur="500" fill="hold"/>
                                        <p:tgtEl>
                                          <p:spTgt spid="67"/>
                                        </p:tgtEl>
                                        <p:attrNameLst>
                                          <p:attrName>ppt_x</p:attrName>
                                        </p:attrNameLst>
                                      </p:cBhvr>
                                      <p:tavLst>
                                        <p:tav tm="0">
                                          <p:val>
                                            <p:strVal val="#ppt_x"/>
                                          </p:val>
                                        </p:tav>
                                        <p:tav tm="100000">
                                          <p:val>
                                            <p:strVal val="#ppt_x"/>
                                          </p:val>
                                        </p:tav>
                                      </p:tavLst>
                                    </p:anim>
                                    <p:anim calcmode="lin" valueType="num">
                                      <p:cBhvr>
                                        <p:cTn id="243" dur="500" fill="hold"/>
                                        <p:tgtEl>
                                          <p:spTgt spid="6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7" name="Whop.wav"/>
                                        </p:tgtEl>
                                      </p:cMediaNode>
                                    </p:audio>
                                  </p:subTnLst>
                                </p:cTn>
                              </p:par>
                            </p:childTnLst>
                          </p:cTn>
                        </p:par>
                        <p:par>
                          <p:cTn id="244" fill="hold">
                            <p:stCondLst>
                              <p:cond delay="11500"/>
                            </p:stCondLst>
                            <p:childTnLst>
                              <p:par>
                                <p:cTn id="245" presetID="47" presetClass="entr" presetSubtype="0" fill="hold" nodeType="afterEffect">
                                  <p:stCondLst>
                                    <p:cond delay="0"/>
                                  </p:stCondLst>
                                  <p:childTnLst>
                                    <p:set>
                                      <p:cBhvr>
                                        <p:cTn id="246" dur="1" fill="hold">
                                          <p:stCondLst>
                                            <p:cond delay="0"/>
                                          </p:stCondLst>
                                        </p:cTn>
                                        <p:tgtEl>
                                          <p:spTgt spid="68"/>
                                        </p:tgtEl>
                                        <p:attrNameLst>
                                          <p:attrName>style.visibility</p:attrName>
                                        </p:attrNameLst>
                                      </p:cBhvr>
                                      <p:to>
                                        <p:strVal val="visible"/>
                                      </p:to>
                                    </p:set>
                                    <p:animEffect transition="in" filter="fade">
                                      <p:cBhvr>
                                        <p:cTn id="247" dur="500"/>
                                        <p:tgtEl>
                                          <p:spTgt spid="68"/>
                                        </p:tgtEl>
                                      </p:cBhvr>
                                    </p:animEffect>
                                    <p:anim calcmode="lin" valueType="num">
                                      <p:cBhvr>
                                        <p:cTn id="248" dur="500" fill="hold"/>
                                        <p:tgtEl>
                                          <p:spTgt spid="68"/>
                                        </p:tgtEl>
                                        <p:attrNameLst>
                                          <p:attrName>ppt_x</p:attrName>
                                        </p:attrNameLst>
                                      </p:cBhvr>
                                      <p:tavLst>
                                        <p:tav tm="0">
                                          <p:val>
                                            <p:strVal val="#ppt_x"/>
                                          </p:val>
                                        </p:tav>
                                        <p:tav tm="100000">
                                          <p:val>
                                            <p:strVal val="#ppt_x"/>
                                          </p:val>
                                        </p:tav>
                                      </p:tavLst>
                                    </p:anim>
                                    <p:anim calcmode="lin" valueType="num">
                                      <p:cBhvr>
                                        <p:cTn id="249" dur="500" fill="hold"/>
                                        <p:tgtEl>
                                          <p:spTgt spid="6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7" name="Whop.wav"/>
                                        </p:tgtEl>
                                      </p:cMediaNode>
                                    </p:audio>
                                  </p:subTnLst>
                                </p:cTn>
                              </p:par>
                            </p:childTnLst>
                          </p:cTn>
                        </p:par>
                      </p:childTnLst>
                    </p:cTn>
                  </p:par>
                  <p:par>
                    <p:cTn id="250" fill="hold">
                      <p:stCondLst>
                        <p:cond delay="indefinite"/>
                      </p:stCondLst>
                      <p:childTnLst>
                        <p:par>
                          <p:cTn id="251" fill="hold">
                            <p:stCondLst>
                              <p:cond delay="0"/>
                            </p:stCondLst>
                            <p:childTnLst>
                              <p:par>
                                <p:cTn id="252" presetID="3" presetClass="entr" presetSubtype="10" fill="hold" nodeType="clickEffect">
                                  <p:stCondLst>
                                    <p:cond delay="0"/>
                                  </p:stCondLst>
                                  <p:childTnLst>
                                    <p:set>
                                      <p:cBhvr>
                                        <p:cTn id="253" dur="1" fill="hold">
                                          <p:stCondLst>
                                            <p:cond delay="0"/>
                                          </p:stCondLst>
                                        </p:cTn>
                                        <p:tgtEl>
                                          <p:spTgt spid="86"/>
                                        </p:tgtEl>
                                        <p:attrNameLst>
                                          <p:attrName>style.visibility</p:attrName>
                                        </p:attrNameLst>
                                      </p:cBhvr>
                                      <p:to>
                                        <p:strVal val="visible"/>
                                      </p:to>
                                    </p:set>
                                    <p:animEffect transition="in" filter="blinds(horizontal)">
                                      <p:cBhvr>
                                        <p:cTn id="254" dur="500"/>
                                        <p:tgtEl>
                                          <p:spTgt spid="86"/>
                                        </p:tgtEl>
                                      </p:cBhvr>
                                    </p:animEffect>
                                  </p:childTnLst>
                                  <p:subTnLst>
                                    <p:audio>
                                      <p:cMediaNode>
                                        <p:cTn display="0" masterRel="sameClick">
                                          <p:stCondLst>
                                            <p:cond evt="begin" delay="0">
                                              <p:tn val="252"/>
                                            </p:cond>
                                          </p:stCondLst>
                                          <p:endCondLst>
                                            <p:cond evt="onStopAudio" delay="0">
                                              <p:tgtEl>
                                                <p:sldTgt/>
                                              </p:tgtEl>
                                            </p:cond>
                                          </p:endCondLst>
                                        </p:cTn>
                                        <p:tgtEl>
                                          <p:sndTgt r:embed="rId8" name="1316 - whistle up.wav"/>
                                        </p:tgtEl>
                                      </p:cMediaNode>
                                    </p:audio>
                                  </p:subTnLst>
                                </p:cTn>
                              </p:par>
                            </p:childTnLst>
                          </p:cTn>
                        </p:par>
                      </p:childTnLst>
                    </p:cTn>
                  </p:par>
                  <p:par>
                    <p:cTn id="255" fill="hold">
                      <p:stCondLst>
                        <p:cond delay="indefinite"/>
                      </p:stCondLst>
                      <p:childTnLst>
                        <p:par>
                          <p:cTn id="256" fill="hold">
                            <p:stCondLst>
                              <p:cond delay="0"/>
                            </p:stCondLst>
                            <p:childTnLst>
                              <p:par>
                                <p:cTn id="257" presetID="3" presetClass="entr" presetSubtype="10" fill="hold" nodeType="clickEffect">
                                  <p:stCondLst>
                                    <p:cond delay="0"/>
                                  </p:stCondLst>
                                  <p:childTnLst>
                                    <p:set>
                                      <p:cBhvr>
                                        <p:cTn id="258" dur="1" fill="hold">
                                          <p:stCondLst>
                                            <p:cond delay="0"/>
                                          </p:stCondLst>
                                        </p:cTn>
                                        <p:tgtEl>
                                          <p:spTgt spid="87"/>
                                        </p:tgtEl>
                                        <p:attrNameLst>
                                          <p:attrName>style.visibility</p:attrName>
                                        </p:attrNameLst>
                                      </p:cBhvr>
                                      <p:to>
                                        <p:strVal val="visible"/>
                                      </p:to>
                                    </p:set>
                                    <p:animEffect transition="in" filter="blinds(horizontal)">
                                      <p:cBhvr>
                                        <p:cTn id="259" dur="500"/>
                                        <p:tgtEl>
                                          <p:spTgt spid="87"/>
                                        </p:tgtEl>
                                      </p:cBhvr>
                                    </p:animEffect>
                                  </p:childTnLst>
                                  <p:subTnLst>
                                    <p:audio>
                                      <p:cMediaNode>
                                        <p:cTn display="0" masterRel="sameClick">
                                          <p:stCondLst>
                                            <p:cond evt="begin" delay="0">
                                              <p:tn val="257"/>
                                            </p:cond>
                                          </p:stCondLst>
                                          <p:endCondLst>
                                            <p:cond evt="onStopAudio" delay="0">
                                              <p:tgtEl>
                                                <p:sldTgt/>
                                              </p:tgtEl>
                                            </p:cond>
                                          </p:endCondLst>
                                        </p:cTn>
                                        <p:tgtEl>
                                          <p:sndTgt r:embed="rId8" name="1316 - whistle up.wav"/>
                                        </p:tgtEl>
                                      </p:cMediaNode>
                                    </p:audio>
                                  </p:subTnLst>
                                </p:cTn>
                              </p:par>
                            </p:childTnLst>
                          </p:cTn>
                        </p:par>
                      </p:childTnLst>
                    </p:cTn>
                  </p:par>
                  <p:par>
                    <p:cTn id="260" fill="hold">
                      <p:stCondLst>
                        <p:cond delay="indefinite"/>
                      </p:stCondLst>
                      <p:childTnLst>
                        <p:par>
                          <p:cTn id="261" fill="hold">
                            <p:stCondLst>
                              <p:cond delay="0"/>
                            </p:stCondLst>
                            <p:childTnLst>
                              <p:par>
                                <p:cTn id="262" presetID="3" presetClass="entr" presetSubtype="10" fill="hold" nodeType="clickEffect">
                                  <p:stCondLst>
                                    <p:cond delay="0"/>
                                  </p:stCondLst>
                                  <p:childTnLst>
                                    <p:set>
                                      <p:cBhvr>
                                        <p:cTn id="263" dur="1" fill="hold">
                                          <p:stCondLst>
                                            <p:cond delay="0"/>
                                          </p:stCondLst>
                                        </p:cTn>
                                        <p:tgtEl>
                                          <p:spTgt spid="88"/>
                                        </p:tgtEl>
                                        <p:attrNameLst>
                                          <p:attrName>style.visibility</p:attrName>
                                        </p:attrNameLst>
                                      </p:cBhvr>
                                      <p:to>
                                        <p:strVal val="visible"/>
                                      </p:to>
                                    </p:set>
                                    <p:animEffect transition="in" filter="blinds(horizontal)">
                                      <p:cBhvr>
                                        <p:cTn id="264" dur="500"/>
                                        <p:tgtEl>
                                          <p:spTgt spid="88"/>
                                        </p:tgtEl>
                                      </p:cBhvr>
                                    </p:animEffect>
                                  </p:childTnLst>
                                  <p:subTnLst>
                                    <p:audio>
                                      <p:cMediaNode>
                                        <p:cTn display="0" masterRel="sameClick">
                                          <p:stCondLst>
                                            <p:cond evt="begin" delay="0">
                                              <p:tn val="262"/>
                                            </p:cond>
                                          </p:stCondLst>
                                          <p:endCondLst>
                                            <p:cond evt="onStopAudio" delay="0">
                                              <p:tgtEl>
                                                <p:sldTgt/>
                                              </p:tgtEl>
                                            </p:cond>
                                          </p:endCondLst>
                                        </p:cTn>
                                        <p:tgtEl>
                                          <p:sndTgt r:embed="rId8" name="1316 - whistle up.wav"/>
                                        </p:tgtEl>
                                      </p:cMediaNode>
                                    </p:audio>
                                  </p:subTnLst>
                                </p:cTn>
                              </p:par>
                            </p:childTnLst>
                          </p:cTn>
                        </p:par>
                      </p:childTnLst>
                    </p:cTn>
                  </p:par>
                  <p:par>
                    <p:cTn id="265" fill="hold">
                      <p:stCondLst>
                        <p:cond delay="indefinite"/>
                      </p:stCondLst>
                      <p:childTnLst>
                        <p:par>
                          <p:cTn id="266" fill="hold">
                            <p:stCondLst>
                              <p:cond delay="0"/>
                            </p:stCondLst>
                            <p:childTnLst>
                              <p:par>
                                <p:cTn id="267" presetID="3" presetClass="entr" presetSubtype="10" fill="hold" nodeType="clickEffect">
                                  <p:stCondLst>
                                    <p:cond delay="0"/>
                                  </p:stCondLst>
                                  <p:childTnLst>
                                    <p:set>
                                      <p:cBhvr>
                                        <p:cTn id="268" dur="1" fill="hold">
                                          <p:stCondLst>
                                            <p:cond delay="0"/>
                                          </p:stCondLst>
                                        </p:cTn>
                                        <p:tgtEl>
                                          <p:spTgt spid="89"/>
                                        </p:tgtEl>
                                        <p:attrNameLst>
                                          <p:attrName>style.visibility</p:attrName>
                                        </p:attrNameLst>
                                      </p:cBhvr>
                                      <p:to>
                                        <p:strVal val="visible"/>
                                      </p:to>
                                    </p:set>
                                    <p:animEffect transition="in" filter="blinds(horizontal)">
                                      <p:cBhvr>
                                        <p:cTn id="269" dur="500"/>
                                        <p:tgtEl>
                                          <p:spTgt spid="89"/>
                                        </p:tgtEl>
                                      </p:cBhvr>
                                    </p:animEffect>
                                  </p:childTnLst>
                                  <p:subTnLst>
                                    <p:audio>
                                      <p:cMediaNode>
                                        <p:cTn display="0" masterRel="sameClick">
                                          <p:stCondLst>
                                            <p:cond evt="begin" delay="0">
                                              <p:tn val="267"/>
                                            </p:cond>
                                          </p:stCondLst>
                                          <p:endCondLst>
                                            <p:cond evt="onStopAudio" delay="0">
                                              <p:tgtEl>
                                                <p:sldTgt/>
                                              </p:tgtEl>
                                            </p:cond>
                                          </p:endCondLst>
                                        </p:cTn>
                                        <p:tgtEl>
                                          <p:sndTgt r:embed="rId8" name="1316 - whistle up.wav"/>
                                        </p:tgtEl>
                                      </p:cMediaNode>
                                    </p:audio>
                                  </p:subTnLst>
                                </p:cTn>
                              </p:par>
                            </p:childTnLst>
                          </p:cTn>
                        </p:par>
                      </p:childTnLst>
                    </p:cTn>
                  </p:par>
                  <p:par>
                    <p:cTn id="270" fill="hold">
                      <p:stCondLst>
                        <p:cond delay="indefinite"/>
                      </p:stCondLst>
                      <p:childTnLst>
                        <p:par>
                          <p:cTn id="271" fill="hold">
                            <p:stCondLst>
                              <p:cond delay="0"/>
                            </p:stCondLst>
                            <p:childTnLst>
                              <p:par>
                                <p:cTn id="272" presetID="3" presetClass="entr" presetSubtype="10" fill="hold" nodeType="clickEffect">
                                  <p:stCondLst>
                                    <p:cond delay="0"/>
                                  </p:stCondLst>
                                  <p:childTnLst>
                                    <p:set>
                                      <p:cBhvr>
                                        <p:cTn id="273" dur="1" fill="hold">
                                          <p:stCondLst>
                                            <p:cond delay="0"/>
                                          </p:stCondLst>
                                        </p:cTn>
                                        <p:tgtEl>
                                          <p:spTgt spid="90"/>
                                        </p:tgtEl>
                                        <p:attrNameLst>
                                          <p:attrName>style.visibility</p:attrName>
                                        </p:attrNameLst>
                                      </p:cBhvr>
                                      <p:to>
                                        <p:strVal val="visible"/>
                                      </p:to>
                                    </p:set>
                                    <p:animEffect transition="in" filter="blinds(horizontal)">
                                      <p:cBhvr>
                                        <p:cTn id="274" dur="500"/>
                                        <p:tgtEl>
                                          <p:spTgt spid="90"/>
                                        </p:tgtEl>
                                      </p:cBhvr>
                                    </p:animEffect>
                                  </p:childTnLst>
                                  <p:subTnLst>
                                    <p:audio>
                                      <p:cMediaNode>
                                        <p:cTn display="0" masterRel="sameClick">
                                          <p:stCondLst>
                                            <p:cond evt="begin" delay="0">
                                              <p:tn val="272"/>
                                            </p:cond>
                                          </p:stCondLst>
                                          <p:endCondLst>
                                            <p:cond evt="onStopAudio" delay="0">
                                              <p:tgtEl>
                                                <p:sldTgt/>
                                              </p:tgtEl>
                                            </p:cond>
                                          </p:endCondLst>
                                        </p:cTn>
                                        <p:tgtEl>
                                          <p:sndTgt r:embed="rId8" name="1316 - whistle up.wav"/>
                                        </p:tgtEl>
                                      </p:cMediaNode>
                                    </p:audio>
                                  </p:subTnLst>
                                </p:cTn>
                              </p:par>
                            </p:childTnLst>
                          </p:cTn>
                        </p:par>
                      </p:childTnLst>
                    </p:cTn>
                  </p:par>
                  <p:par>
                    <p:cTn id="275" fill="hold">
                      <p:stCondLst>
                        <p:cond delay="indefinite"/>
                      </p:stCondLst>
                      <p:childTnLst>
                        <p:par>
                          <p:cTn id="276" fill="hold">
                            <p:stCondLst>
                              <p:cond delay="0"/>
                            </p:stCondLst>
                            <p:childTnLst>
                              <p:par>
                                <p:cTn id="277" presetID="3" presetClass="entr" presetSubtype="10" fill="hold" nodeType="clickEffect">
                                  <p:stCondLst>
                                    <p:cond delay="0"/>
                                  </p:stCondLst>
                                  <p:childTnLst>
                                    <p:set>
                                      <p:cBhvr>
                                        <p:cTn id="278" dur="1" fill="hold">
                                          <p:stCondLst>
                                            <p:cond delay="0"/>
                                          </p:stCondLst>
                                        </p:cTn>
                                        <p:tgtEl>
                                          <p:spTgt spid="118"/>
                                        </p:tgtEl>
                                        <p:attrNameLst>
                                          <p:attrName>style.visibility</p:attrName>
                                        </p:attrNameLst>
                                      </p:cBhvr>
                                      <p:to>
                                        <p:strVal val="visible"/>
                                      </p:to>
                                    </p:set>
                                    <p:animEffect transition="in" filter="blinds(horizontal)">
                                      <p:cBhvr>
                                        <p:cTn id="279" dur="500"/>
                                        <p:tgtEl>
                                          <p:spTgt spid="118"/>
                                        </p:tgtEl>
                                      </p:cBhvr>
                                    </p:animEffect>
                                  </p:childTnLst>
                                  <p:subTnLst>
                                    <p:audio>
                                      <p:cMediaNode>
                                        <p:cTn display="0" masterRel="sameClick">
                                          <p:stCondLst>
                                            <p:cond evt="begin" delay="0">
                                              <p:tn val="277"/>
                                            </p:cond>
                                          </p:stCondLst>
                                          <p:endCondLst>
                                            <p:cond evt="onStopAudio" delay="0">
                                              <p:tgtEl>
                                                <p:sldTgt/>
                                              </p:tgtEl>
                                            </p:cond>
                                          </p:endCondLst>
                                        </p:cTn>
                                        <p:tgtEl>
                                          <p:sndTgt r:embed="rId8" name="1316 - whistle up.wav"/>
                                        </p:tgtEl>
                                      </p:cMediaNode>
                                    </p:audio>
                                  </p:sub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nodeType="clickEffect">
                                  <p:stCondLst>
                                    <p:cond delay="0"/>
                                  </p:stCondLst>
                                  <p:childTnLst>
                                    <p:set>
                                      <p:cBhvr>
                                        <p:cTn id="283" dur="1" fill="hold">
                                          <p:stCondLst>
                                            <p:cond delay="0"/>
                                          </p:stCondLst>
                                        </p:cTn>
                                        <p:tgtEl>
                                          <p:spTgt spid="91"/>
                                        </p:tgtEl>
                                        <p:attrNameLst>
                                          <p:attrName>style.visibility</p:attrName>
                                        </p:attrNameLst>
                                      </p:cBhvr>
                                      <p:to>
                                        <p:strVal val="visible"/>
                                      </p:to>
                                    </p:set>
                                    <p:animEffect transition="in" filter="blinds(horizontal)">
                                      <p:cBhvr>
                                        <p:cTn id="284" dur="500"/>
                                        <p:tgtEl>
                                          <p:spTgt spid="91"/>
                                        </p:tgtEl>
                                      </p:cBhvr>
                                    </p:animEffect>
                                  </p:childTnLst>
                                  <p:subTnLst>
                                    <p:audio>
                                      <p:cMediaNode>
                                        <p:cTn display="0" masterRel="sameClick">
                                          <p:stCondLst>
                                            <p:cond evt="begin" delay="0">
                                              <p:tn val="282"/>
                                            </p:cond>
                                          </p:stCondLst>
                                          <p:endCondLst>
                                            <p:cond evt="onStopAudio" delay="0">
                                              <p:tgtEl>
                                                <p:sldTgt/>
                                              </p:tgtEl>
                                            </p:cond>
                                          </p:endCondLst>
                                        </p:cTn>
                                        <p:tgtEl>
                                          <p:sndTgt r:embed="rId8" name="1316 - whistle up.wav"/>
                                        </p:tgtEl>
                                      </p:cMediaNode>
                                    </p:audio>
                                  </p:subTnLst>
                                </p:cTn>
                              </p:par>
                            </p:childTnLst>
                          </p:cTn>
                        </p:par>
                      </p:childTnLst>
                    </p:cTn>
                  </p:par>
                  <p:par>
                    <p:cTn id="285" fill="hold">
                      <p:stCondLst>
                        <p:cond delay="indefinite"/>
                      </p:stCondLst>
                      <p:childTnLst>
                        <p:par>
                          <p:cTn id="286" fill="hold">
                            <p:stCondLst>
                              <p:cond delay="0"/>
                            </p:stCondLst>
                            <p:childTnLst>
                              <p:par>
                                <p:cTn id="287" presetID="3" presetClass="entr" presetSubtype="10" fill="hold" nodeType="clickEffect">
                                  <p:stCondLst>
                                    <p:cond delay="0"/>
                                  </p:stCondLst>
                                  <p:childTnLst>
                                    <p:set>
                                      <p:cBhvr>
                                        <p:cTn id="288" dur="1" fill="hold">
                                          <p:stCondLst>
                                            <p:cond delay="0"/>
                                          </p:stCondLst>
                                        </p:cTn>
                                        <p:tgtEl>
                                          <p:spTgt spid="95"/>
                                        </p:tgtEl>
                                        <p:attrNameLst>
                                          <p:attrName>style.visibility</p:attrName>
                                        </p:attrNameLst>
                                      </p:cBhvr>
                                      <p:to>
                                        <p:strVal val="visible"/>
                                      </p:to>
                                    </p:set>
                                    <p:animEffect transition="in" filter="blinds(horizontal)">
                                      <p:cBhvr>
                                        <p:cTn id="289" dur="500"/>
                                        <p:tgtEl>
                                          <p:spTgt spid="95"/>
                                        </p:tgtEl>
                                      </p:cBhvr>
                                    </p:animEffect>
                                  </p:childTnLst>
                                  <p:subTnLst>
                                    <p:audio>
                                      <p:cMediaNode>
                                        <p:cTn display="0" masterRel="sameClick">
                                          <p:stCondLst>
                                            <p:cond evt="begin" delay="0">
                                              <p:tn val="287"/>
                                            </p:cond>
                                          </p:stCondLst>
                                          <p:endCondLst>
                                            <p:cond evt="onStopAudio" delay="0">
                                              <p:tgtEl>
                                                <p:sldTgt/>
                                              </p:tgtEl>
                                            </p:cond>
                                          </p:endCondLst>
                                        </p:cTn>
                                        <p:tgtEl>
                                          <p:sndTgt r:embed="rId8" name="1316 - whistle up.wav"/>
                                        </p:tgtEl>
                                      </p:cMediaNode>
                                    </p:audio>
                                  </p:subTnLst>
                                </p:cTn>
                              </p:par>
                            </p:childTnLst>
                          </p:cTn>
                        </p:par>
                      </p:childTnLst>
                    </p:cTn>
                  </p:par>
                  <p:par>
                    <p:cTn id="290" fill="hold">
                      <p:stCondLst>
                        <p:cond delay="indefinite"/>
                      </p:stCondLst>
                      <p:childTnLst>
                        <p:par>
                          <p:cTn id="291" fill="hold">
                            <p:stCondLst>
                              <p:cond delay="0"/>
                            </p:stCondLst>
                            <p:childTnLst>
                              <p:par>
                                <p:cTn id="292" presetID="3" presetClass="entr" presetSubtype="10" fill="hold" nodeType="clickEffect">
                                  <p:stCondLst>
                                    <p:cond delay="0"/>
                                  </p:stCondLst>
                                  <p:childTnLst>
                                    <p:set>
                                      <p:cBhvr>
                                        <p:cTn id="293" dur="1" fill="hold">
                                          <p:stCondLst>
                                            <p:cond delay="0"/>
                                          </p:stCondLst>
                                        </p:cTn>
                                        <p:tgtEl>
                                          <p:spTgt spid="96"/>
                                        </p:tgtEl>
                                        <p:attrNameLst>
                                          <p:attrName>style.visibility</p:attrName>
                                        </p:attrNameLst>
                                      </p:cBhvr>
                                      <p:to>
                                        <p:strVal val="visible"/>
                                      </p:to>
                                    </p:set>
                                    <p:animEffect transition="in" filter="blinds(horizontal)">
                                      <p:cBhvr>
                                        <p:cTn id="294" dur="500"/>
                                        <p:tgtEl>
                                          <p:spTgt spid="96"/>
                                        </p:tgtEl>
                                      </p:cBhvr>
                                    </p:animEffect>
                                  </p:childTnLst>
                                  <p:subTnLst>
                                    <p:audio>
                                      <p:cMediaNode>
                                        <p:cTn display="0" masterRel="sameClick">
                                          <p:stCondLst>
                                            <p:cond evt="begin" delay="0">
                                              <p:tn val="292"/>
                                            </p:cond>
                                          </p:stCondLst>
                                          <p:endCondLst>
                                            <p:cond evt="onStopAudio" delay="0">
                                              <p:tgtEl>
                                                <p:sldTgt/>
                                              </p:tgtEl>
                                            </p:cond>
                                          </p:endCondLst>
                                        </p:cTn>
                                        <p:tgtEl>
                                          <p:sndTgt r:embed="rId8" name="1316 - whistle up.wav"/>
                                        </p:tgtEl>
                                      </p:cMediaNode>
                                    </p:audio>
                                  </p:subTnLst>
                                </p:cTn>
                              </p:par>
                            </p:childTnLst>
                          </p:cTn>
                        </p:par>
                      </p:childTnLst>
                    </p:cTn>
                  </p:par>
                  <p:par>
                    <p:cTn id="295" fill="hold">
                      <p:stCondLst>
                        <p:cond delay="indefinite"/>
                      </p:stCondLst>
                      <p:childTnLst>
                        <p:par>
                          <p:cTn id="296" fill="hold">
                            <p:stCondLst>
                              <p:cond delay="0"/>
                            </p:stCondLst>
                            <p:childTnLst>
                              <p:par>
                                <p:cTn id="297" presetID="3" presetClass="entr" presetSubtype="10" fill="hold" nodeType="clickEffect">
                                  <p:stCondLst>
                                    <p:cond delay="0"/>
                                  </p:stCondLst>
                                  <p:childTnLst>
                                    <p:set>
                                      <p:cBhvr>
                                        <p:cTn id="298" dur="1" fill="hold">
                                          <p:stCondLst>
                                            <p:cond delay="0"/>
                                          </p:stCondLst>
                                        </p:cTn>
                                        <p:tgtEl>
                                          <p:spTgt spid="97"/>
                                        </p:tgtEl>
                                        <p:attrNameLst>
                                          <p:attrName>style.visibility</p:attrName>
                                        </p:attrNameLst>
                                      </p:cBhvr>
                                      <p:to>
                                        <p:strVal val="visible"/>
                                      </p:to>
                                    </p:set>
                                    <p:animEffect transition="in" filter="blinds(horizontal)">
                                      <p:cBhvr>
                                        <p:cTn id="299" dur="500"/>
                                        <p:tgtEl>
                                          <p:spTgt spid="97"/>
                                        </p:tgtEl>
                                      </p:cBhvr>
                                    </p:animEffect>
                                  </p:childTnLst>
                                  <p:subTnLst>
                                    <p:audio>
                                      <p:cMediaNode>
                                        <p:cTn display="0" masterRel="sameClick">
                                          <p:stCondLst>
                                            <p:cond evt="begin" delay="0">
                                              <p:tn val="297"/>
                                            </p:cond>
                                          </p:stCondLst>
                                          <p:endCondLst>
                                            <p:cond evt="onStopAudio" delay="0">
                                              <p:tgtEl>
                                                <p:sldTgt/>
                                              </p:tgtEl>
                                            </p:cond>
                                          </p:endCondLst>
                                        </p:cTn>
                                        <p:tgtEl>
                                          <p:sndTgt r:embed="rId8" name="1316 - whistle up.wav"/>
                                        </p:tgtEl>
                                      </p:cMediaNode>
                                    </p:audio>
                                  </p:subTnLst>
                                </p:cTn>
                              </p:par>
                            </p:childTnLst>
                          </p:cTn>
                        </p:par>
                      </p:childTnLst>
                    </p:cTn>
                  </p:par>
                  <p:par>
                    <p:cTn id="300" fill="hold">
                      <p:stCondLst>
                        <p:cond delay="indefinite"/>
                      </p:stCondLst>
                      <p:childTnLst>
                        <p:par>
                          <p:cTn id="301" fill="hold">
                            <p:stCondLst>
                              <p:cond delay="0"/>
                            </p:stCondLst>
                            <p:childTnLst>
                              <p:par>
                                <p:cTn id="302" presetID="3" presetClass="entr" presetSubtype="10" fill="hold" nodeType="clickEffect">
                                  <p:stCondLst>
                                    <p:cond delay="0"/>
                                  </p:stCondLst>
                                  <p:childTnLst>
                                    <p:set>
                                      <p:cBhvr>
                                        <p:cTn id="303" dur="1" fill="hold">
                                          <p:stCondLst>
                                            <p:cond delay="0"/>
                                          </p:stCondLst>
                                        </p:cTn>
                                        <p:tgtEl>
                                          <p:spTgt spid="101"/>
                                        </p:tgtEl>
                                        <p:attrNameLst>
                                          <p:attrName>style.visibility</p:attrName>
                                        </p:attrNameLst>
                                      </p:cBhvr>
                                      <p:to>
                                        <p:strVal val="visible"/>
                                      </p:to>
                                    </p:set>
                                    <p:animEffect transition="in" filter="blinds(horizontal)">
                                      <p:cBhvr>
                                        <p:cTn id="304" dur="500"/>
                                        <p:tgtEl>
                                          <p:spTgt spid="101"/>
                                        </p:tgtEl>
                                      </p:cBhvr>
                                    </p:animEffect>
                                  </p:childTnLst>
                                  <p:subTnLst>
                                    <p:audio>
                                      <p:cMediaNode>
                                        <p:cTn display="0" masterRel="sameClick">
                                          <p:stCondLst>
                                            <p:cond evt="begin" delay="0">
                                              <p:tn val="302"/>
                                            </p:cond>
                                          </p:stCondLst>
                                          <p:endCondLst>
                                            <p:cond evt="onStopAudio" delay="0">
                                              <p:tgtEl>
                                                <p:sldTgt/>
                                              </p:tgtEl>
                                            </p:cond>
                                          </p:endCondLst>
                                        </p:cTn>
                                        <p:tgtEl>
                                          <p:sndTgt r:embed="rId8" name="1316 - whistle up.wav"/>
                                        </p:tgtEl>
                                      </p:cMediaNode>
                                    </p:audio>
                                  </p:subTnLst>
                                </p:cTn>
                              </p:par>
                            </p:childTnLst>
                          </p:cTn>
                        </p:par>
                      </p:childTnLst>
                    </p:cTn>
                  </p:par>
                  <p:par>
                    <p:cTn id="305" fill="hold">
                      <p:stCondLst>
                        <p:cond delay="indefinite"/>
                      </p:stCondLst>
                      <p:childTnLst>
                        <p:par>
                          <p:cTn id="306" fill="hold">
                            <p:stCondLst>
                              <p:cond delay="0"/>
                            </p:stCondLst>
                            <p:childTnLst>
                              <p:par>
                                <p:cTn id="307" presetID="3" presetClass="entr" presetSubtype="10" fill="hold" nodeType="clickEffect">
                                  <p:stCondLst>
                                    <p:cond delay="0"/>
                                  </p:stCondLst>
                                  <p:childTnLst>
                                    <p:set>
                                      <p:cBhvr>
                                        <p:cTn id="308" dur="1" fill="hold">
                                          <p:stCondLst>
                                            <p:cond delay="0"/>
                                          </p:stCondLst>
                                        </p:cTn>
                                        <p:tgtEl>
                                          <p:spTgt spid="62"/>
                                        </p:tgtEl>
                                        <p:attrNameLst>
                                          <p:attrName>style.visibility</p:attrName>
                                        </p:attrNameLst>
                                      </p:cBhvr>
                                      <p:to>
                                        <p:strVal val="visible"/>
                                      </p:to>
                                    </p:set>
                                    <p:animEffect transition="in" filter="blinds(horizontal)">
                                      <p:cBhvr>
                                        <p:cTn id="309" dur="500"/>
                                        <p:tgtEl>
                                          <p:spTgt spid="62"/>
                                        </p:tgtEl>
                                      </p:cBhvr>
                                    </p:animEffect>
                                  </p:childTnLst>
                                  <p:subTnLst>
                                    <p:audio>
                                      <p:cMediaNode>
                                        <p:cTn display="0" masterRel="sameClick">
                                          <p:stCondLst>
                                            <p:cond evt="begin" delay="0">
                                              <p:tn val="307"/>
                                            </p:cond>
                                          </p:stCondLst>
                                          <p:endCondLst>
                                            <p:cond evt="onStopAudio" delay="0">
                                              <p:tgtEl>
                                                <p:sldTgt/>
                                              </p:tgtEl>
                                            </p:cond>
                                          </p:endCondLst>
                                        </p:cTn>
                                        <p:tgtEl>
                                          <p:sndTgt r:embed="rId8" name="1316 - whistle up.wav"/>
                                        </p:tgtEl>
                                      </p:cMediaNode>
                                    </p:audio>
                                  </p:subTnLst>
                                </p:cTn>
                              </p:par>
                            </p:childTnLst>
                          </p:cTn>
                        </p:par>
                      </p:childTnLst>
                    </p:cTn>
                  </p:par>
                  <p:par>
                    <p:cTn id="310" fill="hold">
                      <p:stCondLst>
                        <p:cond delay="indefinite"/>
                      </p:stCondLst>
                      <p:childTnLst>
                        <p:par>
                          <p:cTn id="311" fill="hold">
                            <p:stCondLst>
                              <p:cond delay="0"/>
                            </p:stCondLst>
                            <p:childTnLst>
                              <p:par>
                                <p:cTn id="312" presetID="3" presetClass="entr" presetSubtype="10" fill="hold" nodeType="clickEffect">
                                  <p:stCondLst>
                                    <p:cond delay="0"/>
                                  </p:stCondLst>
                                  <p:childTnLst>
                                    <p:set>
                                      <p:cBhvr>
                                        <p:cTn id="313" dur="1" fill="hold">
                                          <p:stCondLst>
                                            <p:cond delay="0"/>
                                          </p:stCondLst>
                                        </p:cTn>
                                        <p:tgtEl>
                                          <p:spTgt spid="63"/>
                                        </p:tgtEl>
                                        <p:attrNameLst>
                                          <p:attrName>style.visibility</p:attrName>
                                        </p:attrNameLst>
                                      </p:cBhvr>
                                      <p:to>
                                        <p:strVal val="visible"/>
                                      </p:to>
                                    </p:set>
                                    <p:animEffect transition="in" filter="blinds(horizontal)">
                                      <p:cBhvr>
                                        <p:cTn id="314" dur="500"/>
                                        <p:tgtEl>
                                          <p:spTgt spid="63"/>
                                        </p:tgtEl>
                                      </p:cBhvr>
                                    </p:animEffect>
                                  </p:childTnLst>
                                  <p:subTnLst>
                                    <p:audio>
                                      <p:cMediaNode>
                                        <p:cTn display="0" masterRel="sameClick">
                                          <p:stCondLst>
                                            <p:cond evt="begin" delay="0">
                                              <p:tn val="312"/>
                                            </p:cond>
                                          </p:stCondLst>
                                          <p:endCondLst>
                                            <p:cond evt="onStopAudio" delay="0">
                                              <p:tgtEl>
                                                <p:sldTgt/>
                                              </p:tgtEl>
                                            </p:cond>
                                          </p:endCondLst>
                                        </p:cTn>
                                        <p:tgtEl>
                                          <p:sndTgt r:embed="rId8" name="1316 - whistle up.wav"/>
                                        </p:tgtEl>
                                      </p:cMediaNode>
                                    </p:audio>
                                  </p:subTnLst>
                                </p:cTn>
                              </p:par>
                            </p:childTnLst>
                          </p:cTn>
                        </p:par>
                      </p:childTnLst>
                    </p:cTn>
                  </p:par>
                  <p:par>
                    <p:cTn id="315" fill="hold">
                      <p:stCondLst>
                        <p:cond delay="indefinite"/>
                      </p:stCondLst>
                      <p:childTnLst>
                        <p:par>
                          <p:cTn id="316" fill="hold">
                            <p:stCondLst>
                              <p:cond delay="0"/>
                            </p:stCondLst>
                            <p:childTnLst>
                              <p:par>
                                <p:cTn id="317" presetID="3" presetClass="entr" presetSubtype="10" fill="hold" nodeType="clickEffect">
                                  <p:stCondLst>
                                    <p:cond delay="0"/>
                                  </p:stCondLst>
                                  <p:childTnLst>
                                    <p:set>
                                      <p:cBhvr>
                                        <p:cTn id="318" dur="1" fill="hold">
                                          <p:stCondLst>
                                            <p:cond delay="0"/>
                                          </p:stCondLst>
                                        </p:cTn>
                                        <p:tgtEl>
                                          <p:spTgt spid="69"/>
                                        </p:tgtEl>
                                        <p:attrNameLst>
                                          <p:attrName>style.visibility</p:attrName>
                                        </p:attrNameLst>
                                      </p:cBhvr>
                                      <p:to>
                                        <p:strVal val="visible"/>
                                      </p:to>
                                    </p:set>
                                    <p:animEffect transition="in" filter="blinds(horizontal)">
                                      <p:cBhvr>
                                        <p:cTn id="319" dur="500"/>
                                        <p:tgtEl>
                                          <p:spTgt spid="69"/>
                                        </p:tgtEl>
                                      </p:cBhvr>
                                    </p:animEffect>
                                  </p:childTnLst>
                                  <p:subTnLst>
                                    <p:audio>
                                      <p:cMediaNode>
                                        <p:cTn display="0" masterRel="sameClick">
                                          <p:stCondLst>
                                            <p:cond evt="begin" delay="0">
                                              <p:tn val="317"/>
                                            </p:cond>
                                          </p:stCondLst>
                                          <p:endCondLst>
                                            <p:cond evt="onStopAudio" delay="0">
                                              <p:tgtEl>
                                                <p:sldTgt/>
                                              </p:tgtEl>
                                            </p:cond>
                                          </p:endCondLst>
                                        </p:cTn>
                                        <p:tgtEl>
                                          <p:sndTgt r:embed="rId8" name="1316 - whistle up.wav"/>
                                        </p:tgtEl>
                                      </p:cMediaNode>
                                    </p:audio>
                                  </p:subTnLst>
                                </p:cTn>
                              </p:par>
                            </p:childTnLst>
                          </p:cTn>
                        </p:par>
                      </p:childTnLst>
                    </p:cTn>
                  </p:par>
                  <p:par>
                    <p:cTn id="320" fill="hold">
                      <p:stCondLst>
                        <p:cond delay="indefinite"/>
                      </p:stCondLst>
                      <p:childTnLst>
                        <p:par>
                          <p:cTn id="321" fill="hold">
                            <p:stCondLst>
                              <p:cond delay="0"/>
                            </p:stCondLst>
                            <p:childTnLst>
                              <p:par>
                                <p:cTn id="322" presetID="3" presetClass="entr" presetSubtype="10" fill="hold" nodeType="clickEffect">
                                  <p:stCondLst>
                                    <p:cond delay="0"/>
                                  </p:stCondLst>
                                  <p:childTnLst>
                                    <p:set>
                                      <p:cBhvr>
                                        <p:cTn id="323" dur="1" fill="hold">
                                          <p:stCondLst>
                                            <p:cond delay="0"/>
                                          </p:stCondLst>
                                        </p:cTn>
                                        <p:tgtEl>
                                          <p:spTgt spid="98"/>
                                        </p:tgtEl>
                                        <p:attrNameLst>
                                          <p:attrName>style.visibility</p:attrName>
                                        </p:attrNameLst>
                                      </p:cBhvr>
                                      <p:to>
                                        <p:strVal val="visible"/>
                                      </p:to>
                                    </p:set>
                                    <p:animEffect transition="in" filter="blinds(horizontal)">
                                      <p:cBhvr>
                                        <p:cTn id="324" dur="500"/>
                                        <p:tgtEl>
                                          <p:spTgt spid="98"/>
                                        </p:tgtEl>
                                      </p:cBhvr>
                                    </p:animEffect>
                                  </p:childTnLst>
                                  <p:subTnLst>
                                    <p:audio>
                                      <p:cMediaNode>
                                        <p:cTn display="0" masterRel="sameClick">
                                          <p:stCondLst>
                                            <p:cond evt="begin" delay="0">
                                              <p:tn val="322"/>
                                            </p:cond>
                                          </p:stCondLst>
                                          <p:endCondLst>
                                            <p:cond evt="onStopAudio" delay="0">
                                              <p:tgtEl>
                                                <p:sldTgt/>
                                              </p:tgtEl>
                                            </p:cond>
                                          </p:endCondLst>
                                        </p:cTn>
                                        <p:tgtEl>
                                          <p:sndTgt r:embed="rId8" name="1316 - whistle up.wav"/>
                                        </p:tgtEl>
                                      </p:cMediaNode>
                                    </p:audio>
                                  </p:subTnLst>
                                </p:cTn>
                              </p:par>
                            </p:childTnLst>
                          </p:cTn>
                        </p:par>
                      </p:childTnLst>
                    </p:cTn>
                  </p:par>
                  <p:par>
                    <p:cTn id="325" fill="hold">
                      <p:stCondLst>
                        <p:cond delay="indefinite"/>
                      </p:stCondLst>
                      <p:childTnLst>
                        <p:par>
                          <p:cTn id="326" fill="hold">
                            <p:stCondLst>
                              <p:cond delay="0"/>
                            </p:stCondLst>
                            <p:childTnLst>
                              <p:par>
                                <p:cTn id="327" presetID="3" presetClass="entr" presetSubtype="10" fill="hold" nodeType="clickEffect">
                                  <p:stCondLst>
                                    <p:cond delay="0"/>
                                  </p:stCondLst>
                                  <p:childTnLst>
                                    <p:set>
                                      <p:cBhvr>
                                        <p:cTn id="328" dur="1" fill="hold">
                                          <p:stCondLst>
                                            <p:cond delay="0"/>
                                          </p:stCondLst>
                                        </p:cTn>
                                        <p:tgtEl>
                                          <p:spTgt spid="113"/>
                                        </p:tgtEl>
                                        <p:attrNameLst>
                                          <p:attrName>style.visibility</p:attrName>
                                        </p:attrNameLst>
                                      </p:cBhvr>
                                      <p:to>
                                        <p:strVal val="visible"/>
                                      </p:to>
                                    </p:set>
                                    <p:animEffect transition="in" filter="blinds(horizontal)">
                                      <p:cBhvr>
                                        <p:cTn id="329" dur="500"/>
                                        <p:tgtEl>
                                          <p:spTgt spid="113"/>
                                        </p:tgtEl>
                                      </p:cBhvr>
                                    </p:animEffect>
                                  </p:childTnLst>
                                  <p:subTnLst>
                                    <p:audio>
                                      <p:cMediaNode>
                                        <p:cTn display="0" masterRel="sameClick">
                                          <p:stCondLst>
                                            <p:cond evt="begin" delay="0">
                                              <p:tn val="327"/>
                                            </p:cond>
                                          </p:stCondLst>
                                          <p:endCondLst>
                                            <p:cond evt="onStopAudio" delay="0">
                                              <p:tgtEl>
                                                <p:sldTgt/>
                                              </p:tgtEl>
                                            </p:cond>
                                          </p:endCondLst>
                                        </p:cTn>
                                        <p:tgtEl>
                                          <p:sndTgt r:embed="rId8" name="1316 - whistle up.wav"/>
                                        </p:tgtEl>
                                      </p:cMediaNode>
                                    </p:audio>
                                  </p:subTnLst>
                                </p:cTn>
                              </p:par>
                            </p:childTnLst>
                          </p:cTn>
                        </p:par>
                      </p:childTnLst>
                    </p:cTn>
                  </p:par>
                  <p:par>
                    <p:cTn id="330" fill="hold">
                      <p:stCondLst>
                        <p:cond delay="indefinite"/>
                      </p:stCondLst>
                      <p:childTnLst>
                        <p:par>
                          <p:cTn id="331" fill="hold">
                            <p:stCondLst>
                              <p:cond delay="0"/>
                            </p:stCondLst>
                            <p:childTnLst>
                              <p:par>
                                <p:cTn id="332" presetID="3" presetClass="entr" presetSubtype="10" fill="hold" nodeType="clickEffect">
                                  <p:stCondLst>
                                    <p:cond delay="0"/>
                                  </p:stCondLst>
                                  <p:childTnLst>
                                    <p:set>
                                      <p:cBhvr>
                                        <p:cTn id="333" dur="1" fill="hold">
                                          <p:stCondLst>
                                            <p:cond delay="0"/>
                                          </p:stCondLst>
                                        </p:cTn>
                                        <p:tgtEl>
                                          <p:spTgt spid="117"/>
                                        </p:tgtEl>
                                        <p:attrNameLst>
                                          <p:attrName>style.visibility</p:attrName>
                                        </p:attrNameLst>
                                      </p:cBhvr>
                                      <p:to>
                                        <p:strVal val="visible"/>
                                      </p:to>
                                    </p:set>
                                    <p:animEffect transition="in" filter="blinds(horizontal)">
                                      <p:cBhvr>
                                        <p:cTn id="334" dur="500"/>
                                        <p:tgtEl>
                                          <p:spTgt spid="117"/>
                                        </p:tgtEl>
                                      </p:cBhvr>
                                    </p:animEffect>
                                  </p:childTnLst>
                                  <p:subTnLst>
                                    <p:audio>
                                      <p:cMediaNode>
                                        <p:cTn display="0" masterRel="sameClick">
                                          <p:stCondLst>
                                            <p:cond evt="begin" delay="0">
                                              <p:tn val="332"/>
                                            </p:cond>
                                          </p:stCondLst>
                                          <p:endCondLst>
                                            <p:cond evt="onStopAudio" delay="0">
                                              <p:tgtEl>
                                                <p:sldTgt/>
                                              </p:tgtEl>
                                            </p:cond>
                                          </p:endCondLst>
                                        </p:cTn>
                                        <p:tgtEl>
                                          <p:sndTgt r:embed="rId8" name="1316 - whistle up.wav"/>
                                        </p:tgtEl>
                                      </p:cMediaNode>
                                    </p:audio>
                                  </p:subTnLst>
                                </p:cTn>
                              </p:par>
                            </p:childTnLst>
                          </p:cTn>
                        </p:par>
                      </p:childTnLst>
                    </p:cTn>
                  </p:par>
                  <p:par>
                    <p:cTn id="335" fill="hold">
                      <p:stCondLst>
                        <p:cond delay="indefinite"/>
                      </p:stCondLst>
                      <p:childTnLst>
                        <p:par>
                          <p:cTn id="336" fill="hold">
                            <p:stCondLst>
                              <p:cond delay="0"/>
                            </p:stCondLst>
                            <p:childTnLst>
                              <p:par>
                                <p:cTn id="337" presetID="3" presetClass="entr" presetSubtype="10" fill="hold" nodeType="clickEffect">
                                  <p:stCondLst>
                                    <p:cond delay="0"/>
                                  </p:stCondLst>
                                  <p:childTnLst>
                                    <p:set>
                                      <p:cBhvr>
                                        <p:cTn id="338" dur="1" fill="hold">
                                          <p:stCondLst>
                                            <p:cond delay="0"/>
                                          </p:stCondLst>
                                        </p:cTn>
                                        <p:tgtEl>
                                          <p:spTgt spid="119"/>
                                        </p:tgtEl>
                                        <p:attrNameLst>
                                          <p:attrName>style.visibility</p:attrName>
                                        </p:attrNameLst>
                                      </p:cBhvr>
                                      <p:to>
                                        <p:strVal val="visible"/>
                                      </p:to>
                                    </p:set>
                                    <p:animEffect transition="in" filter="blinds(horizontal)">
                                      <p:cBhvr>
                                        <p:cTn id="339" dur="500"/>
                                        <p:tgtEl>
                                          <p:spTgt spid="119"/>
                                        </p:tgtEl>
                                      </p:cBhvr>
                                    </p:animEffect>
                                  </p:childTnLst>
                                  <p:subTnLst>
                                    <p:audio>
                                      <p:cMediaNode>
                                        <p:cTn display="0" masterRel="sameClick">
                                          <p:stCondLst>
                                            <p:cond evt="begin" delay="0">
                                              <p:tn val="337"/>
                                            </p:cond>
                                          </p:stCondLst>
                                          <p:endCondLst>
                                            <p:cond evt="onStopAudio" delay="0">
                                              <p:tgtEl>
                                                <p:sldTgt/>
                                              </p:tgtEl>
                                            </p:cond>
                                          </p:endCondLst>
                                        </p:cTn>
                                        <p:tgtEl>
                                          <p:sndTgt r:embed="rId8" name="1316 - whistle up.wav"/>
                                        </p:tgtEl>
                                      </p:cMediaNode>
                                    </p:audio>
                                  </p:subTnLst>
                                </p:cTn>
                              </p:par>
                            </p:childTnLst>
                          </p:cTn>
                        </p:par>
                      </p:childTnLst>
                    </p:cTn>
                  </p:par>
                  <p:par>
                    <p:cTn id="340" fill="hold">
                      <p:stCondLst>
                        <p:cond delay="indefinite"/>
                      </p:stCondLst>
                      <p:childTnLst>
                        <p:par>
                          <p:cTn id="341" fill="hold">
                            <p:stCondLst>
                              <p:cond delay="0"/>
                            </p:stCondLst>
                            <p:childTnLst>
                              <p:par>
                                <p:cTn id="342" presetID="3" presetClass="entr" presetSubtype="10" fill="hold" nodeType="clickEffect">
                                  <p:stCondLst>
                                    <p:cond delay="0"/>
                                  </p:stCondLst>
                                  <p:childTnLst>
                                    <p:set>
                                      <p:cBhvr>
                                        <p:cTn id="343" dur="1" fill="hold">
                                          <p:stCondLst>
                                            <p:cond delay="0"/>
                                          </p:stCondLst>
                                        </p:cTn>
                                        <p:tgtEl>
                                          <p:spTgt spid="99"/>
                                        </p:tgtEl>
                                        <p:attrNameLst>
                                          <p:attrName>style.visibility</p:attrName>
                                        </p:attrNameLst>
                                      </p:cBhvr>
                                      <p:to>
                                        <p:strVal val="visible"/>
                                      </p:to>
                                    </p:set>
                                    <p:animEffect transition="in" filter="blinds(horizontal)">
                                      <p:cBhvr>
                                        <p:cTn id="344" dur="500"/>
                                        <p:tgtEl>
                                          <p:spTgt spid="99"/>
                                        </p:tgtEl>
                                      </p:cBhvr>
                                    </p:animEffect>
                                  </p:childTnLst>
                                  <p:subTnLst>
                                    <p:audio>
                                      <p:cMediaNode>
                                        <p:cTn display="0" masterRel="sameClick">
                                          <p:stCondLst>
                                            <p:cond evt="begin" delay="0">
                                              <p:tn val="342"/>
                                            </p:cond>
                                          </p:stCondLst>
                                          <p:endCondLst>
                                            <p:cond evt="onStopAudio" delay="0">
                                              <p:tgtEl>
                                                <p:sldTgt/>
                                              </p:tgtEl>
                                            </p:cond>
                                          </p:endCondLst>
                                        </p:cTn>
                                        <p:tgtEl>
                                          <p:sndTgt r:embed="rId7" name="Whop.wav"/>
                                        </p:tgtEl>
                                      </p:cMediaNode>
                                    </p:audio>
                                  </p:subTnLst>
                                </p:cTn>
                              </p:par>
                            </p:childTnLst>
                          </p:cTn>
                        </p:par>
                        <p:par>
                          <p:cTn id="345" fill="hold">
                            <p:stCondLst>
                              <p:cond delay="500"/>
                            </p:stCondLst>
                            <p:childTnLst>
                              <p:par>
                                <p:cTn id="346" presetID="47" presetClass="entr" presetSubtype="0" fill="hold" grpId="0" nodeType="afterEffect">
                                  <p:stCondLst>
                                    <p:cond delay="0"/>
                                  </p:stCondLst>
                                  <p:childTnLst>
                                    <p:set>
                                      <p:cBhvr>
                                        <p:cTn id="347" dur="1" fill="hold">
                                          <p:stCondLst>
                                            <p:cond delay="0"/>
                                          </p:stCondLst>
                                        </p:cTn>
                                        <p:tgtEl>
                                          <p:spTgt spid="120"/>
                                        </p:tgtEl>
                                        <p:attrNameLst>
                                          <p:attrName>style.visibility</p:attrName>
                                        </p:attrNameLst>
                                      </p:cBhvr>
                                      <p:to>
                                        <p:strVal val="visible"/>
                                      </p:to>
                                    </p:set>
                                    <p:animEffect transition="in" filter="fade">
                                      <p:cBhvr>
                                        <p:cTn id="348" dur="1000"/>
                                        <p:tgtEl>
                                          <p:spTgt spid="120"/>
                                        </p:tgtEl>
                                      </p:cBhvr>
                                    </p:animEffect>
                                    <p:anim calcmode="lin" valueType="num">
                                      <p:cBhvr>
                                        <p:cTn id="349" dur="1000" fill="hold"/>
                                        <p:tgtEl>
                                          <p:spTgt spid="120"/>
                                        </p:tgtEl>
                                        <p:attrNameLst>
                                          <p:attrName>ppt_x</p:attrName>
                                        </p:attrNameLst>
                                      </p:cBhvr>
                                      <p:tavLst>
                                        <p:tav tm="0">
                                          <p:val>
                                            <p:strVal val="#ppt_x"/>
                                          </p:val>
                                        </p:tav>
                                        <p:tav tm="100000">
                                          <p:val>
                                            <p:strVal val="#ppt_x"/>
                                          </p:val>
                                        </p:tav>
                                      </p:tavLst>
                                    </p:anim>
                                    <p:anim calcmode="lin" valueType="num">
                                      <p:cBhvr>
                                        <p:cTn id="350" dur="1000" fill="hold"/>
                                        <p:tgtEl>
                                          <p:spTgt spid="1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6"/>
                                            </p:cond>
                                          </p:stCondLst>
                                          <p:endCondLst>
                                            <p:cond evt="onStopAudio" delay="0">
                                              <p:tgtEl>
                                                <p:sldTgt/>
                                              </p:tgtEl>
                                            </p:cond>
                                          </p:endCondLst>
                                        </p:cTn>
                                        <p:tgtEl>
                                          <p:sndTgt r:embed="rId9"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مستطيل مستدير الزوايا 70"/>
          <p:cNvSpPr/>
          <p:nvPr/>
        </p:nvSpPr>
        <p:spPr>
          <a:xfrm>
            <a:off x="-457200" y="1447800"/>
            <a:ext cx="10058400" cy="4495800"/>
          </a:xfrm>
          <a:prstGeom prst="roundRect">
            <a:avLst/>
          </a:prstGeom>
          <a:solidFill>
            <a:srgbClr val="FFFF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73" name="سحابة 72"/>
          <p:cNvSpPr/>
          <p:nvPr/>
        </p:nvSpPr>
        <p:spPr>
          <a:xfrm rot="788280">
            <a:off x="8062443" y="127986"/>
            <a:ext cx="990600" cy="914400"/>
          </a:xfrm>
          <a:prstGeom prst="cloud">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p>
        </p:txBody>
      </p:sp>
      <p:sp>
        <p:nvSpPr>
          <p:cNvPr id="74" name="شكل بيضاوي 73"/>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75" name="مستطيل مستدير الزوايا 74"/>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6" name="مستطيل مستدير الزوايا 75"/>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7" name="مستطيل مستدير الزوايا 76"/>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8" name="مستطيل مستدير الزوايا 77"/>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79" name="مستطيل مستدير الزوايا 78"/>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80" name="مستطيل مستدير الزوايا 79"/>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81" name="مستطيل مستدير الزوايا 80"/>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82" name="مستطيل مستدير الزوايا 81"/>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83" name="مستطيل مستدير الزوايا 82"/>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84" name="مستطيل مستدير الزوايا 83"/>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85" name="صورة 84" descr="Clipart-Cartoon-Design-04 copy.gif"/>
          <p:cNvPicPr>
            <a:picLocks noChangeAspect="1"/>
          </p:cNvPicPr>
          <p:nvPr/>
        </p:nvPicPr>
        <p:blipFill>
          <a:blip r:embed="rId7" cstate="print"/>
          <a:stretch>
            <a:fillRect/>
          </a:stretch>
        </p:blipFill>
        <p:spPr>
          <a:xfrm>
            <a:off x="8334375" y="2773363"/>
            <a:ext cx="592138" cy="723900"/>
          </a:xfrm>
          <a:prstGeom prst="rect">
            <a:avLst/>
          </a:prstGeom>
          <a:effectLst>
            <a:outerShdw blurRad="50800" dist="38100" dir="10800000" algn="r" rotWithShape="0">
              <a:prstClr val="black">
                <a:alpha val="40000"/>
              </a:prstClr>
            </a:outerShdw>
          </a:effectLst>
        </p:spPr>
      </p:pic>
      <p:pic>
        <p:nvPicPr>
          <p:cNvPr id="86" name="صورة 85" descr="Clipart-Cartoon-Design-04 copy.gif"/>
          <p:cNvPicPr>
            <a:picLocks noChangeAspect="1"/>
          </p:cNvPicPr>
          <p:nvPr/>
        </p:nvPicPr>
        <p:blipFill>
          <a:blip r:embed="rId7" cstate="print"/>
          <a:stretch>
            <a:fillRect/>
          </a:stretch>
        </p:blipFill>
        <p:spPr>
          <a:xfrm>
            <a:off x="7429500" y="2770188"/>
            <a:ext cx="598488" cy="735012"/>
          </a:xfrm>
          <a:prstGeom prst="rect">
            <a:avLst/>
          </a:prstGeom>
          <a:effectLst>
            <a:outerShdw blurRad="50800" dist="38100" dir="10800000" algn="r" rotWithShape="0">
              <a:prstClr val="black">
                <a:alpha val="40000"/>
              </a:prstClr>
            </a:outerShdw>
          </a:effectLst>
        </p:spPr>
      </p:pic>
      <p:pic>
        <p:nvPicPr>
          <p:cNvPr id="87" name="صورة 86" descr="Clipart-Cartoon-Design-04 copy.gif"/>
          <p:cNvPicPr>
            <a:picLocks noChangeAspect="1"/>
          </p:cNvPicPr>
          <p:nvPr/>
        </p:nvPicPr>
        <p:blipFill>
          <a:blip r:embed="rId7" cstate="print"/>
          <a:stretch>
            <a:fillRect/>
          </a:stretch>
        </p:blipFill>
        <p:spPr>
          <a:xfrm>
            <a:off x="6465888" y="2770188"/>
            <a:ext cx="598487" cy="735012"/>
          </a:xfrm>
          <a:prstGeom prst="rect">
            <a:avLst/>
          </a:prstGeom>
          <a:effectLst>
            <a:outerShdw blurRad="50800" dist="38100" dir="10800000" algn="r" rotWithShape="0">
              <a:prstClr val="black">
                <a:alpha val="40000"/>
              </a:prstClr>
            </a:outerShdw>
          </a:effectLst>
        </p:spPr>
      </p:pic>
      <p:pic>
        <p:nvPicPr>
          <p:cNvPr id="88" name="صورة 87" descr="Clipart-Cartoon-Design-04 copy.gif"/>
          <p:cNvPicPr>
            <a:picLocks noChangeAspect="1"/>
          </p:cNvPicPr>
          <p:nvPr/>
        </p:nvPicPr>
        <p:blipFill>
          <a:blip r:embed="rId7" cstate="print"/>
          <a:stretch>
            <a:fillRect/>
          </a:stretch>
        </p:blipFill>
        <p:spPr>
          <a:xfrm>
            <a:off x="5619750" y="2770188"/>
            <a:ext cx="598488" cy="735012"/>
          </a:xfrm>
          <a:prstGeom prst="rect">
            <a:avLst/>
          </a:prstGeom>
          <a:effectLst>
            <a:outerShdw blurRad="50800" dist="38100" dir="10800000" algn="r" rotWithShape="0">
              <a:prstClr val="black">
                <a:alpha val="40000"/>
              </a:prstClr>
            </a:outerShdw>
          </a:effectLst>
        </p:spPr>
      </p:pic>
      <p:pic>
        <p:nvPicPr>
          <p:cNvPr id="89" name="صورة 88" descr="Clipart-Cartoon-Design-04 copy.gif"/>
          <p:cNvPicPr>
            <a:picLocks noChangeAspect="1"/>
          </p:cNvPicPr>
          <p:nvPr/>
        </p:nvPicPr>
        <p:blipFill>
          <a:blip r:embed="rId7" cstate="print"/>
          <a:stretch>
            <a:fillRect/>
          </a:stretch>
        </p:blipFill>
        <p:spPr>
          <a:xfrm>
            <a:off x="4733925" y="2770188"/>
            <a:ext cx="600075" cy="735012"/>
          </a:xfrm>
          <a:prstGeom prst="rect">
            <a:avLst/>
          </a:prstGeom>
          <a:effectLst>
            <a:outerShdw blurRad="50800" dist="38100" dir="10800000" algn="r" rotWithShape="0">
              <a:prstClr val="black">
                <a:alpha val="40000"/>
              </a:prstClr>
            </a:outerShdw>
          </a:effectLst>
        </p:spPr>
      </p:pic>
      <p:pic>
        <p:nvPicPr>
          <p:cNvPr id="90" name="صورة 89" descr="Clipart-Cartoon-Design-04 copy.gif"/>
          <p:cNvPicPr>
            <a:picLocks noChangeAspect="1"/>
          </p:cNvPicPr>
          <p:nvPr/>
        </p:nvPicPr>
        <p:blipFill>
          <a:blip r:embed="rId7" cstate="print"/>
          <a:stretch>
            <a:fillRect/>
          </a:stretch>
        </p:blipFill>
        <p:spPr>
          <a:xfrm>
            <a:off x="8377238" y="3641725"/>
            <a:ext cx="598487" cy="733425"/>
          </a:xfrm>
          <a:prstGeom prst="rect">
            <a:avLst/>
          </a:prstGeom>
          <a:effectLst>
            <a:outerShdw blurRad="50800" dist="38100" dir="10800000" algn="r" rotWithShape="0">
              <a:prstClr val="black">
                <a:alpha val="40000"/>
              </a:prstClr>
            </a:outerShdw>
          </a:effectLst>
        </p:spPr>
      </p:pic>
      <p:sp>
        <p:nvSpPr>
          <p:cNvPr id="91" name="مستطيل مستدير الزوايا 90"/>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2" name="مستطيل مستدير الزوايا 91"/>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3" name="مستطيل مستدير الزوايا 92"/>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4" name="مستطيل مستدير الزوايا 93"/>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5" name="مستطيل مستدير الزوايا 94"/>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96" name="مستطيل مستدير الزوايا 95"/>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97" name="صورة 96" descr="Clipart-Cartoon-Design-04 copy.gif"/>
          <p:cNvPicPr>
            <a:picLocks noChangeAspect="1"/>
          </p:cNvPicPr>
          <p:nvPr/>
        </p:nvPicPr>
        <p:blipFill>
          <a:blip r:embed="rId7" cstate="print"/>
          <a:stretch>
            <a:fillRect/>
          </a:stretch>
        </p:blipFill>
        <p:spPr>
          <a:xfrm>
            <a:off x="7504113" y="3657600"/>
            <a:ext cx="600075" cy="735013"/>
          </a:xfrm>
          <a:prstGeom prst="rect">
            <a:avLst/>
          </a:prstGeom>
          <a:effectLst>
            <a:outerShdw blurRad="50800" dist="38100" dir="10800000" algn="r" rotWithShape="0">
              <a:prstClr val="black">
                <a:alpha val="40000"/>
              </a:prstClr>
            </a:outerShdw>
          </a:effectLst>
        </p:spPr>
      </p:pic>
      <p:pic>
        <p:nvPicPr>
          <p:cNvPr id="98" name="صورة 97" descr="Clipart-Cartoon-Design-04 copy.gif"/>
          <p:cNvPicPr>
            <a:picLocks noChangeAspect="1"/>
          </p:cNvPicPr>
          <p:nvPr/>
        </p:nvPicPr>
        <p:blipFill>
          <a:blip r:embed="rId7" cstate="print"/>
          <a:stretch>
            <a:fillRect/>
          </a:stretch>
        </p:blipFill>
        <p:spPr>
          <a:xfrm>
            <a:off x="6540500" y="3684588"/>
            <a:ext cx="598488" cy="733425"/>
          </a:xfrm>
          <a:prstGeom prst="rect">
            <a:avLst/>
          </a:prstGeom>
          <a:effectLst>
            <a:outerShdw blurRad="50800" dist="38100" dir="10800000" algn="r" rotWithShape="0">
              <a:prstClr val="black">
                <a:alpha val="40000"/>
              </a:prstClr>
            </a:outerShdw>
          </a:effectLst>
        </p:spPr>
      </p:pic>
      <p:pic>
        <p:nvPicPr>
          <p:cNvPr id="99" name="صورة 98" descr="Clipart-Cartoon-Design-04 copy.gif"/>
          <p:cNvPicPr>
            <a:picLocks noChangeAspect="1"/>
          </p:cNvPicPr>
          <p:nvPr/>
        </p:nvPicPr>
        <p:blipFill>
          <a:blip r:embed="rId7" cstate="print"/>
          <a:stretch>
            <a:fillRect/>
          </a:stretch>
        </p:blipFill>
        <p:spPr>
          <a:xfrm>
            <a:off x="5694363" y="3684588"/>
            <a:ext cx="598487" cy="733425"/>
          </a:xfrm>
          <a:prstGeom prst="rect">
            <a:avLst/>
          </a:prstGeom>
          <a:effectLst>
            <a:outerShdw blurRad="50800" dist="38100" dir="10800000" algn="r" rotWithShape="0">
              <a:prstClr val="black">
                <a:alpha val="40000"/>
              </a:prstClr>
            </a:outerShdw>
          </a:effectLst>
        </p:spPr>
      </p:pic>
      <p:sp>
        <p:nvSpPr>
          <p:cNvPr id="100" name="مستطيل مستدير الزوايا 99"/>
          <p:cNvSpPr/>
          <p:nvPr/>
        </p:nvSpPr>
        <p:spPr bwMode="auto">
          <a:xfrm>
            <a:off x="2045969" y="1983224"/>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01" name="مستطيل مستدير الزوايا 100"/>
          <p:cNvSpPr/>
          <p:nvPr/>
        </p:nvSpPr>
        <p:spPr bwMode="auto">
          <a:xfrm>
            <a:off x="113156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02" name="مستطيل مستدير الزوايا 101"/>
          <p:cNvSpPr/>
          <p:nvPr/>
        </p:nvSpPr>
        <p:spPr bwMode="auto">
          <a:xfrm>
            <a:off x="6722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04" name="صورة 103" descr="Clipart-Cartoon-Design-04 copy.gif"/>
          <p:cNvPicPr>
            <a:picLocks noChangeAspect="1"/>
          </p:cNvPicPr>
          <p:nvPr/>
        </p:nvPicPr>
        <p:blipFill>
          <a:blip r:embed="rId7" cstate="print"/>
          <a:stretch>
            <a:fillRect/>
          </a:stretch>
        </p:blipFill>
        <p:spPr>
          <a:xfrm>
            <a:off x="4795838" y="3684588"/>
            <a:ext cx="598487" cy="735012"/>
          </a:xfrm>
          <a:prstGeom prst="rect">
            <a:avLst/>
          </a:prstGeom>
          <a:effectLst>
            <a:outerShdw blurRad="50800" dist="38100" dir="10800000" algn="r" rotWithShape="0">
              <a:prstClr val="black">
                <a:alpha val="40000"/>
              </a:prstClr>
            </a:outerShdw>
          </a:effectLst>
        </p:spPr>
      </p:pic>
      <p:sp>
        <p:nvSpPr>
          <p:cNvPr id="105" name="مستطيل مستدير الزوايا 104"/>
          <p:cNvSpPr/>
          <p:nvPr/>
        </p:nvSpPr>
        <p:spPr bwMode="auto">
          <a:xfrm>
            <a:off x="81062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06" name="مستطيل مستدير الزوايا 105"/>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7" name="مستطيل مستدير الزوايا 106"/>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8" name="مستطيل مستدير الزوايا 107"/>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9" name="مستطيل مستدير الزوايا 108"/>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0" name="مستطيل مستدير الزوايا 109"/>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1" name="مستطيل مستدير الزوايا 110"/>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2" name="مستطيل مستدير الزوايا 111"/>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3" name="مستطيل مستدير الزوايا 112"/>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4" name="مستطيل مستدير الزوايا 113"/>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5" name="مستطيل مستدير الزوايا 114"/>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16" name="صورة 115" descr="Clipart-Cartoon-Design-04 copy.gif"/>
          <p:cNvPicPr>
            <a:picLocks noChangeAspect="1"/>
          </p:cNvPicPr>
          <p:nvPr/>
        </p:nvPicPr>
        <p:blipFill>
          <a:blip r:embed="rId7" cstate="print"/>
          <a:stretch>
            <a:fillRect/>
          </a:stretch>
        </p:blipFill>
        <p:spPr>
          <a:xfrm>
            <a:off x="3800475" y="2773363"/>
            <a:ext cx="590550" cy="723900"/>
          </a:xfrm>
          <a:prstGeom prst="rect">
            <a:avLst/>
          </a:prstGeom>
          <a:effectLst>
            <a:outerShdw blurRad="50800" dist="38100" dir="10800000" algn="r" rotWithShape="0">
              <a:prstClr val="black">
                <a:alpha val="40000"/>
              </a:prstClr>
            </a:outerShdw>
          </a:effectLst>
        </p:spPr>
      </p:pic>
      <p:sp>
        <p:nvSpPr>
          <p:cNvPr id="117" name="مستطيل مستدير الزوايا 116"/>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24" name="صورة 123" descr="Clipart-Cartoon-Design-04 copy.gif"/>
          <p:cNvPicPr>
            <a:picLocks noChangeAspect="1"/>
          </p:cNvPicPr>
          <p:nvPr/>
        </p:nvPicPr>
        <p:blipFill>
          <a:blip r:embed="rId7" cstate="print"/>
          <a:stretch>
            <a:fillRect/>
          </a:stretch>
        </p:blipFill>
        <p:spPr>
          <a:xfrm>
            <a:off x="2886075" y="2781300"/>
            <a:ext cx="590550" cy="723900"/>
          </a:xfrm>
          <a:prstGeom prst="rect">
            <a:avLst/>
          </a:prstGeom>
          <a:effectLst>
            <a:outerShdw blurRad="50800" dist="38100" dir="10800000" algn="r" rotWithShape="0">
              <a:prstClr val="black">
                <a:alpha val="40000"/>
              </a:prstClr>
            </a:outerShdw>
          </a:effectLst>
        </p:spPr>
      </p:pic>
      <p:pic>
        <p:nvPicPr>
          <p:cNvPr id="125" name="صورة 124" descr="Clipart-Cartoon-Design-04 copy.gif"/>
          <p:cNvPicPr>
            <a:picLocks noChangeAspect="1"/>
          </p:cNvPicPr>
          <p:nvPr/>
        </p:nvPicPr>
        <p:blipFill>
          <a:blip r:embed="rId7" cstate="print"/>
          <a:stretch>
            <a:fillRect/>
          </a:stretch>
        </p:blipFill>
        <p:spPr>
          <a:xfrm>
            <a:off x="1971675" y="2781300"/>
            <a:ext cx="590550" cy="723900"/>
          </a:xfrm>
          <a:prstGeom prst="rect">
            <a:avLst/>
          </a:prstGeom>
          <a:effectLst>
            <a:outerShdw blurRad="50800" dist="38100" dir="10800000" algn="r" rotWithShape="0">
              <a:prstClr val="black">
                <a:alpha val="40000"/>
              </a:prstClr>
            </a:outerShdw>
          </a:effectLst>
        </p:spPr>
      </p:pic>
      <p:sp>
        <p:nvSpPr>
          <p:cNvPr id="126" name="مستطيل مستدير الزوايا 125"/>
          <p:cNvSpPr/>
          <p:nvPr/>
        </p:nvSpPr>
        <p:spPr bwMode="auto">
          <a:xfrm>
            <a:off x="71918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27" name="مستطيل مستدير الزوايا 126"/>
          <p:cNvSpPr/>
          <p:nvPr/>
        </p:nvSpPr>
        <p:spPr bwMode="auto">
          <a:xfrm>
            <a:off x="62774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128" name="صورة 127" descr="Clipart-Cartoon-Design-04 copy.gif"/>
          <p:cNvPicPr>
            <a:picLocks noChangeAspect="1"/>
          </p:cNvPicPr>
          <p:nvPr/>
        </p:nvPicPr>
        <p:blipFill>
          <a:blip r:embed="rId7" cstate="print"/>
          <a:stretch>
            <a:fillRect/>
          </a:stretch>
        </p:blipFill>
        <p:spPr>
          <a:xfrm>
            <a:off x="1143000" y="2743200"/>
            <a:ext cx="590550" cy="723900"/>
          </a:xfrm>
          <a:prstGeom prst="rect">
            <a:avLst/>
          </a:prstGeom>
          <a:effectLst>
            <a:outerShdw blurRad="50800" dist="38100" dir="10800000" algn="r" rotWithShape="0">
              <a:prstClr val="black">
                <a:alpha val="40000"/>
              </a:prstClr>
            </a:outerShdw>
          </a:effectLst>
        </p:spPr>
      </p:pic>
      <p:pic>
        <p:nvPicPr>
          <p:cNvPr id="129" name="صورة 128" descr="Clipart-Cartoon-Design-04 copy.gif"/>
          <p:cNvPicPr>
            <a:picLocks noChangeAspect="1"/>
          </p:cNvPicPr>
          <p:nvPr/>
        </p:nvPicPr>
        <p:blipFill>
          <a:blip r:embed="rId7" cstate="print"/>
          <a:stretch>
            <a:fillRect/>
          </a:stretch>
        </p:blipFill>
        <p:spPr>
          <a:xfrm>
            <a:off x="228600" y="2743200"/>
            <a:ext cx="590550" cy="723900"/>
          </a:xfrm>
          <a:prstGeom prst="rect">
            <a:avLst/>
          </a:prstGeom>
          <a:effectLst>
            <a:outerShdw blurRad="50800" dist="38100" dir="10800000" algn="r" rotWithShape="0">
              <a:prstClr val="black">
                <a:alpha val="40000"/>
              </a:prstClr>
            </a:outerShdw>
          </a:effectLst>
        </p:spPr>
      </p:pic>
      <p:pic>
        <p:nvPicPr>
          <p:cNvPr id="130" name="صورة 129" descr="Clipart-Cartoon-Design-04 copy.gif"/>
          <p:cNvPicPr>
            <a:picLocks noChangeAspect="1"/>
          </p:cNvPicPr>
          <p:nvPr/>
        </p:nvPicPr>
        <p:blipFill>
          <a:blip r:embed="rId7" cstate="print"/>
          <a:stretch>
            <a:fillRect/>
          </a:stretch>
        </p:blipFill>
        <p:spPr>
          <a:xfrm>
            <a:off x="3817938" y="3657600"/>
            <a:ext cx="598487" cy="733425"/>
          </a:xfrm>
          <a:prstGeom prst="rect">
            <a:avLst/>
          </a:prstGeom>
          <a:effectLst>
            <a:outerShdw blurRad="50800" dist="38100" dir="10800000" algn="r" rotWithShape="0">
              <a:prstClr val="black">
                <a:alpha val="40000"/>
              </a:prstClr>
            </a:outerShdw>
          </a:effectLst>
        </p:spPr>
      </p:pic>
      <p:pic>
        <p:nvPicPr>
          <p:cNvPr id="131" name="صورة 130" descr="Clipart-Cartoon-Design-04 copy.gif"/>
          <p:cNvPicPr>
            <a:picLocks noChangeAspect="1"/>
          </p:cNvPicPr>
          <p:nvPr/>
        </p:nvPicPr>
        <p:blipFill>
          <a:blip r:embed="rId7" cstate="print"/>
          <a:stretch>
            <a:fillRect/>
          </a:stretch>
        </p:blipFill>
        <p:spPr>
          <a:xfrm>
            <a:off x="2971800" y="3657600"/>
            <a:ext cx="598488" cy="733425"/>
          </a:xfrm>
          <a:prstGeom prst="rect">
            <a:avLst/>
          </a:prstGeom>
          <a:effectLst>
            <a:outerShdw blurRad="50800" dist="38100" dir="10800000" algn="r" rotWithShape="0">
              <a:prstClr val="black">
                <a:alpha val="40000"/>
              </a:prstClr>
            </a:outerShdw>
          </a:effectLst>
        </p:spPr>
      </p:pic>
      <p:pic>
        <p:nvPicPr>
          <p:cNvPr id="132" name="صورة 131" descr="Clipart-Cartoon-Design-04 copy.gif"/>
          <p:cNvPicPr>
            <a:picLocks noChangeAspect="1"/>
          </p:cNvPicPr>
          <p:nvPr/>
        </p:nvPicPr>
        <p:blipFill>
          <a:blip r:embed="rId7" cstate="print"/>
          <a:stretch>
            <a:fillRect/>
          </a:stretch>
        </p:blipFill>
        <p:spPr>
          <a:xfrm>
            <a:off x="1981200" y="3657600"/>
            <a:ext cx="600075" cy="735013"/>
          </a:xfrm>
          <a:prstGeom prst="rect">
            <a:avLst/>
          </a:prstGeom>
          <a:effectLst>
            <a:outerShdw blurRad="50800" dist="38100" dir="10800000" algn="r" rotWithShape="0">
              <a:prstClr val="black">
                <a:alpha val="40000"/>
              </a:prstClr>
            </a:outerShdw>
          </a:effectLst>
        </p:spPr>
      </p:pic>
      <p:sp>
        <p:nvSpPr>
          <p:cNvPr id="133" name="مستطيل مستدير الزوايا 132"/>
          <p:cNvSpPr/>
          <p:nvPr/>
        </p:nvSpPr>
        <p:spPr bwMode="auto">
          <a:xfrm>
            <a:off x="5363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4" name="مستطيل مستدير الزوايا 133"/>
          <p:cNvSpPr/>
          <p:nvPr/>
        </p:nvSpPr>
        <p:spPr bwMode="auto">
          <a:xfrm>
            <a:off x="44486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5" name="مستطيل مستدير الزوايا 134"/>
          <p:cNvSpPr/>
          <p:nvPr/>
        </p:nvSpPr>
        <p:spPr bwMode="auto">
          <a:xfrm>
            <a:off x="35342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6" name="مستطيل مستدير الزوايا 135"/>
          <p:cNvSpPr/>
          <p:nvPr/>
        </p:nvSpPr>
        <p:spPr bwMode="auto">
          <a:xfrm>
            <a:off x="2696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7" name="مستطيل مستدير الزوايا 136"/>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138" name="مستطيل مستدير الزوايا 137"/>
          <p:cNvSpPr/>
          <p:nvPr/>
        </p:nvSpPr>
        <p:spPr bwMode="auto">
          <a:xfrm>
            <a:off x="2514601" y="76200"/>
            <a:ext cx="5562600" cy="919401"/>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مرِّر قلمك على العدد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المنقط</a:t>
            </a:r>
            <a:r>
              <a:rPr lang="ar-EG"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واكتبه</a:t>
            </a:r>
            <a:endPar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146" name="مستطيل مستدير الزوايا 145"/>
          <p:cNvSpPr/>
          <p:nvPr/>
        </p:nvSpPr>
        <p:spPr>
          <a:xfrm>
            <a:off x="3810000" y="5334000"/>
            <a:ext cx="1524000" cy="12700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chemeClr val="tx1"/>
                  </a:solidFill>
                  <a:prstDash val="dash"/>
                </a:ln>
                <a:solidFill>
                  <a:schemeClr val="bg1"/>
                </a:solidFill>
              </a:rPr>
              <a:t>18</a:t>
            </a:r>
          </a:p>
        </p:txBody>
      </p:sp>
      <p:sp>
        <p:nvSpPr>
          <p:cNvPr id="147" name="مستطيل مستدير الزوايا 146"/>
          <p:cNvSpPr/>
          <p:nvPr/>
        </p:nvSpPr>
        <p:spPr>
          <a:xfrm>
            <a:off x="3886200" y="54102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148" name="مستطيل مستدير الزوايا 147"/>
          <p:cNvSpPr/>
          <p:nvPr/>
        </p:nvSpPr>
        <p:spPr>
          <a:xfrm rot="732278">
            <a:off x="4463475" y="5404212"/>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149" name="مستطيل مستدير الزوايا 148"/>
          <p:cNvSpPr/>
          <p:nvPr/>
        </p:nvSpPr>
        <p:spPr>
          <a:xfrm rot="20499241">
            <a:off x="4599859" y="5430684"/>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1000"/>
                                        <p:tgtEl>
                                          <p:spTgt spid="146"/>
                                        </p:tgtEl>
                                      </p:cBhvr>
                                    </p:animEffect>
                                    <p:anim calcmode="lin" valueType="num">
                                      <p:cBhvr>
                                        <p:cTn id="12" dur="1000" fill="hold"/>
                                        <p:tgtEl>
                                          <p:spTgt spid="146"/>
                                        </p:tgtEl>
                                        <p:attrNameLst>
                                          <p:attrName>ppt_x</p:attrName>
                                        </p:attrNameLst>
                                      </p:cBhvr>
                                      <p:tavLst>
                                        <p:tav tm="0">
                                          <p:val>
                                            <p:strVal val="#ppt_x"/>
                                          </p:val>
                                        </p:tav>
                                        <p:tav tm="100000">
                                          <p:val>
                                            <p:strVal val="#ppt_x"/>
                                          </p:val>
                                        </p:tav>
                                      </p:tavLst>
                                    </p:anim>
                                    <p:anim calcmode="lin" valueType="num">
                                      <p:cBhvr>
                                        <p:cTn id="13" dur="900" decel="100000" fill="hold"/>
                                        <p:tgtEl>
                                          <p:spTgt spid="14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ched_pop.wav"/>
                                        </p:tgtEl>
                                      </p:cMediaNode>
                                    </p:audio>
                                  </p:sub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blinds(horizontal)">
                                      <p:cBhvr>
                                        <p:cTn id="19" dur="500"/>
                                        <p:tgtEl>
                                          <p:spTgt spid="147"/>
                                        </p:tgtEl>
                                      </p:cBhvr>
                                    </p:animEffect>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48"/>
                                        </p:tgtEl>
                                        <p:attrNameLst>
                                          <p:attrName>style.visibility</p:attrName>
                                        </p:attrNameLst>
                                      </p:cBhvr>
                                      <p:to>
                                        <p:strVal val="visible"/>
                                      </p:to>
                                    </p:set>
                                    <p:anim calcmode="lin" valueType="num">
                                      <p:cBhvr>
                                        <p:cTn id="24" dur="1000" fill="hold"/>
                                        <p:tgtEl>
                                          <p:spTgt spid="148"/>
                                        </p:tgtEl>
                                        <p:attrNameLst>
                                          <p:attrName>ppt_w</p:attrName>
                                        </p:attrNameLst>
                                      </p:cBhvr>
                                      <p:tavLst>
                                        <p:tav tm="0">
                                          <p:val>
                                            <p:strVal val="#ppt_w*0.70"/>
                                          </p:val>
                                        </p:tav>
                                        <p:tav tm="100000">
                                          <p:val>
                                            <p:strVal val="#ppt_w"/>
                                          </p:val>
                                        </p:tav>
                                      </p:tavLst>
                                    </p:anim>
                                    <p:anim calcmode="lin" valueType="num">
                                      <p:cBhvr>
                                        <p:cTn id="25" dur="1000" fill="hold"/>
                                        <p:tgtEl>
                                          <p:spTgt spid="148"/>
                                        </p:tgtEl>
                                        <p:attrNameLst>
                                          <p:attrName>ppt_h</p:attrName>
                                        </p:attrNameLst>
                                      </p:cBhvr>
                                      <p:tavLst>
                                        <p:tav tm="0">
                                          <p:val>
                                            <p:strVal val="#ppt_h"/>
                                          </p:val>
                                        </p:tav>
                                        <p:tav tm="100000">
                                          <p:val>
                                            <p:strVal val="#ppt_h"/>
                                          </p:val>
                                        </p:tav>
                                      </p:tavLst>
                                    </p:anim>
                                    <p:animEffect transition="in" filter="fade">
                                      <p:cBhvr>
                                        <p:cTn id="26" dur="1000"/>
                                        <p:tgtEl>
                                          <p:spTgt spid="148"/>
                                        </p:tgtEl>
                                      </p:cBhvr>
                                    </p:animEffect>
                                  </p:childTnLst>
                                  <p:subTnLst>
                                    <p:audio>
                                      <p:cMediaNode>
                                        <p:cTn display="0" masterRel="sameClick">
                                          <p:stCondLst>
                                            <p:cond evt="begin" delay="0">
                                              <p:tn val="22"/>
                                            </p:cond>
                                          </p:stCondLst>
                                          <p:endCondLst>
                                            <p:cond evt="onStopAudio" delay="0">
                                              <p:tgtEl>
                                                <p:sldTgt/>
                                              </p:tgtEl>
                                            </p:cond>
                                          </p:endCondLst>
                                        </p:cTn>
                                        <p:tgtEl>
                                          <p:sndTgt r:embed="rId5" name="arrow.wav"/>
                                        </p:tgtEl>
                                      </p:cMediaNode>
                                    </p:audio>
                                  </p:sub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p:cTn id="31" dur="1000" fill="hold"/>
                                        <p:tgtEl>
                                          <p:spTgt spid="149"/>
                                        </p:tgtEl>
                                        <p:attrNameLst>
                                          <p:attrName>ppt_w</p:attrName>
                                        </p:attrNameLst>
                                      </p:cBhvr>
                                      <p:tavLst>
                                        <p:tav tm="0">
                                          <p:val>
                                            <p:strVal val="#ppt_w*0.70"/>
                                          </p:val>
                                        </p:tav>
                                        <p:tav tm="100000">
                                          <p:val>
                                            <p:strVal val="#ppt_w"/>
                                          </p:val>
                                        </p:tav>
                                      </p:tavLst>
                                    </p:anim>
                                    <p:anim calcmode="lin" valueType="num">
                                      <p:cBhvr>
                                        <p:cTn id="32" dur="1000" fill="hold"/>
                                        <p:tgtEl>
                                          <p:spTgt spid="149"/>
                                        </p:tgtEl>
                                        <p:attrNameLst>
                                          <p:attrName>ppt_h</p:attrName>
                                        </p:attrNameLst>
                                      </p:cBhvr>
                                      <p:tavLst>
                                        <p:tav tm="0">
                                          <p:val>
                                            <p:strVal val="#ppt_h"/>
                                          </p:val>
                                        </p:tav>
                                        <p:tav tm="100000">
                                          <p:val>
                                            <p:strVal val="#ppt_h"/>
                                          </p:val>
                                        </p:tav>
                                      </p:tavLst>
                                    </p:anim>
                                    <p:animEffect transition="in" filter="fade">
                                      <p:cBhvr>
                                        <p:cTn id="33" dur="1000"/>
                                        <p:tgtEl>
                                          <p:spTgt spid="149"/>
                                        </p:tgtEl>
                                      </p:cBhvr>
                                    </p:animEffect>
                                  </p:childTnLst>
                                  <p:subTnLst>
                                    <p:audio>
                                      <p:cMediaNode>
                                        <p:cTn display="0" masterRel="sameClick">
                                          <p:stCondLst>
                                            <p:cond evt="begin" delay="0">
                                              <p:tn val="29"/>
                                            </p:cond>
                                          </p:stCondLst>
                                          <p:endCondLst>
                                            <p:cond evt="onStopAudio" delay="0">
                                              <p:tgtEl>
                                                <p:sldTgt/>
                                              </p:tgtEl>
                                            </p:cond>
                                          </p:endCondLst>
                                        </p:cTn>
                                        <p:tgtEl>
                                          <p:sndTgt r:embed="rId5" name="arrow.wav"/>
                                        </p:tgtEl>
                                      </p:cMediaNode>
                                    </p:audio>
                                  </p:sub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1000"/>
                                        <p:tgtEl>
                                          <p:spTgt spid="74"/>
                                        </p:tgtEl>
                                      </p:cBhvr>
                                    </p:animEffect>
                                    <p:anim calcmode="lin" valueType="num">
                                      <p:cBhvr>
                                        <p:cTn id="38" dur="1000" fill="hold"/>
                                        <p:tgtEl>
                                          <p:spTgt spid="74"/>
                                        </p:tgtEl>
                                        <p:attrNameLst>
                                          <p:attrName>ppt_x</p:attrName>
                                        </p:attrNameLst>
                                      </p:cBhvr>
                                      <p:tavLst>
                                        <p:tav tm="0">
                                          <p:val>
                                            <p:strVal val="#ppt_x"/>
                                          </p:val>
                                        </p:tav>
                                        <p:tav tm="100000">
                                          <p:val>
                                            <p:strVal val="#ppt_x"/>
                                          </p:val>
                                        </p:tav>
                                      </p:tavLst>
                                    </p:anim>
                                    <p:anim calcmode="lin" valueType="num">
                                      <p:cBhvr>
                                        <p:cTn id="39" dur="1000" fill="hold"/>
                                        <p:tgtEl>
                                          <p:spTgt spid="7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chemeClr val="accent5">
              <a:lumMod val="60000"/>
              <a:lumOff val="40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34375" y="2811463"/>
            <a:ext cx="592138"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9" cstate="print"/>
          <a:stretch>
            <a:fillRect/>
          </a:stretch>
        </p:blipFill>
        <p:spPr>
          <a:xfrm>
            <a:off x="7429500" y="2809875"/>
            <a:ext cx="598488" cy="655638"/>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9" cstate="print"/>
          <a:stretch>
            <a:fillRect/>
          </a:stretch>
        </p:blipFill>
        <p:spPr>
          <a:xfrm>
            <a:off x="6465888" y="2809875"/>
            <a:ext cx="598487" cy="655638"/>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9" cstate="print"/>
          <a:stretch>
            <a:fillRect/>
          </a:stretch>
        </p:blipFill>
        <p:spPr>
          <a:xfrm>
            <a:off x="5619750" y="2809875"/>
            <a:ext cx="598488" cy="655638"/>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9" cstate="print"/>
          <a:stretch>
            <a:fillRect/>
          </a:stretch>
        </p:blipFill>
        <p:spPr>
          <a:xfrm>
            <a:off x="4733925" y="2809875"/>
            <a:ext cx="600075" cy="655638"/>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9" cstate="print"/>
          <a:stretch>
            <a:fillRect/>
          </a:stretch>
        </p:blipFill>
        <p:spPr>
          <a:xfrm>
            <a:off x="8377238" y="3681413"/>
            <a:ext cx="598487" cy="654050"/>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9" cstate="print"/>
          <a:stretch>
            <a:fillRect/>
          </a:stretch>
        </p:blipFill>
        <p:spPr>
          <a:xfrm>
            <a:off x="7504113" y="3697288"/>
            <a:ext cx="600075" cy="655637"/>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9" cstate="print"/>
          <a:stretch>
            <a:fillRect/>
          </a:stretch>
        </p:blipFill>
        <p:spPr>
          <a:xfrm>
            <a:off x="6540500" y="3724275"/>
            <a:ext cx="598488" cy="654050"/>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9" cstate="print"/>
          <a:stretch>
            <a:fillRect/>
          </a:stretch>
        </p:blipFill>
        <p:spPr>
          <a:xfrm>
            <a:off x="5694363" y="3724275"/>
            <a:ext cx="598487" cy="654050"/>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6" name="شكل بيضاوي 35"/>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7" name="صورة 36" descr="Clipart-Cartoon-Design-04 copy.gif"/>
          <p:cNvPicPr>
            <a:picLocks noChangeAspect="1"/>
          </p:cNvPicPr>
          <p:nvPr/>
        </p:nvPicPr>
        <p:blipFill>
          <a:blip r:embed="rId9" cstate="print"/>
          <a:stretch>
            <a:fillRect/>
          </a:stretch>
        </p:blipFill>
        <p:spPr>
          <a:xfrm>
            <a:off x="4795838" y="3724275"/>
            <a:ext cx="598487" cy="655638"/>
          </a:xfrm>
          <a:prstGeom prst="rect">
            <a:avLst/>
          </a:prstGeom>
          <a:effectLst>
            <a:outerShdw blurRad="50800" dist="38100" dir="10800000" algn="r" rotWithShape="0">
              <a:prstClr val="black">
                <a:alpha val="40000"/>
              </a:prstClr>
            </a:outerShdw>
          </a:effectLst>
        </p:spPr>
      </p:pic>
      <p:sp>
        <p:nvSpPr>
          <p:cNvPr id="38" name="مستطيل مستدير الزوايا 37"/>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9" name="مستطيل مستدير الزوايا 38"/>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8" name="مستطيل مستدير الزوايا 47"/>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9" name="صورة 48" descr="Clipart-Cartoon-Design-04 copy.gif"/>
          <p:cNvPicPr>
            <a:picLocks noChangeAspect="1"/>
          </p:cNvPicPr>
          <p:nvPr/>
        </p:nvPicPr>
        <p:blipFill>
          <a:blip r:embed="rId9" cstate="print"/>
          <a:stretch>
            <a:fillRect/>
          </a:stretch>
        </p:blipFill>
        <p:spPr>
          <a:xfrm>
            <a:off x="3800475" y="2811463"/>
            <a:ext cx="590550" cy="647700"/>
          </a:xfrm>
          <a:prstGeom prst="rect">
            <a:avLst/>
          </a:prstGeom>
          <a:effectLst>
            <a:outerShdw blurRad="50800" dist="38100" dir="10800000" algn="r" rotWithShape="0">
              <a:prstClr val="black">
                <a:alpha val="40000"/>
              </a:prstClr>
            </a:outerShdw>
          </a:effectLst>
        </p:spPr>
      </p:pic>
      <p:sp>
        <p:nvSpPr>
          <p:cNvPr id="50" name="مستطيل مستدير الزوايا 49"/>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7" name="صورة 56" descr="Clipart-Cartoon-Design-04 copy.gif"/>
          <p:cNvPicPr>
            <a:picLocks noChangeAspect="1"/>
          </p:cNvPicPr>
          <p:nvPr/>
        </p:nvPicPr>
        <p:blipFill>
          <a:blip r:embed="rId9" cstate="print"/>
          <a:stretch>
            <a:fillRect/>
          </a:stretch>
        </p:blipFill>
        <p:spPr>
          <a:xfrm>
            <a:off x="2886075" y="2819400"/>
            <a:ext cx="590550" cy="647700"/>
          </a:xfrm>
          <a:prstGeom prst="rect">
            <a:avLst/>
          </a:prstGeom>
          <a:effectLst>
            <a:outerShdw blurRad="50800" dist="38100" dir="10800000" algn="r" rotWithShape="0">
              <a:prstClr val="black">
                <a:alpha val="40000"/>
              </a:prstClr>
            </a:outerShdw>
          </a:effectLst>
        </p:spPr>
      </p:pic>
      <p:pic>
        <p:nvPicPr>
          <p:cNvPr id="58" name="صورة 57" descr="Clipart-Cartoon-Design-04 copy.gif"/>
          <p:cNvPicPr>
            <a:picLocks noChangeAspect="1"/>
          </p:cNvPicPr>
          <p:nvPr/>
        </p:nvPicPr>
        <p:blipFill>
          <a:blip r:embed="rId9" cstate="print"/>
          <a:stretch>
            <a:fillRect/>
          </a:stretch>
        </p:blipFill>
        <p:spPr>
          <a:xfrm>
            <a:off x="1971675" y="2819400"/>
            <a:ext cx="590550" cy="647700"/>
          </a:xfrm>
          <a:prstGeom prst="rect">
            <a:avLst/>
          </a:prstGeom>
          <a:effectLst>
            <a:outerShdw blurRad="50800" dist="38100" dir="10800000" algn="r" rotWithShape="0">
              <a:prstClr val="black">
                <a:alpha val="40000"/>
              </a:prstClr>
            </a:outerShdw>
          </a:effectLst>
        </p:spPr>
      </p:pic>
      <p:sp>
        <p:nvSpPr>
          <p:cNvPr id="59" name="مستطيل مستدير الزوايا 58"/>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0" name="مستطيل مستدير الزوايا 59"/>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1" name="صورة 60" descr="Clipart-Cartoon-Design-04 copy.gif"/>
          <p:cNvPicPr>
            <a:picLocks noChangeAspect="1"/>
          </p:cNvPicPr>
          <p:nvPr/>
        </p:nvPicPr>
        <p:blipFill>
          <a:blip r:embed="rId9" cstate="print"/>
          <a:stretch>
            <a:fillRect/>
          </a:stretch>
        </p:blipFill>
        <p:spPr>
          <a:xfrm>
            <a:off x="1143000" y="2781300"/>
            <a:ext cx="590550" cy="647700"/>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9" cstate="print"/>
          <a:stretch>
            <a:fillRect/>
          </a:stretch>
        </p:blipFill>
        <p:spPr>
          <a:xfrm>
            <a:off x="228600" y="2781300"/>
            <a:ext cx="590550" cy="647700"/>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9" cstate="print"/>
          <a:stretch>
            <a:fillRect/>
          </a:stretch>
        </p:blipFill>
        <p:spPr>
          <a:xfrm>
            <a:off x="3817938" y="3697288"/>
            <a:ext cx="598487" cy="654050"/>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9" cstate="print"/>
          <a:stretch>
            <a:fillRect/>
          </a:stretch>
        </p:blipFill>
        <p:spPr>
          <a:xfrm>
            <a:off x="2971800" y="3697288"/>
            <a:ext cx="598488" cy="654050"/>
          </a:xfrm>
          <a:prstGeom prst="rect">
            <a:avLst/>
          </a:prstGeom>
          <a:effectLst>
            <a:outerShdw blurRad="50800" dist="38100" dir="10800000" algn="r" rotWithShape="0">
              <a:prstClr val="black">
                <a:alpha val="40000"/>
              </a:prstClr>
            </a:outerShdw>
          </a:effectLst>
        </p:spPr>
      </p:pic>
      <p:pic>
        <p:nvPicPr>
          <p:cNvPr id="65" name="صورة 64" descr="Clipart-Cartoon-Design-04 copy.gif"/>
          <p:cNvPicPr>
            <a:picLocks noChangeAspect="1"/>
          </p:cNvPicPr>
          <p:nvPr/>
        </p:nvPicPr>
        <p:blipFill>
          <a:blip r:embed="rId9" cstate="print"/>
          <a:stretch>
            <a:fillRect/>
          </a:stretch>
        </p:blipFill>
        <p:spPr>
          <a:xfrm>
            <a:off x="1981200" y="3697288"/>
            <a:ext cx="600075" cy="655637"/>
          </a:xfrm>
          <a:prstGeom prst="rect">
            <a:avLst/>
          </a:prstGeom>
          <a:effectLst>
            <a:outerShdw blurRad="50800" dist="38100" dir="10800000" algn="r" rotWithShape="0">
              <a:prstClr val="black">
                <a:alpha val="40000"/>
              </a:prstClr>
            </a:outerShdw>
          </a:effectLst>
        </p:spPr>
      </p:pic>
      <p:sp>
        <p:nvSpPr>
          <p:cNvPr id="66" name="مستطيل مستدير الزوايا 65"/>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0" name="مستطيل مستدير الزوايا 69"/>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80" name="صورة 79" descr="Clipart-Cartoon-Design-04 copy.gif"/>
          <p:cNvPicPr>
            <a:picLocks noChangeAspect="1"/>
          </p:cNvPicPr>
          <p:nvPr/>
        </p:nvPicPr>
        <p:blipFill>
          <a:blip r:embed="rId9" cstate="print"/>
          <a:stretch>
            <a:fillRect/>
          </a:stretch>
        </p:blipFill>
        <p:spPr>
          <a:xfrm>
            <a:off x="1143000" y="3686175"/>
            <a:ext cx="600075" cy="657225"/>
          </a:xfrm>
          <a:prstGeom prst="rect">
            <a:avLst/>
          </a:prstGeom>
          <a:effectLst>
            <a:outerShdw blurRad="50800" dist="38100" dir="10800000" algn="r" rotWithShape="0">
              <a:prstClr val="black">
                <a:alpha val="40000"/>
              </a:prstClr>
            </a:outerShdw>
          </a:effectLst>
        </p:spPr>
      </p:pic>
      <p:sp>
        <p:nvSpPr>
          <p:cNvPr id="81" name="مستطيل مستدير الزوايا 80"/>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1" name="مستطيل مستدير الزوايا 70"/>
          <p:cNvSpPr/>
          <p:nvPr/>
        </p:nvSpPr>
        <p:spPr bwMode="auto">
          <a:xfrm>
            <a:off x="228600" y="92154"/>
            <a:ext cx="8077200" cy="1736646"/>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عِد الأشياء </a:t>
            </a:r>
            <a:r>
              <a:rPr lang="ar-SA"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التالية</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بدءا من العدد عشرة ثم استعمل ورقة </a:t>
            </a:r>
            <a:r>
              <a:rPr lang="ar-EG" sz="4800" b="1" spc="50" dirty="0" err="1"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العمل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(2) وقطع العد لتوضح عددها</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5" name="ir_end.wav"/>
                                        </p:tgtEl>
                                      </p:cMediaNode>
                                    </p:audio>
                                  </p:subTnLst>
                                </p:cTn>
                              </p:par>
                              <p:par>
                                <p:cTn id="25" presetID="3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5" name="ir_end.wav"/>
                                        </p:tgtEl>
                                      </p:cMediaNode>
                                    </p:audio>
                                  </p:subTnLst>
                                </p:cTn>
                              </p:par>
                              <p:par>
                                <p:cTn id="31" presetID="35"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style.rotation</p:attrName>
                                        </p:attrNameLst>
                                      </p:cBhvr>
                                      <p:tavLst>
                                        <p:tav tm="0">
                                          <p:val>
                                            <p:fltVal val="720"/>
                                          </p:val>
                                        </p:tav>
                                        <p:tav tm="100000">
                                          <p:val>
                                            <p:fltVal val="0"/>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5" name="ir_end.wav"/>
                                        </p:tgtEl>
                                      </p:cMediaNode>
                                    </p:audio>
                                  </p:subTnLst>
                                </p:cTn>
                              </p:par>
                              <p:par>
                                <p:cTn id="37" presetID="35"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7"/>
                                            </p:cond>
                                          </p:stCondLst>
                                          <p:endCondLst>
                                            <p:cond evt="onStopAudio" delay="0">
                                              <p:tgtEl>
                                                <p:sldTgt/>
                                              </p:tgtEl>
                                            </p:cond>
                                          </p:endCondLst>
                                        </p:cTn>
                                        <p:tgtEl>
                                          <p:sndTgt r:embed="rId5" name="ir_end.wav"/>
                                        </p:tgtEl>
                                      </p:cMediaNode>
                                    </p:audio>
                                  </p:subTnLst>
                                </p:cTn>
                              </p:par>
                              <p:par>
                                <p:cTn id="43" presetID="35"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style.rotation</p:attrName>
                                        </p:attrNameLst>
                                      </p:cBhvr>
                                      <p:tavLst>
                                        <p:tav tm="0">
                                          <p:val>
                                            <p:fltVal val="720"/>
                                          </p:val>
                                        </p:tav>
                                        <p:tav tm="100000">
                                          <p:val>
                                            <p:fltVal val="0"/>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 calcmode="lin" valueType="num">
                                      <p:cBhvr>
                                        <p:cTn id="48"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3"/>
                                            </p:cond>
                                          </p:stCondLst>
                                          <p:endCondLst>
                                            <p:cond evt="onStopAudio" delay="0">
                                              <p:tgtEl>
                                                <p:sldTgt/>
                                              </p:tgtEl>
                                            </p:cond>
                                          </p:endCondLst>
                                        </p:cTn>
                                        <p:tgtEl>
                                          <p:sndTgt r:embed="rId5" name="ir_end.wav"/>
                                        </p:tgtEl>
                                      </p:cMediaNode>
                                    </p:audio>
                                  </p:subTnLst>
                                </p:cTn>
                              </p:par>
                              <p:par>
                                <p:cTn id="49" presetID="3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anim calcmode="lin" valueType="num">
                                      <p:cBhvr>
                                        <p:cTn id="52" dur="2000" fill="hold"/>
                                        <p:tgtEl>
                                          <p:spTgt spid="13"/>
                                        </p:tgtEl>
                                        <p:attrNameLst>
                                          <p:attrName>style.rotation</p:attrName>
                                        </p:attrNameLst>
                                      </p:cBhvr>
                                      <p:tavLst>
                                        <p:tav tm="0">
                                          <p:val>
                                            <p:fltVal val="720"/>
                                          </p:val>
                                        </p:tav>
                                        <p:tav tm="100000">
                                          <p:val>
                                            <p:fltVal val="0"/>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 calcmode="lin" valueType="num">
                                      <p:cBhvr>
                                        <p:cTn id="54"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9"/>
                                            </p:cond>
                                          </p:stCondLst>
                                          <p:endCondLst>
                                            <p:cond evt="onStopAudio" delay="0">
                                              <p:tgtEl>
                                                <p:sldTgt/>
                                              </p:tgtEl>
                                            </p:cond>
                                          </p:endCondLst>
                                        </p:cTn>
                                        <p:tgtEl>
                                          <p:sndTgt r:embed="rId5" name="ir_end.wav"/>
                                        </p:tgtEl>
                                      </p:cMediaNode>
                                    </p:audio>
                                  </p:subTnLst>
                                </p:cTn>
                              </p:par>
                              <p:par>
                                <p:cTn id="55" presetID="3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anim calcmode="lin" valueType="num">
                                      <p:cBhvr>
                                        <p:cTn id="58" dur="2000" fill="hold"/>
                                        <p:tgtEl>
                                          <p:spTgt spid="14"/>
                                        </p:tgtEl>
                                        <p:attrNameLst>
                                          <p:attrName>style.rotation</p:attrName>
                                        </p:attrNameLst>
                                      </p:cBhvr>
                                      <p:tavLst>
                                        <p:tav tm="0">
                                          <p:val>
                                            <p:fltVal val="720"/>
                                          </p:val>
                                        </p:tav>
                                        <p:tav tm="100000">
                                          <p:val>
                                            <p:fltVal val="0"/>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 calcmode="lin" valueType="num">
                                      <p:cBhvr>
                                        <p:cTn id="60"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5"/>
                                            </p:cond>
                                          </p:stCondLst>
                                          <p:endCondLst>
                                            <p:cond evt="onStopAudio" delay="0">
                                              <p:tgtEl>
                                                <p:sldTgt/>
                                              </p:tgtEl>
                                            </p:cond>
                                          </p:endCondLst>
                                        </p:cTn>
                                        <p:tgtEl>
                                          <p:sndTgt r:embed="rId5" name="ir_end.wav"/>
                                        </p:tgtEl>
                                      </p:cMediaNode>
                                    </p:audio>
                                  </p:subTnLst>
                                </p:cTn>
                              </p:par>
                              <p:par>
                                <p:cTn id="61" presetID="3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anim calcmode="lin" valueType="num">
                                      <p:cBhvr>
                                        <p:cTn id="64" dur="2000" fill="hold"/>
                                        <p:tgtEl>
                                          <p:spTgt spid="15"/>
                                        </p:tgtEl>
                                        <p:attrNameLst>
                                          <p:attrName>style.rotation</p:attrName>
                                        </p:attrNameLst>
                                      </p:cBhvr>
                                      <p:tavLst>
                                        <p:tav tm="0">
                                          <p:val>
                                            <p:fltVal val="720"/>
                                          </p:val>
                                        </p:tav>
                                        <p:tav tm="100000">
                                          <p:val>
                                            <p:fltVal val="0"/>
                                          </p:val>
                                        </p:tav>
                                      </p:tavLst>
                                    </p:anim>
                                    <p:anim calcmode="lin" valueType="num">
                                      <p:cBhvr>
                                        <p:cTn id="65" dur="2000" fill="hold"/>
                                        <p:tgtEl>
                                          <p:spTgt spid="15"/>
                                        </p:tgtEl>
                                        <p:attrNameLst>
                                          <p:attrName>ppt_h</p:attrName>
                                        </p:attrNameLst>
                                      </p:cBhvr>
                                      <p:tavLst>
                                        <p:tav tm="0">
                                          <p:val>
                                            <p:fltVal val="0"/>
                                          </p:val>
                                        </p:tav>
                                        <p:tav tm="100000">
                                          <p:val>
                                            <p:strVal val="#ppt_h"/>
                                          </p:val>
                                        </p:tav>
                                      </p:tavLst>
                                    </p:anim>
                                    <p:anim calcmode="lin" valueType="num">
                                      <p:cBhvr>
                                        <p:cTn id="66"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1"/>
                                            </p:cond>
                                          </p:stCondLst>
                                          <p:endCondLst>
                                            <p:cond evt="onStopAudio" delay="0">
                                              <p:tgtEl>
                                                <p:sldTgt/>
                                              </p:tgtEl>
                                            </p:cond>
                                          </p:endCondLst>
                                        </p:cTn>
                                        <p:tgtEl>
                                          <p:sndTgt r:embed="rId5" name="ir_end.wav"/>
                                        </p:tgtEl>
                                      </p:cMediaNode>
                                    </p:audio>
                                  </p:subTnLst>
                                </p:cTn>
                              </p:par>
                              <p:par>
                                <p:cTn id="67" presetID="3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anim calcmode="lin" valueType="num">
                                      <p:cBhvr>
                                        <p:cTn id="70" dur="2000" fill="hold"/>
                                        <p:tgtEl>
                                          <p:spTgt spid="16"/>
                                        </p:tgtEl>
                                        <p:attrNameLst>
                                          <p:attrName>style.rotation</p:attrName>
                                        </p:attrNameLst>
                                      </p:cBhvr>
                                      <p:tavLst>
                                        <p:tav tm="0">
                                          <p:val>
                                            <p:fltVal val="720"/>
                                          </p:val>
                                        </p:tav>
                                        <p:tav tm="100000">
                                          <p:val>
                                            <p:fltVal val="0"/>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 calcmode="lin" valueType="num">
                                      <p:cBhvr>
                                        <p:cTn id="72"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7"/>
                                            </p:cond>
                                          </p:stCondLst>
                                          <p:endCondLst>
                                            <p:cond evt="onStopAudio" delay="0">
                                              <p:tgtEl>
                                                <p:sldTgt/>
                                              </p:tgtEl>
                                            </p:cond>
                                          </p:endCondLst>
                                        </p:cTn>
                                        <p:tgtEl>
                                          <p:sndTgt r:embed="rId5" name="ir_end.wav"/>
                                        </p:tgtEl>
                                      </p:cMediaNode>
                                    </p:audio>
                                  </p:subTnLst>
                                </p:cTn>
                              </p:par>
                              <p:par>
                                <p:cTn id="73" presetID="3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style.rotation</p:attrName>
                                        </p:attrNameLst>
                                      </p:cBhvr>
                                      <p:tavLst>
                                        <p:tav tm="0">
                                          <p:val>
                                            <p:fltVal val="720"/>
                                          </p:val>
                                        </p:tav>
                                        <p:tav tm="100000">
                                          <p:val>
                                            <p:fltVal val="0"/>
                                          </p:val>
                                        </p:tav>
                                      </p:tavLst>
                                    </p:anim>
                                    <p:anim calcmode="lin" valueType="num">
                                      <p:cBhvr>
                                        <p:cTn id="77" dur="2000" fill="hold"/>
                                        <p:tgtEl>
                                          <p:spTgt spid="17"/>
                                        </p:tgtEl>
                                        <p:attrNameLst>
                                          <p:attrName>ppt_h</p:attrName>
                                        </p:attrNameLst>
                                      </p:cBhvr>
                                      <p:tavLst>
                                        <p:tav tm="0">
                                          <p:val>
                                            <p:fltVal val="0"/>
                                          </p:val>
                                        </p:tav>
                                        <p:tav tm="100000">
                                          <p:val>
                                            <p:strVal val="#ppt_h"/>
                                          </p:val>
                                        </p:tav>
                                      </p:tavLst>
                                    </p:anim>
                                    <p:anim calcmode="lin" valueType="num">
                                      <p:cBhvr>
                                        <p:cTn id="78"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5" name="ir_end.wav"/>
                                        </p:tgtEl>
                                      </p:cMediaNode>
                                    </p:audio>
                                  </p:subTnLst>
                                </p:cTn>
                              </p:par>
                              <p:par>
                                <p:cTn id="79" presetID="35"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2000"/>
                                        <p:tgtEl>
                                          <p:spTgt spid="39"/>
                                        </p:tgtEl>
                                      </p:cBhvr>
                                    </p:animEffect>
                                    <p:anim calcmode="lin" valueType="num">
                                      <p:cBhvr>
                                        <p:cTn id="82" dur="2000" fill="hold"/>
                                        <p:tgtEl>
                                          <p:spTgt spid="39"/>
                                        </p:tgtEl>
                                        <p:attrNameLst>
                                          <p:attrName>style.rotation</p:attrName>
                                        </p:attrNameLst>
                                      </p:cBhvr>
                                      <p:tavLst>
                                        <p:tav tm="0">
                                          <p:val>
                                            <p:fltVal val="720"/>
                                          </p:val>
                                        </p:tav>
                                        <p:tav tm="100000">
                                          <p:val>
                                            <p:fltVal val="0"/>
                                          </p:val>
                                        </p:tav>
                                      </p:tavLst>
                                    </p:anim>
                                    <p:anim calcmode="lin" valueType="num">
                                      <p:cBhvr>
                                        <p:cTn id="83" dur="2000" fill="hold"/>
                                        <p:tgtEl>
                                          <p:spTgt spid="39"/>
                                        </p:tgtEl>
                                        <p:attrNameLst>
                                          <p:attrName>ppt_h</p:attrName>
                                        </p:attrNameLst>
                                      </p:cBhvr>
                                      <p:tavLst>
                                        <p:tav tm="0">
                                          <p:val>
                                            <p:fltVal val="0"/>
                                          </p:val>
                                        </p:tav>
                                        <p:tav tm="100000">
                                          <p:val>
                                            <p:strVal val="#ppt_h"/>
                                          </p:val>
                                        </p:tav>
                                      </p:tavLst>
                                    </p:anim>
                                    <p:anim calcmode="lin" valueType="num">
                                      <p:cBhvr>
                                        <p:cTn id="84"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5" name="ir_end.wav"/>
                                        </p:tgtEl>
                                      </p:cMediaNode>
                                    </p:audio>
                                  </p:subTnLst>
                                </p:cTn>
                              </p:par>
                              <p:par>
                                <p:cTn id="85" presetID="35"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2000"/>
                                        <p:tgtEl>
                                          <p:spTgt spid="40"/>
                                        </p:tgtEl>
                                      </p:cBhvr>
                                    </p:animEffect>
                                    <p:anim calcmode="lin" valueType="num">
                                      <p:cBhvr>
                                        <p:cTn id="88" dur="2000" fill="hold"/>
                                        <p:tgtEl>
                                          <p:spTgt spid="40"/>
                                        </p:tgtEl>
                                        <p:attrNameLst>
                                          <p:attrName>style.rotation</p:attrName>
                                        </p:attrNameLst>
                                      </p:cBhvr>
                                      <p:tavLst>
                                        <p:tav tm="0">
                                          <p:val>
                                            <p:fltVal val="720"/>
                                          </p:val>
                                        </p:tav>
                                        <p:tav tm="100000">
                                          <p:val>
                                            <p:fltVal val="0"/>
                                          </p:val>
                                        </p:tav>
                                      </p:tavLst>
                                    </p:anim>
                                    <p:anim calcmode="lin" valueType="num">
                                      <p:cBhvr>
                                        <p:cTn id="89" dur="2000" fill="hold"/>
                                        <p:tgtEl>
                                          <p:spTgt spid="40"/>
                                        </p:tgtEl>
                                        <p:attrNameLst>
                                          <p:attrName>ppt_h</p:attrName>
                                        </p:attrNameLst>
                                      </p:cBhvr>
                                      <p:tavLst>
                                        <p:tav tm="0">
                                          <p:val>
                                            <p:fltVal val="0"/>
                                          </p:val>
                                        </p:tav>
                                        <p:tav tm="100000">
                                          <p:val>
                                            <p:strVal val="#ppt_h"/>
                                          </p:val>
                                        </p:tav>
                                      </p:tavLst>
                                    </p:anim>
                                    <p:anim calcmode="lin" valueType="num">
                                      <p:cBhvr>
                                        <p:cTn id="90"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5"/>
                                            </p:cond>
                                          </p:stCondLst>
                                          <p:endCondLst>
                                            <p:cond evt="onStopAudio" delay="0">
                                              <p:tgtEl>
                                                <p:sldTgt/>
                                              </p:tgtEl>
                                            </p:cond>
                                          </p:endCondLst>
                                        </p:cTn>
                                        <p:tgtEl>
                                          <p:sndTgt r:embed="rId5" name="ir_end.wav"/>
                                        </p:tgtEl>
                                      </p:cMediaNode>
                                    </p:audio>
                                  </p:subTnLst>
                                </p:cTn>
                              </p:par>
                              <p:par>
                                <p:cTn id="91" presetID="35"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2000"/>
                                        <p:tgtEl>
                                          <p:spTgt spid="41"/>
                                        </p:tgtEl>
                                      </p:cBhvr>
                                    </p:animEffect>
                                    <p:anim calcmode="lin" valueType="num">
                                      <p:cBhvr>
                                        <p:cTn id="94" dur="2000" fill="hold"/>
                                        <p:tgtEl>
                                          <p:spTgt spid="41"/>
                                        </p:tgtEl>
                                        <p:attrNameLst>
                                          <p:attrName>style.rotation</p:attrName>
                                        </p:attrNameLst>
                                      </p:cBhvr>
                                      <p:tavLst>
                                        <p:tav tm="0">
                                          <p:val>
                                            <p:fltVal val="720"/>
                                          </p:val>
                                        </p:tav>
                                        <p:tav tm="100000">
                                          <p:val>
                                            <p:fltVal val="0"/>
                                          </p:val>
                                        </p:tav>
                                      </p:tavLst>
                                    </p:anim>
                                    <p:anim calcmode="lin" valueType="num">
                                      <p:cBhvr>
                                        <p:cTn id="95" dur="2000" fill="hold"/>
                                        <p:tgtEl>
                                          <p:spTgt spid="41"/>
                                        </p:tgtEl>
                                        <p:attrNameLst>
                                          <p:attrName>ppt_h</p:attrName>
                                        </p:attrNameLst>
                                      </p:cBhvr>
                                      <p:tavLst>
                                        <p:tav tm="0">
                                          <p:val>
                                            <p:fltVal val="0"/>
                                          </p:val>
                                        </p:tav>
                                        <p:tav tm="100000">
                                          <p:val>
                                            <p:strVal val="#ppt_h"/>
                                          </p:val>
                                        </p:tav>
                                      </p:tavLst>
                                    </p:anim>
                                    <p:anim calcmode="lin" valueType="num">
                                      <p:cBhvr>
                                        <p:cTn id="96"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1"/>
                                            </p:cond>
                                          </p:stCondLst>
                                          <p:endCondLst>
                                            <p:cond evt="onStopAudio" delay="0">
                                              <p:tgtEl>
                                                <p:sldTgt/>
                                              </p:tgtEl>
                                            </p:cond>
                                          </p:endCondLst>
                                        </p:cTn>
                                        <p:tgtEl>
                                          <p:sndTgt r:embed="rId5" name="ir_end.wav"/>
                                        </p:tgtEl>
                                      </p:cMediaNode>
                                    </p:audio>
                                  </p:subTnLst>
                                </p:cTn>
                              </p:par>
                              <p:par>
                                <p:cTn id="97" presetID="35"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2000"/>
                                        <p:tgtEl>
                                          <p:spTgt spid="42"/>
                                        </p:tgtEl>
                                      </p:cBhvr>
                                    </p:animEffect>
                                    <p:anim calcmode="lin" valueType="num">
                                      <p:cBhvr>
                                        <p:cTn id="100" dur="2000" fill="hold"/>
                                        <p:tgtEl>
                                          <p:spTgt spid="42"/>
                                        </p:tgtEl>
                                        <p:attrNameLst>
                                          <p:attrName>style.rotation</p:attrName>
                                        </p:attrNameLst>
                                      </p:cBhvr>
                                      <p:tavLst>
                                        <p:tav tm="0">
                                          <p:val>
                                            <p:fltVal val="720"/>
                                          </p:val>
                                        </p:tav>
                                        <p:tav tm="100000">
                                          <p:val>
                                            <p:fltVal val="0"/>
                                          </p:val>
                                        </p:tav>
                                      </p:tavLst>
                                    </p:anim>
                                    <p:anim calcmode="lin" valueType="num">
                                      <p:cBhvr>
                                        <p:cTn id="101" dur="2000" fill="hold"/>
                                        <p:tgtEl>
                                          <p:spTgt spid="42"/>
                                        </p:tgtEl>
                                        <p:attrNameLst>
                                          <p:attrName>ppt_h</p:attrName>
                                        </p:attrNameLst>
                                      </p:cBhvr>
                                      <p:tavLst>
                                        <p:tav tm="0">
                                          <p:val>
                                            <p:fltVal val="0"/>
                                          </p:val>
                                        </p:tav>
                                        <p:tav tm="100000">
                                          <p:val>
                                            <p:strVal val="#ppt_h"/>
                                          </p:val>
                                        </p:tav>
                                      </p:tavLst>
                                    </p:anim>
                                    <p:anim calcmode="lin" valueType="num">
                                      <p:cBhvr>
                                        <p:cTn id="102"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5" name="ir_end.wav"/>
                                        </p:tgtEl>
                                      </p:cMediaNode>
                                    </p:audio>
                                  </p:subTnLst>
                                </p:cTn>
                              </p:par>
                              <p:par>
                                <p:cTn id="103" presetID="35"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2000"/>
                                        <p:tgtEl>
                                          <p:spTgt spid="43"/>
                                        </p:tgtEl>
                                      </p:cBhvr>
                                    </p:animEffect>
                                    <p:anim calcmode="lin" valueType="num">
                                      <p:cBhvr>
                                        <p:cTn id="106" dur="2000" fill="hold"/>
                                        <p:tgtEl>
                                          <p:spTgt spid="43"/>
                                        </p:tgtEl>
                                        <p:attrNameLst>
                                          <p:attrName>style.rotation</p:attrName>
                                        </p:attrNameLst>
                                      </p:cBhvr>
                                      <p:tavLst>
                                        <p:tav tm="0">
                                          <p:val>
                                            <p:fltVal val="720"/>
                                          </p:val>
                                        </p:tav>
                                        <p:tav tm="100000">
                                          <p:val>
                                            <p:fltVal val="0"/>
                                          </p:val>
                                        </p:tav>
                                      </p:tavLst>
                                    </p:anim>
                                    <p:anim calcmode="lin" valueType="num">
                                      <p:cBhvr>
                                        <p:cTn id="107" dur="2000" fill="hold"/>
                                        <p:tgtEl>
                                          <p:spTgt spid="43"/>
                                        </p:tgtEl>
                                        <p:attrNameLst>
                                          <p:attrName>ppt_h</p:attrName>
                                        </p:attrNameLst>
                                      </p:cBhvr>
                                      <p:tavLst>
                                        <p:tav tm="0">
                                          <p:val>
                                            <p:fltVal val="0"/>
                                          </p:val>
                                        </p:tav>
                                        <p:tav tm="100000">
                                          <p:val>
                                            <p:strVal val="#ppt_h"/>
                                          </p:val>
                                        </p:tav>
                                      </p:tavLst>
                                    </p:anim>
                                    <p:anim calcmode="lin" valueType="num">
                                      <p:cBhvr>
                                        <p:cTn id="108"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5" name="ir_end.wav"/>
                                        </p:tgtEl>
                                      </p:cMediaNode>
                                    </p:audio>
                                  </p:subTnLst>
                                </p:cTn>
                              </p:par>
                              <p:par>
                                <p:cTn id="109" presetID="35" presetClass="entr" presetSubtype="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2000"/>
                                        <p:tgtEl>
                                          <p:spTgt spid="44"/>
                                        </p:tgtEl>
                                      </p:cBhvr>
                                    </p:animEffect>
                                    <p:anim calcmode="lin" valueType="num">
                                      <p:cBhvr>
                                        <p:cTn id="112" dur="2000" fill="hold"/>
                                        <p:tgtEl>
                                          <p:spTgt spid="44"/>
                                        </p:tgtEl>
                                        <p:attrNameLst>
                                          <p:attrName>style.rotation</p:attrName>
                                        </p:attrNameLst>
                                      </p:cBhvr>
                                      <p:tavLst>
                                        <p:tav tm="0">
                                          <p:val>
                                            <p:fltVal val="720"/>
                                          </p:val>
                                        </p:tav>
                                        <p:tav tm="100000">
                                          <p:val>
                                            <p:fltVal val="0"/>
                                          </p:val>
                                        </p:tav>
                                      </p:tavLst>
                                    </p:anim>
                                    <p:anim calcmode="lin" valueType="num">
                                      <p:cBhvr>
                                        <p:cTn id="113" dur="2000" fill="hold"/>
                                        <p:tgtEl>
                                          <p:spTgt spid="44"/>
                                        </p:tgtEl>
                                        <p:attrNameLst>
                                          <p:attrName>ppt_h</p:attrName>
                                        </p:attrNameLst>
                                      </p:cBhvr>
                                      <p:tavLst>
                                        <p:tav tm="0">
                                          <p:val>
                                            <p:fltVal val="0"/>
                                          </p:val>
                                        </p:tav>
                                        <p:tav tm="100000">
                                          <p:val>
                                            <p:strVal val="#ppt_h"/>
                                          </p:val>
                                        </p:tav>
                                      </p:tavLst>
                                    </p:anim>
                                    <p:anim calcmode="lin" valueType="num">
                                      <p:cBhvr>
                                        <p:cTn id="114"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9"/>
                                            </p:cond>
                                          </p:stCondLst>
                                          <p:endCondLst>
                                            <p:cond evt="onStopAudio" delay="0">
                                              <p:tgtEl>
                                                <p:sldTgt/>
                                              </p:tgtEl>
                                            </p:cond>
                                          </p:endCondLst>
                                        </p:cTn>
                                        <p:tgtEl>
                                          <p:sndTgt r:embed="rId5" name="ir_end.wav"/>
                                        </p:tgtEl>
                                      </p:cMediaNode>
                                    </p:audio>
                                  </p:subTnLst>
                                </p:cTn>
                              </p:par>
                              <p:par>
                                <p:cTn id="115" presetID="35"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2000"/>
                                        <p:tgtEl>
                                          <p:spTgt spid="45"/>
                                        </p:tgtEl>
                                      </p:cBhvr>
                                    </p:animEffect>
                                    <p:anim calcmode="lin" valueType="num">
                                      <p:cBhvr>
                                        <p:cTn id="118" dur="2000" fill="hold"/>
                                        <p:tgtEl>
                                          <p:spTgt spid="45"/>
                                        </p:tgtEl>
                                        <p:attrNameLst>
                                          <p:attrName>style.rotation</p:attrName>
                                        </p:attrNameLst>
                                      </p:cBhvr>
                                      <p:tavLst>
                                        <p:tav tm="0">
                                          <p:val>
                                            <p:fltVal val="720"/>
                                          </p:val>
                                        </p:tav>
                                        <p:tav tm="100000">
                                          <p:val>
                                            <p:fltVal val="0"/>
                                          </p:val>
                                        </p:tav>
                                      </p:tavLst>
                                    </p:anim>
                                    <p:anim calcmode="lin" valueType="num">
                                      <p:cBhvr>
                                        <p:cTn id="119" dur="2000" fill="hold"/>
                                        <p:tgtEl>
                                          <p:spTgt spid="45"/>
                                        </p:tgtEl>
                                        <p:attrNameLst>
                                          <p:attrName>ppt_h</p:attrName>
                                        </p:attrNameLst>
                                      </p:cBhvr>
                                      <p:tavLst>
                                        <p:tav tm="0">
                                          <p:val>
                                            <p:fltVal val="0"/>
                                          </p:val>
                                        </p:tav>
                                        <p:tav tm="100000">
                                          <p:val>
                                            <p:strVal val="#ppt_h"/>
                                          </p:val>
                                        </p:tav>
                                      </p:tavLst>
                                    </p:anim>
                                    <p:anim calcmode="lin" valueType="num">
                                      <p:cBhvr>
                                        <p:cTn id="120"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5" name="ir_end.wav"/>
                                        </p:tgtEl>
                                      </p:cMediaNode>
                                    </p:audio>
                                  </p:subTnLst>
                                </p:cTn>
                              </p:par>
                              <p:par>
                                <p:cTn id="121" presetID="35" presetClass="entr" presetSubtype="0"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2000"/>
                                        <p:tgtEl>
                                          <p:spTgt spid="46"/>
                                        </p:tgtEl>
                                      </p:cBhvr>
                                    </p:animEffect>
                                    <p:anim calcmode="lin" valueType="num">
                                      <p:cBhvr>
                                        <p:cTn id="124" dur="2000" fill="hold"/>
                                        <p:tgtEl>
                                          <p:spTgt spid="46"/>
                                        </p:tgtEl>
                                        <p:attrNameLst>
                                          <p:attrName>style.rotation</p:attrName>
                                        </p:attrNameLst>
                                      </p:cBhvr>
                                      <p:tavLst>
                                        <p:tav tm="0">
                                          <p:val>
                                            <p:fltVal val="720"/>
                                          </p:val>
                                        </p:tav>
                                        <p:tav tm="100000">
                                          <p:val>
                                            <p:fltVal val="0"/>
                                          </p:val>
                                        </p:tav>
                                      </p:tavLst>
                                    </p:anim>
                                    <p:anim calcmode="lin" valueType="num">
                                      <p:cBhvr>
                                        <p:cTn id="125" dur="2000" fill="hold"/>
                                        <p:tgtEl>
                                          <p:spTgt spid="46"/>
                                        </p:tgtEl>
                                        <p:attrNameLst>
                                          <p:attrName>ppt_h</p:attrName>
                                        </p:attrNameLst>
                                      </p:cBhvr>
                                      <p:tavLst>
                                        <p:tav tm="0">
                                          <p:val>
                                            <p:fltVal val="0"/>
                                          </p:val>
                                        </p:tav>
                                        <p:tav tm="100000">
                                          <p:val>
                                            <p:strVal val="#ppt_h"/>
                                          </p:val>
                                        </p:tav>
                                      </p:tavLst>
                                    </p:anim>
                                    <p:anim calcmode="lin" valueType="num">
                                      <p:cBhvr>
                                        <p:cTn id="126"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5" name="ir_end.wav"/>
                                        </p:tgtEl>
                                      </p:cMediaNode>
                                    </p:audio>
                                  </p:subTnLst>
                                </p:cTn>
                              </p:par>
                              <p:par>
                                <p:cTn id="127" presetID="35" presetClass="entr" presetSubtype="0" fill="hold" grpId="0" nodeType="with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2000"/>
                                        <p:tgtEl>
                                          <p:spTgt spid="47"/>
                                        </p:tgtEl>
                                      </p:cBhvr>
                                    </p:animEffect>
                                    <p:anim calcmode="lin" valueType="num">
                                      <p:cBhvr>
                                        <p:cTn id="130" dur="2000" fill="hold"/>
                                        <p:tgtEl>
                                          <p:spTgt spid="47"/>
                                        </p:tgtEl>
                                        <p:attrNameLst>
                                          <p:attrName>style.rotation</p:attrName>
                                        </p:attrNameLst>
                                      </p:cBhvr>
                                      <p:tavLst>
                                        <p:tav tm="0">
                                          <p:val>
                                            <p:fltVal val="720"/>
                                          </p:val>
                                        </p:tav>
                                        <p:tav tm="100000">
                                          <p:val>
                                            <p:fltVal val="0"/>
                                          </p:val>
                                        </p:tav>
                                      </p:tavLst>
                                    </p:anim>
                                    <p:anim calcmode="lin" valueType="num">
                                      <p:cBhvr>
                                        <p:cTn id="131" dur="2000" fill="hold"/>
                                        <p:tgtEl>
                                          <p:spTgt spid="47"/>
                                        </p:tgtEl>
                                        <p:attrNameLst>
                                          <p:attrName>ppt_h</p:attrName>
                                        </p:attrNameLst>
                                      </p:cBhvr>
                                      <p:tavLst>
                                        <p:tav tm="0">
                                          <p:val>
                                            <p:fltVal val="0"/>
                                          </p:val>
                                        </p:tav>
                                        <p:tav tm="100000">
                                          <p:val>
                                            <p:strVal val="#ppt_h"/>
                                          </p:val>
                                        </p:tav>
                                      </p:tavLst>
                                    </p:anim>
                                    <p:anim calcmode="lin" valueType="num">
                                      <p:cBhvr>
                                        <p:cTn id="132"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7"/>
                                            </p:cond>
                                          </p:stCondLst>
                                          <p:endCondLst>
                                            <p:cond evt="onStopAudio" delay="0">
                                              <p:tgtEl>
                                                <p:sldTgt/>
                                              </p:tgtEl>
                                            </p:cond>
                                          </p:endCondLst>
                                        </p:cTn>
                                        <p:tgtEl>
                                          <p:sndTgt r:embed="rId5" name="ir_end.wav"/>
                                        </p:tgtEl>
                                      </p:cMediaNode>
                                    </p:audio>
                                  </p:subTnLst>
                                </p:cTn>
                              </p:par>
                              <p:par>
                                <p:cTn id="133" presetID="35" presetClass="entr" presetSubtype="0" fill="hold" grpId="0" nodeType="withEffect">
                                  <p:stCondLst>
                                    <p:cond delay="0"/>
                                  </p:stCondLst>
                                  <p:childTnLst>
                                    <p:set>
                                      <p:cBhvr>
                                        <p:cTn id="134" dur="1" fill="hold">
                                          <p:stCondLst>
                                            <p:cond delay="0"/>
                                          </p:stCondLst>
                                        </p:cTn>
                                        <p:tgtEl>
                                          <p:spTgt spid="48"/>
                                        </p:tgtEl>
                                        <p:attrNameLst>
                                          <p:attrName>style.visibility</p:attrName>
                                        </p:attrNameLst>
                                      </p:cBhvr>
                                      <p:to>
                                        <p:strVal val="visible"/>
                                      </p:to>
                                    </p:set>
                                    <p:animEffect transition="in" filter="fade">
                                      <p:cBhvr>
                                        <p:cTn id="135" dur="2000"/>
                                        <p:tgtEl>
                                          <p:spTgt spid="48"/>
                                        </p:tgtEl>
                                      </p:cBhvr>
                                    </p:animEffect>
                                    <p:anim calcmode="lin" valueType="num">
                                      <p:cBhvr>
                                        <p:cTn id="136" dur="2000" fill="hold"/>
                                        <p:tgtEl>
                                          <p:spTgt spid="48"/>
                                        </p:tgtEl>
                                        <p:attrNameLst>
                                          <p:attrName>style.rotation</p:attrName>
                                        </p:attrNameLst>
                                      </p:cBhvr>
                                      <p:tavLst>
                                        <p:tav tm="0">
                                          <p:val>
                                            <p:fltVal val="720"/>
                                          </p:val>
                                        </p:tav>
                                        <p:tav tm="100000">
                                          <p:val>
                                            <p:fltVal val="0"/>
                                          </p:val>
                                        </p:tav>
                                      </p:tavLst>
                                    </p:anim>
                                    <p:anim calcmode="lin" valueType="num">
                                      <p:cBhvr>
                                        <p:cTn id="137" dur="2000" fill="hold"/>
                                        <p:tgtEl>
                                          <p:spTgt spid="48"/>
                                        </p:tgtEl>
                                        <p:attrNameLst>
                                          <p:attrName>ppt_h</p:attrName>
                                        </p:attrNameLst>
                                      </p:cBhvr>
                                      <p:tavLst>
                                        <p:tav tm="0">
                                          <p:val>
                                            <p:fltVal val="0"/>
                                          </p:val>
                                        </p:tav>
                                        <p:tav tm="100000">
                                          <p:val>
                                            <p:strVal val="#ppt_h"/>
                                          </p:val>
                                        </p:tav>
                                      </p:tavLst>
                                    </p:anim>
                                    <p:anim calcmode="lin" valueType="num">
                                      <p:cBhvr>
                                        <p:cTn id="138" dur="2000" fill="hold"/>
                                        <p:tgtEl>
                                          <p:spTgt spid="4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3"/>
                                            </p:cond>
                                          </p:stCondLst>
                                          <p:endCondLst>
                                            <p:cond evt="onStopAudio" delay="0">
                                              <p:tgtEl>
                                                <p:sldTgt/>
                                              </p:tgtEl>
                                            </p:cond>
                                          </p:endCondLst>
                                        </p:cTn>
                                        <p:tgtEl>
                                          <p:sndTgt r:embed="rId5" name="ir_end.wav"/>
                                        </p:tgtEl>
                                      </p:cMediaNode>
                                    </p:audio>
                                  </p:subTnLst>
                                </p:cTn>
                              </p:par>
                            </p:childTnLst>
                          </p:cTn>
                        </p:par>
                        <p:par>
                          <p:cTn id="139" fill="hold">
                            <p:stCondLst>
                              <p:cond delay="3000"/>
                            </p:stCondLst>
                            <p:childTnLst>
                              <p:par>
                                <p:cTn id="140" presetID="47" presetClass="entr" presetSubtype="0" fill="hold" nodeType="after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anim calcmode="lin" valueType="num">
                                      <p:cBhvr>
                                        <p:cTn id="143" dur="500" fill="hold"/>
                                        <p:tgtEl>
                                          <p:spTgt spid="18"/>
                                        </p:tgtEl>
                                        <p:attrNameLst>
                                          <p:attrName>ppt_x</p:attrName>
                                        </p:attrNameLst>
                                      </p:cBhvr>
                                      <p:tavLst>
                                        <p:tav tm="0">
                                          <p:val>
                                            <p:strVal val="#ppt_x"/>
                                          </p:val>
                                        </p:tav>
                                        <p:tav tm="100000">
                                          <p:val>
                                            <p:strVal val="#ppt_x"/>
                                          </p:val>
                                        </p:tav>
                                      </p:tavLst>
                                    </p:anim>
                                    <p:anim calcmode="lin" valueType="num">
                                      <p:cBhvr>
                                        <p:cTn id="144"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6" name="Whop.wav"/>
                                        </p:tgtEl>
                                      </p:cMediaNode>
                                    </p:audio>
                                  </p:subTnLst>
                                </p:cTn>
                              </p:par>
                            </p:childTnLst>
                          </p:cTn>
                        </p:par>
                        <p:par>
                          <p:cTn id="145" fill="hold">
                            <p:stCondLst>
                              <p:cond delay="3500"/>
                            </p:stCondLst>
                            <p:childTnLst>
                              <p:par>
                                <p:cTn id="146" presetID="47" presetClass="entr" presetSubtype="0" fill="hold" nodeType="after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500"/>
                                        <p:tgtEl>
                                          <p:spTgt spid="19"/>
                                        </p:tgtEl>
                                      </p:cBhvr>
                                    </p:animEffect>
                                    <p:anim calcmode="lin" valueType="num">
                                      <p:cBhvr>
                                        <p:cTn id="149" dur="500" fill="hold"/>
                                        <p:tgtEl>
                                          <p:spTgt spid="19"/>
                                        </p:tgtEl>
                                        <p:attrNameLst>
                                          <p:attrName>ppt_x</p:attrName>
                                        </p:attrNameLst>
                                      </p:cBhvr>
                                      <p:tavLst>
                                        <p:tav tm="0">
                                          <p:val>
                                            <p:strVal val="#ppt_x"/>
                                          </p:val>
                                        </p:tav>
                                        <p:tav tm="100000">
                                          <p:val>
                                            <p:strVal val="#ppt_x"/>
                                          </p:val>
                                        </p:tav>
                                      </p:tavLst>
                                    </p:anim>
                                    <p:anim calcmode="lin" valueType="num">
                                      <p:cBhvr>
                                        <p:cTn id="150"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Whop.wav"/>
                                        </p:tgtEl>
                                      </p:cMediaNode>
                                    </p:audio>
                                  </p:subTnLst>
                                </p:cTn>
                              </p:par>
                            </p:childTnLst>
                          </p:cTn>
                        </p:par>
                        <p:par>
                          <p:cTn id="151" fill="hold">
                            <p:stCondLst>
                              <p:cond delay="4000"/>
                            </p:stCondLst>
                            <p:childTnLst>
                              <p:par>
                                <p:cTn id="152" presetID="47" presetClass="entr" presetSubtype="0" fill="hold" nodeType="after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anim calcmode="lin" valueType="num">
                                      <p:cBhvr>
                                        <p:cTn id="155" dur="500" fill="hold"/>
                                        <p:tgtEl>
                                          <p:spTgt spid="20"/>
                                        </p:tgtEl>
                                        <p:attrNameLst>
                                          <p:attrName>ppt_x</p:attrName>
                                        </p:attrNameLst>
                                      </p:cBhvr>
                                      <p:tavLst>
                                        <p:tav tm="0">
                                          <p:val>
                                            <p:strVal val="#ppt_x"/>
                                          </p:val>
                                        </p:tav>
                                        <p:tav tm="100000">
                                          <p:val>
                                            <p:strVal val="#ppt_x"/>
                                          </p:val>
                                        </p:tav>
                                      </p:tavLst>
                                    </p:anim>
                                    <p:anim calcmode="lin" valueType="num">
                                      <p:cBhvr>
                                        <p:cTn id="156"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6" name="Whop.wav"/>
                                        </p:tgtEl>
                                      </p:cMediaNode>
                                    </p:audio>
                                  </p:subTnLst>
                                </p:cTn>
                              </p:par>
                            </p:childTnLst>
                          </p:cTn>
                        </p:par>
                        <p:par>
                          <p:cTn id="157" fill="hold">
                            <p:stCondLst>
                              <p:cond delay="4500"/>
                            </p:stCondLst>
                            <p:childTnLst>
                              <p:par>
                                <p:cTn id="158" presetID="47" presetClass="entr" presetSubtype="0" fill="hold" nodeType="after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fade">
                                      <p:cBhvr>
                                        <p:cTn id="160" dur="500"/>
                                        <p:tgtEl>
                                          <p:spTgt spid="21"/>
                                        </p:tgtEl>
                                      </p:cBhvr>
                                    </p:animEffect>
                                    <p:anim calcmode="lin" valueType="num">
                                      <p:cBhvr>
                                        <p:cTn id="161" dur="500" fill="hold"/>
                                        <p:tgtEl>
                                          <p:spTgt spid="21"/>
                                        </p:tgtEl>
                                        <p:attrNameLst>
                                          <p:attrName>ppt_x</p:attrName>
                                        </p:attrNameLst>
                                      </p:cBhvr>
                                      <p:tavLst>
                                        <p:tav tm="0">
                                          <p:val>
                                            <p:strVal val="#ppt_x"/>
                                          </p:val>
                                        </p:tav>
                                        <p:tav tm="100000">
                                          <p:val>
                                            <p:strVal val="#ppt_x"/>
                                          </p:val>
                                        </p:tav>
                                      </p:tavLst>
                                    </p:anim>
                                    <p:anim calcmode="lin" valueType="num">
                                      <p:cBhvr>
                                        <p:cTn id="162"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Whop.wav"/>
                                        </p:tgtEl>
                                      </p:cMediaNode>
                                    </p:audio>
                                  </p:subTnLst>
                                </p:cTn>
                              </p:par>
                            </p:childTnLst>
                          </p:cTn>
                        </p:par>
                        <p:par>
                          <p:cTn id="163" fill="hold">
                            <p:stCondLst>
                              <p:cond delay="5000"/>
                            </p:stCondLst>
                            <p:childTnLst>
                              <p:par>
                                <p:cTn id="164" presetID="47" presetClass="entr" presetSubtype="0" fill="hold" nodeType="after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fade">
                                      <p:cBhvr>
                                        <p:cTn id="166" dur="500"/>
                                        <p:tgtEl>
                                          <p:spTgt spid="22"/>
                                        </p:tgtEl>
                                      </p:cBhvr>
                                    </p:animEffect>
                                    <p:anim calcmode="lin" valueType="num">
                                      <p:cBhvr>
                                        <p:cTn id="167" dur="500" fill="hold"/>
                                        <p:tgtEl>
                                          <p:spTgt spid="22"/>
                                        </p:tgtEl>
                                        <p:attrNameLst>
                                          <p:attrName>ppt_x</p:attrName>
                                        </p:attrNameLst>
                                      </p:cBhvr>
                                      <p:tavLst>
                                        <p:tav tm="0">
                                          <p:val>
                                            <p:strVal val="#ppt_x"/>
                                          </p:val>
                                        </p:tav>
                                        <p:tav tm="100000">
                                          <p:val>
                                            <p:strVal val="#ppt_x"/>
                                          </p:val>
                                        </p:tav>
                                      </p:tavLst>
                                    </p:anim>
                                    <p:anim calcmode="lin" valueType="num">
                                      <p:cBhvr>
                                        <p:cTn id="168"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6" name="Whop.wav"/>
                                        </p:tgtEl>
                                      </p:cMediaNode>
                                    </p:audio>
                                  </p:subTnLst>
                                </p:cTn>
                              </p:par>
                            </p:childTnLst>
                          </p:cTn>
                        </p:par>
                        <p:par>
                          <p:cTn id="169" fill="hold">
                            <p:stCondLst>
                              <p:cond delay="5500"/>
                            </p:stCondLst>
                            <p:childTnLst>
                              <p:par>
                                <p:cTn id="170" presetID="47" presetClass="entr" presetSubtype="0" fill="hold" nodeType="after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500"/>
                                        <p:tgtEl>
                                          <p:spTgt spid="49"/>
                                        </p:tgtEl>
                                      </p:cBhvr>
                                    </p:animEffect>
                                    <p:anim calcmode="lin" valueType="num">
                                      <p:cBhvr>
                                        <p:cTn id="173" dur="500" fill="hold"/>
                                        <p:tgtEl>
                                          <p:spTgt spid="49"/>
                                        </p:tgtEl>
                                        <p:attrNameLst>
                                          <p:attrName>ppt_x</p:attrName>
                                        </p:attrNameLst>
                                      </p:cBhvr>
                                      <p:tavLst>
                                        <p:tav tm="0">
                                          <p:val>
                                            <p:strVal val="#ppt_x"/>
                                          </p:val>
                                        </p:tav>
                                        <p:tav tm="100000">
                                          <p:val>
                                            <p:strVal val="#ppt_x"/>
                                          </p:val>
                                        </p:tav>
                                      </p:tavLst>
                                    </p:anim>
                                    <p:anim calcmode="lin" valueType="num">
                                      <p:cBhvr>
                                        <p:cTn id="174" dur="500" fill="hold"/>
                                        <p:tgtEl>
                                          <p:spTgt spid="4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Whop.wav"/>
                                        </p:tgtEl>
                                      </p:cMediaNode>
                                    </p:audio>
                                  </p:subTnLst>
                                </p:cTn>
                              </p:par>
                            </p:childTnLst>
                          </p:cTn>
                        </p:par>
                        <p:par>
                          <p:cTn id="175" fill="hold">
                            <p:stCondLst>
                              <p:cond delay="6000"/>
                            </p:stCondLst>
                            <p:childTnLst>
                              <p:par>
                                <p:cTn id="176" presetID="47" presetClass="entr" presetSubtype="0" fill="hold" nodeType="after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anim calcmode="lin" valueType="num">
                                      <p:cBhvr>
                                        <p:cTn id="179" dur="500" fill="hold"/>
                                        <p:tgtEl>
                                          <p:spTgt spid="57"/>
                                        </p:tgtEl>
                                        <p:attrNameLst>
                                          <p:attrName>ppt_x</p:attrName>
                                        </p:attrNameLst>
                                      </p:cBhvr>
                                      <p:tavLst>
                                        <p:tav tm="0">
                                          <p:val>
                                            <p:strVal val="#ppt_x"/>
                                          </p:val>
                                        </p:tav>
                                        <p:tav tm="100000">
                                          <p:val>
                                            <p:strVal val="#ppt_x"/>
                                          </p:val>
                                        </p:tav>
                                      </p:tavLst>
                                    </p:anim>
                                    <p:anim calcmode="lin" valueType="num">
                                      <p:cBhvr>
                                        <p:cTn id="180"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6" name="Whop.wav"/>
                                        </p:tgtEl>
                                      </p:cMediaNode>
                                    </p:audio>
                                  </p:subTnLst>
                                </p:cTn>
                              </p:par>
                            </p:childTnLst>
                          </p:cTn>
                        </p:par>
                        <p:par>
                          <p:cTn id="181" fill="hold">
                            <p:stCondLst>
                              <p:cond delay="6500"/>
                            </p:stCondLst>
                            <p:childTnLst>
                              <p:par>
                                <p:cTn id="182" presetID="47" presetClass="entr" presetSubtype="0" fill="hold" nodeType="afterEffect">
                                  <p:stCondLst>
                                    <p:cond delay="0"/>
                                  </p:stCondLst>
                                  <p:childTnLst>
                                    <p:set>
                                      <p:cBhvr>
                                        <p:cTn id="183" dur="1" fill="hold">
                                          <p:stCondLst>
                                            <p:cond delay="0"/>
                                          </p:stCondLst>
                                        </p:cTn>
                                        <p:tgtEl>
                                          <p:spTgt spid="58"/>
                                        </p:tgtEl>
                                        <p:attrNameLst>
                                          <p:attrName>style.visibility</p:attrName>
                                        </p:attrNameLst>
                                      </p:cBhvr>
                                      <p:to>
                                        <p:strVal val="visible"/>
                                      </p:to>
                                    </p:set>
                                    <p:animEffect transition="in" filter="fade">
                                      <p:cBhvr>
                                        <p:cTn id="184" dur="500"/>
                                        <p:tgtEl>
                                          <p:spTgt spid="58"/>
                                        </p:tgtEl>
                                      </p:cBhvr>
                                    </p:animEffect>
                                    <p:anim calcmode="lin" valueType="num">
                                      <p:cBhvr>
                                        <p:cTn id="185" dur="500" fill="hold"/>
                                        <p:tgtEl>
                                          <p:spTgt spid="58"/>
                                        </p:tgtEl>
                                        <p:attrNameLst>
                                          <p:attrName>ppt_x</p:attrName>
                                        </p:attrNameLst>
                                      </p:cBhvr>
                                      <p:tavLst>
                                        <p:tav tm="0">
                                          <p:val>
                                            <p:strVal val="#ppt_x"/>
                                          </p:val>
                                        </p:tav>
                                        <p:tav tm="100000">
                                          <p:val>
                                            <p:strVal val="#ppt_x"/>
                                          </p:val>
                                        </p:tav>
                                      </p:tavLst>
                                    </p:anim>
                                    <p:anim calcmode="lin" valueType="num">
                                      <p:cBhvr>
                                        <p:cTn id="186" dur="5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6" name="Whop.wav"/>
                                        </p:tgtEl>
                                      </p:cMediaNode>
                                    </p:audio>
                                  </p:subTnLst>
                                </p:cTn>
                              </p:par>
                            </p:childTnLst>
                          </p:cTn>
                        </p:par>
                        <p:par>
                          <p:cTn id="187" fill="hold">
                            <p:stCondLst>
                              <p:cond delay="7000"/>
                            </p:stCondLst>
                            <p:childTnLst>
                              <p:par>
                                <p:cTn id="188" presetID="47" presetClass="entr" presetSubtype="0" fill="hold" nodeType="afterEffect">
                                  <p:stCondLst>
                                    <p:cond delay="0"/>
                                  </p:stCondLst>
                                  <p:childTnLst>
                                    <p:set>
                                      <p:cBhvr>
                                        <p:cTn id="189" dur="1" fill="hold">
                                          <p:stCondLst>
                                            <p:cond delay="0"/>
                                          </p:stCondLst>
                                        </p:cTn>
                                        <p:tgtEl>
                                          <p:spTgt spid="61"/>
                                        </p:tgtEl>
                                        <p:attrNameLst>
                                          <p:attrName>style.visibility</p:attrName>
                                        </p:attrNameLst>
                                      </p:cBhvr>
                                      <p:to>
                                        <p:strVal val="visible"/>
                                      </p:to>
                                    </p:set>
                                    <p:animEffect transition="in" filter="fade">
                                      <p:cBhvr>
                                        <p:cTn id="190" dur="500"/>
                                        <p:tgtEl>
                                          <p:spTgt spid="61"/>
                                        </p:tgtEl>
                                      </p:cBhvr>
                                    </p:animEffect>
                                    <p:anim calcmode="lin" valueType="num">
                                      <p:cBhvr>
                                        <p:cTn id="191" dur="500" fill="hold"/>
                                        <p:tgtEl>
                                          <p:spTgt spid="61"/>
                                        </p:tgtEl>
                                        <p:attrNameLst>
                                          <p:attrName>ppt_x</p:attrName>
                                        </p:attrNameLst>
                                      </p:cBhvr>
                                      <p:tavLst>
                                        <p:tav tm="0">
                                          <p:val>
                                            <p:strVal val="#ppt_x"/>
                                          </p:val>
                                        </p:tav>
                                        <p:tav tm="100000">
                                          <p:val>
                                            <p:strVal val="#ppt_x"/>
                                          </p:val>
                                        </p:tav>
                                      </p:tavLst>
                                    </p:anim>
                                    <p:anim calcmode="lin" valueType="num">
                                      <p:cBhvr>
                                        <p:cTn id="192"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6" name="Whop.wav"/>
                                        </p:tgtEl>
                                      </p:cMediaNode>
                                    </p:audio>
                                  </p:subTnLst>
                                </p:cTn>
                              </p:par>
                            </p:childTnLst>
                          </p:cTn>
                        </p:par>
                        <p:par>
                          <p:cTn id="193" fill="hold">
                            <p:stCondLst>
                              <p:cond delay="7500"/>
                            </p:stCondLst>
                            <p:childTnLst>
                              <p:par>
                                <p:cTn id="194" presetID="47" presetClass="entr" presetSubtype="0" fill="hold" nodeType="after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fade">
                                      <p:cBhvr>
                                        <p:cTn id="196" dur="500"/>
                                        <p:tgtEl>
                                          <p:spTgt spid="62"/>
                                        </p:tgtEl>
                                      </p:cBhvr>
                                    </p:animEffect>
                                    <p:anim calcmode="lin" valueType="num">
                                      <p:cBhvr>
                                        <p:cTn id="197" dur="500" fill="hold"/>
                                        <p:tgtEl>
                                          <p:spTgt spid="62"/>
                                        </p:tgtEl>
                                        <p:attrNameLst>
                                          <p:attrName>ppt_x</p:attrName>
                                        </p:attrNameLst>
                                      </p:cBhvr>
                                      <p:tavLst>
                                        <p:tav tm="0">
                                          <p:val>
                                            <p:strVal val="#ppt_x"/>
                                          </p:val>
                                        </p:tav>
                                        <p:tav tm="100000">
                                          <p:val>
                                            <p:strVal val="#ppt_x"/>
                                          </p:val>
                                        </p:tav>
                                      </p:tavLst>
                                    </p:anim>
                                    <p:anim calcmode="lin" valueType="num">
                                      <p:cBhvr>
                                        <p:cTn id="198"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Whop.wav"/>
                                        </p:tgtEl>
                                      </p:cMediaNode>
                                    </p:audio>
                                  </p:subTnLst>
                                </p:cTn>
                              </p:par>
                            </p:childTnLst>
                          </p:cTn>
                        </p:par>
                        <p:par>
                          <p:cTn id="199" fill="hold">
                            <p:stCondLst>
                              <p:cond delay="8000"/>
                            </p:stCondLst>
                            <p:childTnLst>
                              <p:par>
                                <p:cTn id="200" presetID="47" presetClass="entr" presetSubtype="0" fill="hold" nodeType="afterEffect">
                                  <p:stCondLst>
                                    <p:cond delay="0"/>
                                  </p:stCondLst>
                                  <p:childTnLst>
                                    <p:set>
                                      <p:cBhvr>
                                        <p:cTn id="201" dur="1" fill="hold">
                                          <p:stCondLst>
                                            <p:cond delay="0"/>
                                          </p:stCondLst>
                                        </p:cTn>
                                        <p:tgtEl>
                                          <p:spTgt spid="23"/>
                                        </p:tgtEl>
                                        <p:attrNameLst>
                                          <p:attrName>style.visibility</p:attrName>
                                        </p:attrNameLst>
                                      </p:cBhvr>
                                      <p:to>
                                        <p:strVal val="visible"/>
                                      </p:to>
                                    </p:set>
                                    <p:animEffect transition="in" filter="fade">
                                      <p:cBhvr>
                                        <p:cTn id="202" dur="500"/>
                                        <p:tgtEl>
                                          <p:spTgt spid="23"/>
                                        </p:tgtEl>
                                      </p:cBhvr>
                                    </p:animEffect>
                                    <p:anim calcmode="lin" valueType="num">
                                      <p:cBhvr>
                                        <p:cTn id="203" dur="500" fill="hold"/>
                                        <p:tgtEl>
                                          <p:spTgt spid="23"/>
                                        </p:tgtEl>
                                        <p:attrNameLst>
                                          <p:attrName>ppt_x</p:attrName>
                                        </p:attrNameLst>
                                      </p:cBhvr>
                                      <p:tavLst>
                                        <p:tav tm="0">
                                          <p:val>
                                            <p:strVal val="#ppt_x"/>
                                          </p:val>
                                        </p:tav>
                                        <p:tav tm="100000">
                                          <p:val>
                                            <p:strVal val="#ppt_x"/>
                                          </p:val>
                                        </p:tav>
                                      </p:tavLst>
                                    </p:anim>
                                    <p:anim calcmode="lin" valueType="num">
                                      <p:cBhvr>
                                        <p:cTn id="204"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6" name="Whop.wav"/>
                                        </p:tgtEl>
                                      </p:cMediaNode>
                                    </p:audio>
                                  </p:subTnLst>
                                </p:cTn>
                              </p:par>
                            </p:childTnLst>
                          </p:cTn>
                        </p:par>
                        <p:par>
                          <p:cTn id="205" fill="hold">
                            <p:stCondLst>
                              <p:cond delay="8500"/>
                            </p:stCondLst>
                            <p:childTnLst>
                              <p:par>
                                <p:cTn id="206" presetID="47" presetClass="entr" presetSubtype="0" fill="hold" nodeType="after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anim calcmode="lin" valueType="num">
                                      <p:cBhvr>
                                        <p:cTn id="209" dur="500" fill="hold"/>
                                        <p:tgtEl>
                                          <p:spTgt spid="30"/>
                                        </p:tgtEl>
                                        <p:attrNameLst>
                                          <p:attrName>ppt_x</p:attrName>
                                        </p:attrNameLst>
                                      </p:cBhvr>
                                      <p:tavLst>
                                        <p:tav tm="0">
                                          <p:val>
                                            <p:strVal val="#ppt_x"/>
                                          </p:val>
                                        </p:tav>
                                        <p:tav tm="100000">
                                          <p:val>
                                            <p:strVal val="#ppt_x"/>
                                          </p:val>
                                        </p:tav>
                                      </p:tavLst>
                                    </p:anim>
                                    <p:anim calcmode="lin" valueType="num">
                                      <p:cBhvr>
                                        <p:cTn id="210"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6" name="Whop.wav"/>
                                        </p:tgtEl>
                                      </p:cMediaNode>
                                    </p:audio>
                                  </p:subTnLst>
                                </p:cTn>
                              </p:par>
                            </p:childTnLst>
                          </p:cTn>
                        </p:par>
                        <p:par>
                          <p:cTn id="211" fill="hold">
                            <p:stCondLst>
                              <p:cond delay="9000"/>
                            </p:stCondLst>
                            <p:childTnLst>
                              <p:par>
                                <p:cTn id="212" presetID="47" presetClass="entr" presetSubtype="0" fill="hold" nodeType="after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fade">
                                      <p:cBhvr>
                                        <p:cTn id="214" dur="500"/>
                                        <p:tgtEl>
                                          <p:spTgt spid="31"/>
                                        </p:tgtEl>
                                      </p:cBhvr>
                                    </p:animEffect>
                                    <p:anim calcmode="lin" valueType="num">
                                      <p:cBhvr>
                                        <p:cTn id="215" dur="500" fill="hold"/>
                                        <p:tgtEl>
                                          <p:spTgt spid="31"/>
                                        </p:tgtEl>
                                        <p:attrNameLst>
                                          <p:attrName>ppt_x</p:attrName>
                                        </p:attrNameLst>
                                      </p:cBhvr>
                                      <p:tavLst>
                                        <p:tav tm="0">
                                          <p:val>
                                            <p:strVal val="#ppt_x"/>
                                          </p:val>
                                        </p:tav>
                                        <p:tav tm="100000">
                                          <p:val>
                                            <p:strVal val="#ppt_x"/>
                                          </p:val>
                                        </p:tav>
                                      </p:tavLst>
                                    </p:anim>
                                    <p:anim calcmode="lin" valueType="num">
                                      <p:cBhvr>
                                        <p:cTn id="216"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6" name="Whop.wav"/>
                                        </p:tgtEl>
                                      </p:cMediaNode>
                                    </p:audio>
                                  </p:subTnLst>
                                </p:cTn>
                              </p:par>
                            </p:childTnLst>
                          </p:cTn>
                        </p:par>
                        <p:par>
                          <p:cTn id="217" fill="hold">
                            <p:stCondLst>
                              <p:cond delay="9500"/>
                            </p:stCondLst>
                            <p:childTnLst>
                              <p:par>
                                <p:cTn id="218" presetID="47" presetClass="entr" presetSubtype="0" fill="hold" nodeType="afterEffect">
                                  <p:stCondLst>
                                    <p:cond delay="0"/>
                                  </p:stCondLst>
                                  <p:childTnLst>
                                    <p:set>
                                      <p:cBhvr>
                                        <p:cTn id="219" dur="1" fill="hold">
                                          <p:stCondLst>
                                            <p:cond delay="0"/>
                                          </p:stCondLst>
                                        </p:cTn>
                                        <p:tgtEl>
                                          <p:spTgt spid="32"/>
                                        </p:tgtEl>
                                        <p:attrNameLst>
                                          <p:attrName>style.visibility</p:attrName>
                                        </p:attrNameLst>
                                      </p:cBhvr>
                                      <p:to>
                                        <p:strVal val="visible"/>
                                      </p:to>
                                    </p:set>
                                    <p:animEffect transition="in" filter="fade">
                                      <p:cBhvr>
                                        <p:cTn id="220" dur="500"/>
                                        <p:tgtEl>
                                          <p:spTgt spid="32"/>
                                        </p:tgtEl>
                                      </p:cBhvr>
                                    </p:animEffect>
                                    <p:anim calcmode="lin" valueType="num">
                                      <p:cBhvr>
                                        <p:cTn id="221" dur="500" fill="hold"/>
                                        <p:tgtEl>
                                          <p:spTgt spid="32"/>
                                        </p:tgtEl>
                                        <p:attrNameLst>
                                          <p:attrName>ppt_x</p:attrName>
                                        </p:attrNameLst>
                                      </p:cBhvr>
                                      <p:tavLst>
                                        <p:tav tm="0">
                                          <p:val>
                                            <p:strVal val="#ppt_x"/>
                                          </p:val>
                                        </p:tav>
                                        <p:tav tm="100000">
                                          <p:val>
                                            <p:strVal val="#ppt_x"/>
                                          </p:val>
                                        </p:tav>
                                      </p:tavLst>
                                    </p:anim>
                                    <p:anim calcmode="lin" valueType="num">
                                      <p:cBhvr>
                                        <p:cTn id="222"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6" name="Whop.wav"/>
                                        </p:tgtEl>
                                      </p:cMediaNode>
                                    </p:audio>
                                  </p:subTnLst>
                                </p:cTn>
                              </p:par>
                            </p:childTnLst>
                          </p:cTn>
                        </p:par>
                        <p:par>
                          <p:cTn id="223" fill="hold">
                            <p:stCondLst>
                              <p:cond delay="10000"/>
                            </p:stCondLst>
                            <p:childTnLst>
                              <p:par>
                                <p:cTn id="224" presetID="47" presetClass="entr" presetSubtype="0" fill="hold" nodeType="afterEffect">
                                  <p:stCondLst>
                                    <p:cond delay="0"/>
                                  </p:stCondLst>
                                  <p:childTnLst>
                                    <p:set>
                                      <p:cBhvr>
                                        <p:cTn id="225" dur="1" fill="hold">
                                          <p:stCondLst>
                                            <p:cond delay="0"/>
                                          </p:stCondLst>
                                        </p:cTn>
                                        <p:tgtEl>
                                          <p:spTgt spid="37"/>
                                        </p:tgtEl>
                                        <p:attrNameLst>
                                          <p:attrName>style.visibility</p:attrName>
                                        </p:attrNameLst>
                                      </p:cBhvr>
                                      <p:to>
                                        <p:strVal val="visible"/>
                                      </p:to>
                                    </p:set>
                                    <p:animEffect transition="in" filter="fade">
                                      <p:cBhvr>
                                        <p:cTn id="226" dur="500"/>
                                        <p:tgtEl>
                                          <p:spTgt spid="37"/>
                                        </p:tgtEl>
                                      </p:cBhvr>
                                    </p:animEffect>
                                    <p:anim calcmode="lin" valueType="num">
                                      <p:cBhvr>
                                        <p:cTn id="227" dur="500" fill="hold"/>
                                        <p:tgtEl>
                                          <p:spTgt spid="37"/>
                                        </p:tgtEl>
                                        <p:attrNameLst>
                                          <p:attrName>ppt_x</p:attrName>
                                        </p:attrNameLst>
                                      </p:cBhvr>
                                      <p:tavLst>
                                        <p:tav tm="0">
                                          <p:val>
                                            <p:strVal val="#ppt_x"/>
                                          </p:val>
                                        </p:tav>
                                        <p:tav tm="100000">
                                          <p:val>
                                            <p:strVal val="#ppt_x"/>
                                          </p:val>
                                        </p:tav>
                                      </p:tavLst>
                                    </p:anim>
                                    <p:anim calcmode="lin" valueType="num">
                                      <p:cBhvr>
                                        <p:cTn id="228" dur="5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6" name="Whop.wav"/>
                                        </p:tgtEl>
                                      </p:cMediaNode>
                                    </p:audio>
                                  </p:subTnLst>
                                </p:cTn>
                              </p:par>
                            </p:childTnLst>
                          </p:cTn>
                        </p:par>
                        <p:par>
                          <p:cTn id="229" fill="hold">
                            <p:stCondLst>
                              <p:cond delay="10500"/>
                            </p:stCondLst>
                            <p:childTnLst>
                              <p:par>
                                <p:cTn id="230" presetID="47" presetClass="entr" presetSubtype="0" fill="hold" nodeType="afterEffect">
                                  <p:stCondLst>
                                    <p:cond delay="0"/>
                                  </p:stCondLst>
                                  <p:childTnLst>
                                    <p:set>
                                      <p:cBhvr>
                                        <p:cTn id="231" dur="1" fill="hold">
                                          <p:stCondLst>
                                            <p:cond delay="0"/>
                                          </p:stCondLst>
                                        </p:cTn>
                                        <p:tgtEl>
                                          <p:spTgt spid="63"/>
                                        </p:tgtEl>
                                        <p:attrNameLst>
                                          <p:attrName>style.visibility</p:attrName>
                                        </p:attrNameLst>
                                      </p:cBhvr>
                                      <p:to>
                                        <p:strVal val="visible"/>
                                      </p:to>
                                    </p:set>
                                    <p:animEffect transition="in" filter="fade">
                                      <p:cBhvr>
                                        <p:cTn id="232" dur="500"/>
                                        <p:tgtEl>
                                          <p:spTgt spid="63"/>
                                        </p:tgtEl>
                                      </p:cBhvr>
                                    </p:animEffect>
                                    <p:anim calcmode="lin" valueType="num">
                                      <p:cBhvr>
                                        <p:cTn id="233" dur="500" fill="hold"/>
                                        <p:tgtEl>
                                          <p:spTgt spid="63"/>
                                        </p:tgtEl>
                                        <p:attrNameLst>
                                          <p:attrName>ppt_x</p:attrName>
                                        </p:attrNameLst>
                                      </p:cBhvr>
                                      <p:tavLst>
                                        <p:tav tm="0">
                                          <p:val>
                                            <p:strVal val="#ppt_x"/>
                                          </p:val>
                                        </p:tav>
                                        <p:tav tm="100000">
                                          <p:val>
                                            <p:strVal val="#ppt_x"/>
                                          </p:val>
                                        </p:tav>
                                      </p:tavLst>
                                    </p:anim>
                                    <p:anim calcmode="lin" valueType="num">
                                      <p:cBhvr>
                                        <p:cTn id="234"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6" name="Whop.wav"/>
                                        </p:tgtEl>
                                      </p:cMediaNode>
                                    </p:audio>
                                  </p:subTnLst>
                                </p:cTn>
                              </p:par>
                            </p:childTnLst>
                          </p:cTn>
                        </p:par>
                        <p:par>
                          <p:cTn id="235" fill="hold">
                            <p:stCondLst>
                              <p:cond delay="11000"/>
                            </p:stCondLst>
                            <p:childTnLst>
                              <p:par>
                                <p:cTn id="236" presetID="47" presetClass="entr" presetSubtype="0" fill="hold" nodeType="afterEffect">
                                  <p:stCondLst>
                                    <p:cond delay="0"/>
                                  </p:stCondLst>
                                  <p:childTnLst>
                                    <p:set>
                                      <p:cBhvr>
                                        <p:cTn id="237" dur="1" fill="hold">
                                          <p:stCondLst>
                                            <p:cond delay="0"/>
                                          </p:stCondLst>
                                        </p:cTn>
                                        <p:tgtEl>
                                          <p:spTgt spid="64"/>
                                        </p:tgtEl>
                                        <p:attrNameLst>
                                          <p:attrName>style.visibility</p:attrName>
                                        </p:attrNameLst>
                                      </p:cBhvr>
                                      <p:to>
                                        <p:strVal val="visible"/>
                                      </p:to>
                                    </p:set>
                                    <p:animEffect transition="in" filter="fade">
                                      <p:cBhvr>
                                        <p:cTn id="238" dur="500"/>
                                        <p:tgtEl>
                                          <p:spTgt spid="64"/>
                                        </p:tgtEl>
                                      </p:cBhvr>
                                    </p:animEffect>
                                    <p:anim calcmode="lin" valueType="num">
                                      <p:cBhvr>
                                        <p:cTn id="239" dur="500" fill="hold"/>
                                        <p:tgtEl>
                                          <p:spTgt spid="64"/>
                                        </p:tgtEl>
                                        <p:attrNameLst>
                                          <p:attrName>ppt_x</p:attrName>
                                        </p:attrNameLst>
                                      </p:cBhvr>
                                      <p:tavLst>
                                        <p:tav tm="0">
                                          <p:val>
                                            <p:strVal val="#ppt_x"/>
                                          </p:val>
                                        </p:tav>
                                        <p:tav tm="100000">
                                          <p:val>
                                            <p:strVal val="#ppt_x"/>
                                          </p:val>
                                        </p:tav>
                                      </p:tavLst>
                                    </p:anim>
                                    <p:anim calcmode="lin" valueType="num">
                                      <p:cBhvr>
                                        <p:cTn id="240"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6" name="Whop.wav"/>
                                        </p:tgtEl>
                                      </p:cMediaNode>
                                    </p:audio>
                                  </p:subTnLst>
                                </p:cTn>
                              </p:par>
                            </p:childTnLst>
                          </p:cTn>
                        </p:par>
                        <p:par>
                          <p:cTn id="241" fill="hold">
                            <p:stCondLst>
                              <p:cond delay="11500"/>
                            </p:stCondLst>
                            <p:childTnLst>
                              <p:par>
                                <p:cTn id="242" presetID="47" presetClass="entr" presetSubtype="0" fill="hold" nodeType="afterEffect">
                                  <p:stCondLst>
                                    <p:cond delay="0"/>
                                  </p:stCondLst>
                                  <p:childTnLst>
                                    <p:set>
                                      <p:cBhvr>
                                        <p:cTn id="243" dur="1" fill="hold">
                                          <p:stCondLst>
                                            <p:cond delay="0"/>
                                          </p:stCondLst>
                                        </p:cTn>
                                        <p:tgtEl>
                                          <p:spTgt spid="65"/>
                                        </p:tgtEl>
                                        <p:attrNameLst>
                                          <p:attrName>style.visibility</p:attrName>
                                        </p:attrNameLst>
                                      </p:cBhvr>
                                      <p:to>
                                        <p:strVal val="visible"/>
                                      </p:to>
                                    </p:set>
                                    <p:animEffect transition="in" filter="fade">
                                      <p:cBhvr>
                                        <p:cTn id="244" dur="500"/>
                                        <p:tgtEl>
                                          <p:spTgt spid="65"/>
                                        </p:tgtEl>
                                      </p:cBhvr>
                                    </p:animEffect>
                                    <p:anim calcmode="lin" valueType="num">
                                      <p:cBhvr>
                                        <p:cTn id="245" dur="500" fill="hold"/>
                                        <p:tgtEl>
                                          <p:spTgt spid="65"/>
                                        </p:tgtEl>
                                        <p:attrNameLst>
                                          <p:attrName>ppt_x</p:attrName>
                                        </p:attrNameLst>
                                      </p:cBhvr>
                                      <p:tavLst>
                                        <p:tav tm="0">
                                          <p:val>
                                            <p:strVal val="#ppt_x"/>
                                          </p:val>
                                        </p:tav>
                                        <p:tav tm="100000">
                                          <p:val>
                                            <p:strVal val="#ppt_x"/>
                                          </p:val>
                                        </p:tav>
                                      </p:tavLst>
                                    </p:anim>
                                    <p:anim calcmode="lin" valueType="num">
                                      <p:cBhvr>
                                        <p:cTn id="246" dur="500" fill="hold"/>
                                        <p:tgtEl>
                                          <p:spTgt spid="6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6" name="Whop.wav"/>
                                        </p:tgtEl>
                                      </p:cMediaNode>
                                    </p:audio>
                                  </p:subTnLst>
                                </p:cTn>
                              </p:par>
                            </p:childTnLst>
                          </p:cTn>
                        </p:par>
                        <p:par>
                          <p:cTn id="247" fill="hold">
                            <p:stCondLst>
                              <p:cond delay="12000"/>
                            </p:stCondLst>
                            <p:childTnLst>
                              <p:par>
                                <p:cTn id="248" presetID="47" presetClass="entr" presetSubtype="0" fill="hold" nodeType="afterEffect">
                                  <p:stCondLst>
                                    <p:cond delay="0"/>
                                  </p:stCondLst>
                                  <p:childTnLst>
                                    <p:set>
                                      <p:cBhvr>
                                        <p:cTn id="249" dur="1" fill="hold">
                                          <p:stCondLst>
                                            <p:cond delay="0"/>
                                          </p:stCondLst>
                                        </p:cTn>
                                        <p:tgtEl>
                                          <p:spTgt spid="80"/>
                                        </p:tgtEl>
                                        <p:attrNameLst>
                                          <p:attrName>style.visibility</p:attrName>
                                        </p:attrNameLst>
                                      </p:cBhvr>
                                      <p:to>
                                        <p:strVal val="visible"/>
                                      </p:to>
                                    </p:set>
                                    <p:animEffect transition="in" filter="fade">
                                      <p:cBhvr>
                                        <p:cTn id="250" dur="500"/>
                                        <p:tgtEl>
                                          <p:spTgt spid="80"/>
                                        </p:tgtEl>
                                      </p:cBhvr>
                                    </p:animEffect>
                                    <p:anim calcmode="lin" valueType="num">
                                      <p:cBhvr>
                                        <p:cTn id="251" dur="500" fill="hold"/>
                                        <p:tgtEl>
                                          <p:spTgt spid="80"/>
                                        </p:tgtEl>
                                        <p:attrNameLst>
                                          <p:attrName>ppt_x</p:attrName>
                                        </p:attrNameLst>
                                      </p:cBhvr>
                                      <p:tavLst>
                                        <p:tav tm="0">
                                          <p:val>
                                            <p:strVal val="#ppt_x"/>
                                          </p:val>
                                        </p:tav>
                                        <p:tav tm="100000">
                                          <p:val>
                                            <p:strVal val="#ppt_x"/>
                                          </p:val>
                                        </p:tav>
                                      </p:tavLst>
                                    </p:anim>
                                    <p:anim calcmode="lin" valueType="num">
                                      <p:cBhvr>
                                        <p:cTn id="252" dur="500" fill="hold"/>
                                        <p:tgtEl>
                                          <p:spTgt spid="8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6" name="Whop.wav"/>
                                        </p:tgtEl>
                                      </p:cMediaNode>
                                    </p:audio>
                                  </p:sub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24"/>
                                        </p:tgtEl>
                                        <p:attrNameLst>
                                          <p:attrName>style.visibility</p:attrName>
                                        </p:attrNameLst>
                                      </p:cBhvr>
                                      <p:to>
                                        <p:strVal val="visible"/>
                                      </p:to>
                                    </p:set>
                                    <p:animEffect transition="in" filter="blinds(horizontal)">
                                      <p:cBhvr>
                                        <p:cTn id="257" dur="500"/>
                                        <p:tgtEl>
                                          <p:spTgt spid="24"/>
                                        </p:tgtEl>
                                      </p:cBhvr>
                                    </p:animEffect>
                                  </p:childTnLst>
                                  <p:subTnLst>
                                    <p:audio>
                                      <p:cMediaNode>
                                        <p:cTn display="0" masterRel="sameClick">
                                          <p:stCondLst>
                                            <p:cond evt="begin" delay="0">
                                              <p:tn val="255"/>
                                            </p:cond>
                                          </p:stCondLst>
                                          <p:endCondLst>
                                            <p:cond evt="onStopAudio" delay="0">
                                              <p:tgtEl>
                                                <p:sldTgt/>
                                              </p:tgtEl>
                                            </p:cond>
                                          </p:endCondLst>
                                        </p:cTn>
                                        <p:tgtEl>
                                          <p:sndTgt r:embed="rId7" name="1316 - whistle up.wav"/>
                                        </p:tgtEl>
                                      </p:cMediaNode>
                                    </p:audio>
                                  </p:sub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nodeType="clickEffect">
                                  <p:stCondLst>
                                    <p:cond delay="0"/>
                                  </p:stCondLst>
                                  <p:childTnLst>
                                    <p:set>
                                      <p:cBhvr>
                                        <p:cTn id="261" dur="1" fill="hold">
                                          <p:stCondLst>
                                            <p:cond delay="0"/>
                                          </p:stCondLst>
                                        </p:cTn>
                                        <p:tgtEl>
                                          <p:spTgt spid="25"/>
                                        </p:tgtEl>
                                        <p:attrNameLst>
                                          <p:attrName>style.visibility</p:attrName>
                                        </p:attrNameLst>
                                      </p:cBhvr>
                                      <p:to>
                                        <p:strVal val="visible"/>
                                      </p:to>
                                    </p:set>
                                    <p:animEffect transition="in" filter="blinds(horizontal)">
                                      <p:cBhvr>
                                        <p:cTn id="262" dur="500"/>
                                        <p:tgtEl>
                                          <p:spTgt spid="25"/>
                                        </p:tgtEl>
                                      </p:cBhvr>
                                    </p:animEffect>
                                  </p:childTnLst>
                                  <p:subTnLst>
                                    <p:audio>
                                      <p:cMediaNode>
                                        <p:cTn display="0" masterRel="sameClick">
                                          <p:stCondLst>
                                            <p:cond evt="begin" delay="0">
                                              <p:tn val="260"/>
                                            </p:cond>
                                          </p:stCondLst>
                                          <p:endCondLst>
                                            <p:cond evt="onStopAudio" delay="0">
                                              <p:tgtEl>
                                                <p:sldTgt/>
                                              </p:tgtEl>
                                            </p:cond>
                                          </p:endCondLst>
                                        </p:cTn>
                                        <p:tgtEl>
                                          <p:sndTgt r:embed="rId7" name="1316 - whistle up.wav"/>
                                        </p:tgtEl>
                                      </p:cMediaNode>
                                    </p:audio>
                                  </p:subTnLst>
                                </p:cTn>
                              </p:par>
                            </p:childTnLst>
                          </p:cTn>
                        </p:par>
                      </p:childTnLst>
                    </p:cTn>
                  </p:par>
                  <p:par>
                    <p:cTn id="263" fill="hold">
                      <p:stCondLst>
                        <p:cond delay="indefinite"/>
                      </p:stCondLst>
                      <p:childTnLst>
                        <p:par>
                          <p:cTn id="264" fill="hold">
                            <p:stCondLst>
                              <p:cond delay="0"/>
                            </p:stCondLst>
                            <p:childTnLst>
                              <p:par>
                                <p:cTn id="265" presetID="3" presetClass="entr" presetSubtype="10" fill="hold" nodeType="clickEffect">
                                  <p:stCondLst>
                                    <p:cond delay="0"/>
                                  </p:stCondLst>
                                  <p:childTnLst>
                                    <p:set>
                                      <p:cBhvr>
                                        <p:cTn id="266" dur="1" fill="hold">
                                          <p:stCondLst>
                                            <p:cond delay="0"/>
                                          </p:stCondLst>
                                        </p:cTn>
                                        <p:tgtEl>
                                          <p:spTgt spid="26"/>
                                        </p:tgtEl>
                                        <p:attrNameLst>
                                          <p:attrName>style.visibility</p:attrName>
                                        </p:attrNameLst>
                                      </p:cBhvr>
                                      <p:to>
                                        <p:strVal val="visible"/>
                                      </p:to>
                                    </p:set>
                                    <p:animEffect transition="in" filter="blinds(horizontal)">
                                      <p:cBhvr>
                                        <p:cTn id="267" dur="500"/>
                                        <p:tgtEl>
                                          <p:spTgt spid="26"/>
                                        </p:tgtEl>
                                      </p:cBhvr>
                                    </p:animEffect>
                                  </p:childTnLst>
                                  <p:subTnLst>
                                    <p:audio>
                                      <p:cMediaNode>
                                        <p:cTn display="0" masterRel="sameClick">
                                          <p:stCondLst>
                                            <p:cond evt="begin" delay="0">
                                              <p:tn val="265"/>
                                            </p:cond>
                                          </p:stCondLst>
                                          <p:endCondLst>
                                            <p:cond evt="onStopAudio" delay="0">
                                              <p:tgtEl>
                                                <p:sldTgt/>
                                              </p:tgtEl>
                                            </p:cond>
                                          </p:endCondLst>
                                        </p:cTn>
                                        <p:tgtEl>
                                          <p:sndTgt r:embed="rId7" name="1316 - whistle up.wav"/>
                                        </p:tgtEl>
                                      </p:cMediaNode>
                                    </p:audio>
                                  </p:subTnLst>
                                </p:cTn>
                              </p:par>
                            </p:childTnLst>
                          </p:cTn>
                        </p:par>
                      </p:childTnLst>
                    </p:cTn>
                  </p:par>
                  <p:par>
                    <p:cTn id="268" fill="hold">
                      <p:stCondLst>
                        <p:cond delay="indefinite"/>
                      </p:stCondLst>
                      <p:childTnLst>
                        <p:par>
                          <p:cTn id="269" fill="hold">
                            <p:stCondLst>
                              <p:cond delay="0"/>
                            </p:stCondLst>
                            <p:childTnLst>
                              <p:par>
                                <p:cTn id="270" presetID="3" presetClass="entr" presetSubtype="10" fill="hold" nodeType="clickEffect">
                                  <p:stCondLst>
                                    <p:cond delay="0"/>
                                  </p:stCondLst>
                                  <p:childTnLst>
                                    <p:set>
                                      <p:cBhvr>
                                        <p:cTn id="271" dur="1" fill="hold">
                                          <p:stCondLst>
                                            <p:cond delay="0"/>
                                          </p:stCondLst>
                                        </p:cTn>
                                        <p:tgtEl>
                                          <p:spTgt spid="27"/>
                                        </p:tgtEl>
                                        <p:attrNameLst>
                                          <p:attrName>style.visibility</p:attrName>
                                        </p:attrNameLst>
                                      </p:cBhvr>
                                      <p:to>
                                        <p:strVal val="visible"/>
                                      </p:to>
                                    </p:set>
                                    <p:animEffect transition="in" filter="blinds(horizontal)">
                                      <p:cBhvr>
                                        <p:cTn id="272" dur="500"/>
                                        <p:tgtEl>
                                          <p:spTgt spid="27"/>
                                        </p:tgtEl>
                                      </p:cBhvr>
                                    </p:animEffect>
                                  </p:childTnLst>
                                  <p:subTnLst>
                                    <p:audio>
                                      <p:cMediaNode>
                                        <p:cTn display="0" masterRel="sameClick">
                                          <p:stCondLst>
                                            <p:cond evt="begin" delay="0">
                                              <p:tn val="270"/>
                                            </p:cond>
                                          </p:stCondLst>
                                          <p:endCondLst>
                                            <p:cond evt="onStopAudio" delay="0">
                                              <p:tgtEl>
                                                <p:sldTgt/>
                                              </p:tgtEl>
                                            </p:cond>
                                          </p:endCondLst>
                                        </p:cTn>
                                        <p:tgtEl>
                                          <p:sndTgt r:embed="rId7" name="1316 - whistle up.wav"/>
                                        </p:tgtEl>
                                      </p:cMediaNode>
                                    </p:audio>
                                  </p:sub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nodeType="clickEffect">
                                  <p:stCondLst>
                                    <p:cond delay="0"/>
                                  </p:stCondLst>
                                  <p:childTnLst>
                                    <p:set>
                                      <p:cBhvr>
                                        <p:cTn id="276" dur="1" fill="hold">
                                          <p:stCondLst>
                                            <p:cond delay="0"/>
                                          </p:stCondLst>
                                        </p:cTn>
                                        <p:tgtEl>
                                          <p:spTgt spid="28"/>
                                        </p:tgtEl>
                                        <p:attrNameLst>
                                          <p:attrName>style.visibility</p:attrName>
                                        </p:attrNameLst>
                                      </p:cBhvr>
                                      <p:to>
                                        <p:strVal val="visible"/>
                                      </p:to>
                                    </p:set>
                                    <p:animEffect transition="in" filter="blinds(horizontal)">
                                      <p:cBhvr>
                                        <p:cTn id="277" dur="500"/>
                                        <p:tgtEl>
                                          <p:spTgt spid="28"/>
                                        </p:tgtEl>
                                      </p:cBhvr>
                                    </p:animEffect>
                                  </p:childTnLst>
                                  <p:subTnLst>
                                    <p:audio>
                                      <p:cMediaNode>
                                        <p:cTn display="0" masterRel="sameClick">
                                          <p:stCondLst>
                                            <p:cond evt="begin" delay="0">
                                              <p:tn val="275"/>
                                            </p:cond>
                                          </p:stCondLst>
                                          <p:endCondLst>
                                            <p:cond evt="onStopAudio" delay="0">
                                              <p:tgtEl>
                                                <p:sldTgt/>
                                              </p:tgtEl>
                                            </p:cond>
                                          </p:endCondLst>
                                        </p:cTn>
                                        <p:tgtEl>
                                          <p:sndTgt r:embed="rId7" name="1316 - whistle up.wav"/>
                                        </p:tgtEl>
                                      </p:cMediaNode>
                                    </p:audio>
                                  </p:subTnLst>
                                </p:cTn>
                              </p:par>
                            </p:childTnLst>
                          </p:cTn>
                        </p:par>
                      </p:childTnLst>
                    </p:cTn>
                  </p:par>
                  <p:par>
                    <p:cTn id="278" fill="hold">
                      <p:stCondLst>
                        <p:cond delay="indefinite"/>
                      </p:stCondLst>
                      <p:childTnLst>
                        <p:par>
                          <p:cTn id="279" fill="hold">
                            <p:stCondLst>
                              <p:cond delay="0"/>
                            </p:stCondLst>
                            <p:childTnLst>
                              <p:par>
                                <p:cTn id="280" presetID="3" presetClass="entr" presetSubtype="10" fill="hold" nodeType="clickEffect">
                                  <p:stCondLst>
                                    <p:cond delay="0"/>
                                  </p:stCondLst>
                                  <p:childTnLst>
                                    <p:set>
                                      <p:cBhvr>
                                        <p:cTn id="281" dur="1" fill="hold">
                                          <p:stCondLst>
                                            <p:cond delay="0"/>
                                          </p:stCondLst>
                                        </p:cTn>
                                        <p:tgtEl>
                                          <p:spTgt spid="50"/>
                                        </p:tgtEl>
                                        <p:attrNameLst>
                                          <p:attrName>style.visibility</p:attrName>
                                        </p:attrNameLst>
                                      </p:cBhvr>
                                      <p:to>
                                        <p:strVal val="visible"/>
                                      </p:to>
                                    </p:set>
                                    <p:animEffect transition="in" filter="blinds(horizontal)">
                                      <p:cBhvr>
                                        <p:cTn id="282" dur="500"/>
                                        <p:tgtEl>
                                          <p:spTgt spid="50"/>
                                        </p:tgtEl>
                                      </p:cBhvr>
                                    </p:animEffect>
                                  </p:childTnLst>
                                  <p:subTnLst>
                                    <p:audio>
                                      <p:cMediaNode>
                                        <p:cTn display="0" masterRel="sameClick">
                                          <p:stCondLst>
                                            <p:cond evt="begin" delay="0">
                                              <p:tn val="280"/>
                                            </p:cond>
                                          </p:stCondLst>
                                          <p:endCondLst>
                                            <p:cond evt="onStopAudio" delay="0">
                                              <p:tgtEl>
                                                <p:sldTgt/>
                                              </p:tgtEl>
                                            </p:cond>
                                          </p:endCondLst>
                                        </p:cTn>
                                        <p:tgtEl>
                                          <p:sndTgt r:embed="rId7" name="1316 - whistle up.wav"/>
                                        </p:tgtEl>
                                      </p:cMediaNode>
                                    </p:audio>
                                  </p:sub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nodeType="clickEffect">
                                  <p:stCondLst>
                                    <p:cond delay="0"/>
                                  </p:stCondLst>
                                  <p:childTnLst>
                                    <p:set>
                                      <p:cBhvr>
                                        <p:cTn id="286" dur="1" fill="hold">
                                          <p:stCondLst>
                                            <p:cond delay="0"/>
                                          </p:stCondLst>
                                        </p:cTn>
                                        <p:tgtEl>
                                          <p:spTgt spid="29"/>
                                        </p:tgtEl>
                                        <p:attrNameLst>
                                          <p:attrName>style.visibility</p:attrName>
                                        </p:attrNameLst>
                                      </p:cBhvr>
                                      <p:to>
                                        <p:strVal val="visible"/>
                                      </p:to>
                                    </p:set>
                                    <p:animEffect transition="in" filter="blinds(horizontal)">
                                      <p:cBhvr>
                                        <p:cTn id="287" dur="500"/>
                                        <p:tgtEl>
                                          <p:spTgt spid="29"/>
                                        </p:tgtEl>
                                      </p:cBhvr>
                                    </p:animEffect>
                                  </p:childTnLst>
                                  <p:subTnLst>
                                    <p:audio>
                                      <p:cMediaNode>
                                        <p:cTn display="0" masterRel="sameClick">
                                          <p:stCondLst>
                                            <p:cond evt="begin" delay="0">
                                              <p:tn val="285"/>
                                            </p:cond>
                                          </p:stCondLst>
                                          <p:endCondLst>
                                            <p:cond evt="onStopAudio" delay="0">
                                              <p:tgtEl>
                                                <p:sldTgt/>
                                              </p:tgtEl>
                                            </p:cond>
                                          </p:endCondLst>
                                        </p:cTn>
                                        <p:tgtEl>
                                          <p:sndTgt r:embed="rId7" name="1316 - whistle up.wav"/>
                                        </p:tgtEl>
                                      </p:cMediaNode>
                                    </p:audio>
                                  </p:subTnLst>
                                </p:cTn>
                              </p:par>
                            </p:childTnLst>
                          </p:cTn>
                        </p:par>
                      </p:childTnLst>
                    </p:cTn>
                  </p:par>
                  <p:par>
                    <p:cTn id="288" fill="hold">
                      <p:stCondLst>
                        <p:cond delay="indefinite"/>
                      </p:stCondLst>
                      <p:childTnLst>
                        <p:par>
                          <p:cTn id="289" fill="hold">
                            <p:stCondLst>
                              <p:cond delay="0"/>
                            </p:stCondLst>
                            <p:childTnLst>
                              <p:par>
                                <p:cTn id="290" presetID="3" presetClass="entr" presetSubtype="10" fill="hold" nodeType="clickEffect">
                                  <p:stCondLst>
                                    <p:cond delay="0"/>
                                  </p:stCondLst>
                                  <p:childTnLst>
                                    <p:set>
                                      <p:cBhvr>
                                        <p:cTn id="291" dur="1" fill="hold">
                                          <p:stCondLst>
                                            <p:cond delay="0"/>
                                          </p:stCondLst>
                                        </p:cTn>
                                        <p:tgtEl>
                                          <p:spTgt spid="33"/>
                                        </p:tgtEl>
                                        <p:attrNameLst>
                                          <p:attrName>style.visibility</p:attrName>
                                        </p:attrNameLst>
                                      </p:cBhvr>
                                      <p:to>
                                        <p:strVal val="visible"/>
                                      </p:to>
                                    </p:set>
                                    <p:animEffect transition="in" filter="blinds(horizontal)">
                                      <p:cBhvr>
                                        <p:cTn id="292" dur="500"/>
                                        <p:tgtEl>
                                          <p:spTgt spid="33"/>
                                        </p:tgtEl>
                                      </p:cBhvr>
                                    </p:animEffect>
                                  </p:childTnLst>
                                  <p:subTnLst>
                                    <p:audio>
                                      <p:cMediaNode>
                                        <p:cTn display="0" masterRel="sameClick">
                                          <p:stCondLst>
                                            <p:cond evt="begin" delay="0">
                                              <p:tn val="290"/>
                                            </p:cond>
                                          </p:stCondLst>
                                          <p:endCondLst>
                                            <p:cond evt="onStopAudio" delay="0">
                                              <p:tgtEl>
                                                <p:sldTgt/>
                                              </p:tgtEl>
                                            </p:cond>
                                          </p:endCondLst>
                                        </p:cTn>
                                        <p:tgtEl>
                                          <p:sndTgt r:embed="rId7" name="1316 - whistle up.wav"/>
                                        </p:tgtEl>
                                      </p:cMediaNode>
                                    </p:audio>
                                  </p:subTnLst>
                                </p:cTn>
                              </p:par>
                            </p:childTnLst>
                          </p:cTn>
                        </p:par>
                      </p:childTnLst>
                    </p:cTn>
                  </p:par>
                  <p:par>
                    <p:cTn id="293" fill="hold">
                      <p:stCondLst>
                        <p:cond delay="indefinite"/>
                      </p:stCondLst>
                      <p:childTnLst>
                        <p:par>
                          <p:cTn id="294" fill="hold">
                            <p:stCondLst>
                              <p:cond delay="0"/>
                            </p:stCondLst>
                            <p:childTnLst>
                              <p:par>
                                <p:cTn id="295" presetID="3" presetClass="entr" presetSubtype="10" fill="hold" nodeType="clickEffect">
                                  <p:stCondLst>
                                    <p:cond delay="0"/>
                                  </p:stCondLst>
                                  <p:childTnLst>
                                    <p:set>
                                      <p:cBhvr>
                                        <p:cTn id="296" dur="1" fill="hold">
                                          <p:stCondLst>
                                            <p:cond delay="0"/>
                                          </p:stCondLst>
                                        </p:cTn>
                                        <p:tgtEl>
                                          <p:spTgt spid="34"/>
                                        </p:tgtEl>
                                        <p:attrNameLst>
                                          <p:attrName>style.visibility</p:attrName>
                                        </p:attrNameLst>
                                      </p:cBhvr>
                                      <p:to>
                                        <p:strVal val="visible"/>
                                      </p:to>
                                    </p:set>
                                    <p:animEffect transition="in" filter="blinds(horizontal)">
                                      <p:cBhvr>
                                        <p:cTn id="297" dur="500"/>
                                        <p:tgtEl>
                                          <p:spTgt spid="34"/>
                                        </p:tgtEl>
                                      </p:cBhvr>
                                    </p:animEffect>
                                  </p:childTnLst>
                                  <p:subTnLst>
                                    <p:audio>
                                      <p:cMediaNode>
                                        <p:cTn display="0" masterRel="sameClick">
                                          <p:stCondLst>
                                            <p:cond evt="begin" delay="0">
                                              <p:tn val="295"/>
                                            </p:cond>
                                          </p:stCondLst>
                                          <p:endCondLst>
                                            <p:cond evt="onStopAudio" delay="0">
                                              <p:tgtEl>
                                                <p:sldTgt/>
                                              </p:tgtEl>
                                            </p:cond>
                                          </p:endCondLst>
                                        </p:cTn>
                                        <p:tgtEl>
                                          <p:sndTgt r:embed="rId7" name="1316 - whistle up.wav"/>
                                        </p:tgtEl>
                                      </p:cMediaNode>
                                    </p:audio>
                                  </p:subTnLst>
                                </p:cTn>
                              </p:par>
                            </p:childTnLst>
                          </p:cTn>
                        </p:par>
                      </p:childTnLst>
                    </p:cTn>
                  </p:par>
                  <p:par>
                    <p:cTn id="298" fill="hold">
                      <p:stCondLst>
                        <p:cond delay="indefinite"/>
                      </p:stCondLst>
                      <p:childTnLst>
                        <p:par>
                          <p:cTn id="299" fill="hold">
                            <p:stCondLst>
                              <p:cond delay="0"/>
                            </p:stCondLst>
                            <p:childTnLst>
                              <p:par>
                                <p:cTn id="300" presetID="3" presetClass="entr" presetSubtype="10" fill="hold" nodeType="clickEffect">
                                  <p:stCondLst>
                                    <p:cond delay="0"/>
                                  </p:stCondLst>
                                  <p:childTnLst>
                                    <p:set>
                                      <p:cBhvr>
                                        <p:cTn id="301" dur="1" fill="hold">
                                          <p:stCondLst>
                                            <p:cond delay="0"/>
                                          </p:stCondLst>
                                        </p:cTn>
                                        <p:tgtEl>
                                          <p:spTgt spid="35"/>
                                        </p:tgtEl>
                                        <p:attrNameLst>
                                          <p:attrName>style.visibility</p:attrName>
                                        </p:attrNameLst>
                                      </p:cBhvr>
                                      <p:to>
                                        <p:strVal val="visible"/>
                                      </p:to>
                                    </p:set>
                                    <p:animEffect transition="in" filter="blinds(horizontal)">
                                      <p:cBhvr>
                                        <p:cTn id="302" dur="500"/>
                                        <p:tgtEl>
                                          <p:spTgt spid="35"/>
                                        </p:tgtEl>
                                      </p:cBhvr>
                                    </p:animEffect>
                                  </p:childTnLst>
                                  <p:subTnLst>
                                    <p:audio>
                                      <p:cMediaNode>
                                        <p:cTn display="0" masterRel="sameClick">
                                          <p:stCondLst>
                                            <p:cond evt="begin" delay="0">
                                              <p:tn val="300"/>
                                            </p:cond>
                                          </p:stCondLst>
                                          <p:endCondLst>
                                            <p:cond evt="onStopAudio" delay="0">
                                              <p:tgtEl>
                                                <p:sldTgt/>
                                              </p:tgtEl>
                                            </p:cond>
                                          </p:endCondLst>
                                        </p:cTn>
                                        <p:tgtEl>
                                          <p:sndTgt r:embed="rId7" name="1316 - whistle up.wav"/>
                                        </p:tgtEl>
                                      </p:cMediaNode>
                                    </p:audio>
                                  </p:subTnLst>
                                </p:cTn>
                              </p:par>
                            </p:childTnLst>
                          </p:cTn>
                        </p:par>
                      </p:childTnLst>
                    </p:cTn>
                  </p:par>
                  <p:par>
                    <p:cTn id="303" fill="hold">
                      <p:stCondLst>
                        <p:cond delay="indefinite"/>
                      </p:stCondLst>
                      <p:childTnLst>
                        <p:par>
                          <p:cTn id="304" fill="hold">
                            <p:stCondLst>
                              <p:cond delay="0"/>
                            </p:stCondLst>
                            <p:childTnLst>
                              <p:par>
                                <p:cTn id="305" presetID="3" presetClass="entr" presetSubtype="10" fill="hold" nodeType="clickEffect">
                                  <p:stCondLst>
                                    <p:cond delay="0"/>
                                  </p:stCondLst>
                                  <p:childTnLst>
                                    <p:set>
                                      <p:cBhvr>
                                        <p:cTn id="306" dur="1" fill="hold">
                                          <p:stCondLst>
                                            <p:cond delay="0"/>
                                          </p:stCondLst>
                                        </p:cTn>
                                        <p:tgtEl>
                                          <p:spTgt spid="38"/>
                                        </p:tgtEl>
                                        <p:attrNameLst>
                                          <p:attrName>style.visibility</p:attrName>
                                        </p:attrNameLst>
                                      </p:cBhvr>
                                      <p:to>
                                        <p:strVal val="visible"/>
                                      </p:to>
                                    </p:set>
                                    <p:animEffect transition="in" filter="blinds(horizontal)">
                                      <p:cBhvr>
                                        <p:cTn id="307" dur="500"/>
                                        <p:tgtEl>
                                          <p:spTgt spid="38"/>
                                        </p:tgtEl>
                                      </p:cBhvr>
                                    </p:animEffect>
                                  </p:childTnLst>
                                  <p:subTnLst>
                                    <p:audio>
                                      <p:cMediaNode>
                                        <p:cTn display="0" masterRel="sameClick">
                                          <p:stCondLst>
                                            <p:cond evt="begin" delay="0">
                                              <p:tn val="305"/>
                                            </p:cond>
                                          </p:stCondLst>
                                          <p:endCondLst>
                                            <p:cond evt="onStopAudio" delay="0">
                                              <p:tgtEl>
                                                <p:sldTgt/>
                                              </p:tgtEl>
                                            </p:cond>
                                          </p:endCondLst>
                                        </p:cTn>
                                        <p:tgtEl>
                                          <p:sndTgt r:embed="rId7" name="1316 - whistle up.wav"/>
                                        </p:tgtEl>
                                      </p:cMediaNode>
                                    </p:audio>
                                  </p:subTnLst>
                                </p:cTn>
                              </p:par>
                            </p:childTnLst>
                          </p:cTn>
                        </p:par>
                      </p:childTnLst>
                    </p:cTn>
                  </p:par>
                  <p:par>
                    <p:cTn id="308" fill="hold">
                      <p:stCondLst>
                        <p:cond delay="indefinite"/>
                      </p:stCondLst>
                      <p:childTnLst>
                        <p:par>
                          <p:cTn id="309" fill="hold">
                            <p:stCondLst>
                              <p:cond delay="0"/>
                            </p:stCondLst>
                            <p:childTnLst>
                              <p:par>
                                <p:cTn id="310" presetID="3" presetClass="entr" presetSubtype="10" fill="hold" nodeType="clickEffect">
                                  <p:stCondLst>
                                    <p:cond delay="0"/>
                                  </p:stCondLst>
                                  <p:childTnLst>
                                    <p:set>
                                      <p:cBhvr>
                                        <p:cTn id="311" dur="1" fill="hold">
                                          <p:stCondLst>
                                            <p:cond delay="0"/>
                                          </p:stCondLst>
                                        </p:cTn>
                                        <p:tgtEl>
                                          <p:spTgt spid="59"/>
                                        </p:tgtEl>
                                        <p:attrNameLst>
                                          <p:attrName>style.visibility</p:attrName>
                                        </p:attrNameLst>
                                      </p:cBhvr>
                                      <p:to>
                                        <p:strVal val="visible"/>
                                      </p:to>
                                    </p:set>
                                    <p:animEffect transition="in" filter="blinds(horizontal)">
                                      <p:cBhvr>
                                        <p:cTn id="312" dur="500"/>
                                        <p:tgtEl>
                                          <p:spTgt spid="59"/>
                                        </p:tgtEl>
                                      </p:cBhvr>
                                    </p:animEffect>
                                  </p:childTnLst>
                                  <p:subTnLst>
                                    <p:audio>
                                      <p:cMediaNode>
                                        <p:cTn display="0" masterRel="sameClick">
                                          <p:stCondLst>
                                            <p:cond evt="begin" delay="0">
                                              <p:tn val="310"/>
                                            </p:cond>
                                          </p:stCondLst>
                                          <p:endCondLst>
                                            <p:cond evt="onStopAudio" delay="0">
                                              <p:tgtEl>
                                                <p:sldTgt/>
                                              </p:tgtEl>
                                            </p:cond>
                                          </p:endCondLst>
                                        </p:cTn>
                                        <p:tgtEl>
                                          <p:sndTgt r:embed="rId7" name="1316 - whistle up.wav"/>
                                        </p:tgtEl>
                                      </p:cMediaNode>
                                    </p:audio>
                                  </p:subTnLst>
                                </p:cTn>
                              </p:par>
                            </p:childTnLst>
                          </p:cTn>
                        </p:par>
                      </p:childTnLst>
                    </p:cTn>
                  </p:par>
                  <p:par>
                    <p:cTn id="313" fill="hold">
                      <p:stCondLst>
                        <p:cond delay="indefinite"/>
                      </p:stCondLst>
                      <p:childTnLst>
                        <p:par>
                          <p:cTn id="314" fill="hold">
                            <p:stCondLst>
                              <p:cond delay="0"/>
                            </p:stCondLst>
                            <p:childTnLst>
                              <p:par>
                                <p:cTn id="315" presetID="3" presetClass="entr" presetSubtype="10" fill="hold" nodeType="clickEffect">
                                  <p:stCondLst>
                                    <p:cond delay="0"/>
                                  </p:stCondLst>
                                  <p:childTnLst>
                                    <p:set>
                                      <p:cBhvr>
                                        <p:cTn id="316" dur="1" fill="hold">
                                          <p:stCondLst>
                                            <p:cond delay="0"/>
                                          </p:stCondLst>
                                        </p:cTn>
                                        <p:tgtEl>
                                          <p:spTgt spid="60"/>
                                        </p:tgtEl>
                                        <p:attrNameLst>
                                          <p:attrName>style.visibility</p:attrName>
                                        </p:attrNameLst>
                                      </p:cBhvr>
                                      <p:to>
                                        <p:strVal val="visible"/>
                                      </p:to>
                                    </p:set>
                                    <p:animEffect transition="in" filter="blinds(horizontal)">
                                      <p:cBhvr>
                                        <p:cTn id="317" dur="500"/>
                                        <p:tgtEl>
                                          <p:spTgt spid="60"/>
                                        </p:tgtEl>
                                      </p:cBhvr>
                                    </p:animEffect>
                                  </p:childTnLst>
                                  <p:subTnLst>
                                    <p:audio>
                                      <p:cMediaNode>
                                        <p:cTn display="0" masterRel="sameClick">
                                          <p:stCondLst>
                                            <p:cond evt="begin" delay="0">
                                              <p:tn val="315"/>
                                            </p:cond>
                                          </p:stCondLst>
                                          <p:endCondLst>
                                            <p:cond evt="onStopAudio" delay="0">
                                              <p:tgtEl>
                                                <p:sldTgt/>
                                              </p:tgtEl>
                                            </p:cond>
                                          </p:endCondLst>
                                        </p:cTn>
                                        <p:tgtEl>
                                          <p:sndTgt r:embed="rId7" name="1316 - whistle up.wav"/>
                                        </p:tgtEl>
                                      </p:cMediaNode>
                                    </p:audio>
                                  </p:subTnLst>
                                </p:cTn>
                              </p:par>
                            </p:childTnLst>
                          </p:cTn>
                        </p:par>
                      </p:childTnLst>
                    </p:cTn>
                  </p:par>
                  <p:par>
                    <p:cTn id="318" fill="hold">
                      <p:stCondLst>
                        <p:cond delay="indefinite"/>
                      </p:stCondLst>
                      <p:childTnLst>
                        <p:par>
                          <p:cTn id="319" fill="hold">
                            <p:stCondLst>
                              <p:cond delay="0"/>
                            </p:stCondLst>
                            <p:childTnLst>
                              <p:par>
                                <p:cTn id="320" presetID="3" presetClass="entr" presetSubtype="10" fill="hold" nodeType="clickEffect">
                                  <p:stCondLst>
                                    <p:cond delay="0"/>
                                  </p:stCondLst>
                                  <p:childTnLst>
                                    <p:set>
                                      <p:cBhvr>
                                        <p:cTn id="321" dur="1" fill="hold">
                                          <p:stCondLst>
                                            <p:cond delay="0"/>
                                          </p:stCondLst>
                                        </p:cTn>
                                        <p:tgtEl>
                                          <p:spTgt spid="66"/>
                                        </p:tgtEl>
                                        <p:attrNameLst>
                                          <p:attrName>style.visibility</p:attrName>
                                        </p:attrNameLst>
                                      </p:cBhvr>
                                      <p:to>
                                        <p:strVal val="visible"/>
                                      </p:to>
                                    </p:set>
                                    <p:animEffect transition="in" filter="blinds(horizontal)">
                                      <p:cBhvr>
                                        <p:cTn id="322" dur="500"/>
                                        <p:tgtEl>
                                          <p:spTgt spid="66"/>
                                        </p:tgtEl>
                                      </p:cBhvr>
                                    </p:animEffect>
                                  </p:childTnLst>
                                  <p:subTnLst>
                                    <p:audio>
                                      <p:cMediaNode>
                                        <p:cTn display="0" masterRel="sameClick">
                                          <p:stCondLst>
                                            <p:cond evt="begin" delay="0">
                                              <p:tn val="320"/>
                                            </p:cond>
                                          </p:stCondLst>
                                          <p:endCondLst>
                                            <p:cond evt="onStopAudio" delay="0">
                                              <p:tgtEl>
                                                <p:sldTgt/>
                                              </p:tgtEl>
                                            </p:cond>
                                          </p:endCondLst>
                                        </p:cTn>
                                        <p:tgtEl>
                                          <p:sndTgt r:embed="rId7" name="1316 - whistle up.wav"/>
                                        </p:tgtEl>
                                      </p:cMediaNode>
                                    </p:audio>
                                  </p:subTnLst>
                                </p:cTn>
                              </p:par>
                            </p:childTnLst>
                          </p:cTn>
                        </p:par>
                      </p:childTnLst>
                    </p:cTn>
                  </p:par>
                  <p:par>
                    <p:cTn id="323" fill="hold">
                      <p:stCondLst>
                        <p:cond delay="indefinite"/>
                      </p:stCondLst>
                      <p:childTnLst>
                        <p:par>
                          <p:cTn id="324" fill="hold">
                            <p:stCondLst>
                              <p:cond delay="0"/>
                            </p:stCondLst>
                            <p:childTnLst>
                              <p:par>
                                <p:cTn id="325" presetID="3" presetClass="entr" presetSubtype="10" fill="hold" nodeType="clickEffect">
                                  <p:stCondLst>
                                    <p:cond delay="0"/>
                                  </p:stCondLst>
                                  <p:childTnLst>
                                    <p:set>
                                      <p:cBhvr>
                                        <p:cTn id="326" dur="1" fill="hold">
                                          <p:stCondLst>
                                            <p:cond delay="0"/>
                                          </p:stCondLst>
                                        </p:cTn>
                                        <p:tgtEl>
                                          <p:spTgt spid="67"/>
                                        </p:tgtEl>
                                        <p:attrNameLst>
                                          <p:attrName>style.visibility</p:attrName>
                                        </p:attrNameLst>
                                      </p:cBhvr>
                                      <p:to>
                                        <p:strVal val="visible"/>
                                      </p:to>
                                    </p:set>
                                    <p:animEffect transition="in" filter="blinds(horizontal)">
                                      <p:cBhvr>
                                        <p:cTn id="327" dur="500"/>
                                        <p:tgtEl>
                                          <p:spTgt spid="67"/>
                                        </p:tgtEl>
                                      </p:cBhvr>
                                    </p:animEffect>
                                  </p:childTnLst>
                                  <p:subTnLst>
                                    <p:audio>
                                      <p:cMediaNode>
                                        <p:cTn display="0" masterRel="sameClick">
                                          <p:stCondLst>
                                            <p:cond evt="begin" delay="0">
                                              <p:tn val="325"/>
                                            </p:cond>
                                          </p:stCondLst>
                                          <p:endCondLst>
                                            <p:cond evt="onStopAudio" delay="0">
                                              <p:tgtEl>
                                                <p:sldTgt/>
                                              </p:tgtEl>
                                            </p:cond>
                                          </p:endCondLst>
                                        </p:cTn>
                                        <p:tgtEl>
                                          <p:sndTgt r:embed="rId7" name="1316 - whistle up.wav"/>
                                        </p:tgtEl>
                                      </p:cMediaNode>
                                    </p:audio>
                                  </p:subTnLst>
                                </p:cTn>
                              </p:par>
                            </p:childTnLst>
                          </p:cTn>
                        </p:par>
                      </p:childTnLst>
                    </p:cTn>
                  </p:par>
                  <p:par>
                    <p:cTn id="328" fill="hold">
                      <p:stCondLst>
                        <p:cond delay="indefinite"/>
                      </p:stCondLst>
                      <p:childTnLst>
                        <p:par>
                          <p:cTn id="329" fill="hold">
                            <p:stCondLst>
                              <p:cond delay="0"/>
                            </p:stCondLst>
                            <p:childTnLst>
                              <p:par>
                                <p:cTn id="330" presetID="3" presetClass="entr" presetSubtype="10" fill="hold" nodeType="clickEffect">
                                  <p:stCondLst>
                                    <p:cond delay="0"/>
                                  </p:stCondLst>
                                  <p:childTnLst>
                                    <p:set>
                                      <p:cBhvr>
                                        <p:cTn id="331" dur="1" fill="hold">
                                          <p:stCondLst>
                                            <p:cond delay="0"/>
                                          </p:stCondLst>
                                        </p:cTn>
                                        <p:tgtEl>
                                          <p:spTgt spid="68"/>
                                        </p:tgtEl>
                                        <p:attrNameLst>
                                          <p:attrName>style.visibility</p:attrName>
                                        </p:attrNameLst>
                                      </p:cBhvr>
                                      <p:to>
                                        <p:strVal val="visible"/>
                                      </p:to>
                                    </p:set>
                                    <p:animEffect transition="in" filter="blinds(horizontal)">
                                      <p:cBhvr>
                                        <p:cTn id="332" dur="500"/>
                                        <p:tgtEl>
                                          <p:spTgt spid="68"/>
                                        </p:tgtEl>
                                      </p:cBhvr>
                                    </p:animEffect>
                                  </p:childTnLst>
                                  <p:subTnLst>
                                    <p:audio>
                                      <p:cMediaNode>
                                        <p:cTn display="0" masterRel="sameClick">
                                          <p:stCondLst>
                                            <p:cond evt="begin" delay="0">
                                              <p:tn val="330"/>
                                            </p:cond>
                                          </p:stCondLst>
                                          <p:endCondLst>
                                            <p:cond evt="onStopAudio" delay="0">
                                              <p:tgtEl>
                                                <p:sldTgt/>
                                              </p:tgtEl>
                                            </p:cond>
                                          </p:endCondLst>
                                        </p:cTn>
                                        <p:tgtEl>
                                          <p:sndTgt r:embed="rId7" name="1316 - whistle up.wav"/>
                                        </p:tgtEl>
                                      </p:cMediaNode>
                                    </p:audio>
                                  </p:subTnLst>
                                </p:cTn>
                              </p:par>
                            </p:childTnLst>
                          </p:cTn>
                        </p:par>
                      </p:childTnLst>
                    </p:cTn>
                  </p:par>
                  <p:par>
                    <p:cTn id="333" fill="hold">
                      <p:stCondLst>
                        <p:cond delay="indefinite"/>
                      </p:stCondLst>
                      <p:childTnLst>
                        <p:par>
                          <p:cTn id="334" fill="hold">
                            <p:stCondLst>
                              <p:cond delay="0"/>
                            </p:stCondLst>
                            <p:childTnLst>
                              <p:par>
                                <p:cTn id="335" presetID="3" presetClass="entr" presetSubtype="10" fill="hold" nodeType="clickEffect">
                                  <p:stCondLst>
                                    <p:cond delay="0"/>
                                  </p:stCondLst>
                                  <p:childTnLst>
                                    <p:set>
                                      <p:cBhvr>
                                        <p:cTn id="336" dur="1" fill="hold">
                                          <p:stCondLst>
                                            <p:cond delay="0"/>
                                          </p:stCondLst>
                                        </p:cTn>
                                        <p:tgtEl>
                                          <p:spTgt spid="69"/>
                                        </p:tgtEl>
                                        <p:attrNameLst>
                                          <p:attrName>style.visibility</p:attrName>
                                        </p:attrNameLst>
                                      </p:cBhvr>
                                      <p:to>
                                        <p:strVal val="visible"/>
                                      </p:to>
                                    </p:set>
                                    <p:animEffect transition="in" filter="blinds(horizontal)">
                                      <p:cBhvr>
                                        <p:cTn id="337" dur="500"/>
                                        <p:tgtEl>
                                          <p:spTgt spid="69"/>
                                        </p:tgtEl>
                                      </p:cBhvr>
                                    </p:animEffect>
                                  </p:childTnLst>
                                  <p:subTnLst>
                                    <p:audio>
                                      <p:cMediaNode>
                                        <p:cTn display="0" masterRel="sameClick">
                                          <p:stCondLst>
                                            <p:cond evt="begin" delay="0">
                                              <p:tn val="335"/>
                                            </p:cond>
                                          </p:stCondLst>
                                          <p:endCondLst>
                                            <p:cond evt="onStopAudio" delay="0">
                                              <p:tgtEl>
                                                <p:sldTgt/>
                                              </p:tgtEl>
                                            </p:cond>
                                          </p:endCondLst>
                                        </p:cTn>
                                        <p:tgtEl>
                                          <p:sndTgt r:embed="rId7" name="1316 - whistle up.wav"/>
                                        </p:tgtEl>
                                      </p:cMediaNode>
                                    </p:audio>
                                  </p:subTnLst>
                                </p:cTn>
                              </p:par>
                            </p:childTnLst>
                          </p:cTn>
                        </p:par>
                      </p:childTnLst>
                    </p:cTn>
                  </p:par>
                  <p:par>
                    <p:cTn id="338" fill="hold">
                      <p:stCondLst>
                        <p:cond delay="indefinite"/>
                      </p:stCondLst>
                      <p:childTnLst>
                        <p:par>
                          <p:cTn id="339" fill="hold">
                            <p:stCondLst>
                              <p:cond delay="0"/>
                            </p:stCondLst>
                            <p:childTnLst>
                              <p:par>
                                <p:cTn id="340" presetID="3" presetClass="entr" presetSubtype="10" fill="hold" nodeType="clickEffect">
                                  <p:stCondLst>
                                    <p:cond delay="0"/>
                                  </p:stCondLst>
                                  <p:childTnLst>
                                    <p:set>
                                      <p:cBhvr>
                                        <p:cTn id="341" dur="1" fill="hold">
                                          <p:stCondLst>
                                            <p:cond delay="0"/>
                                          </p:stCondLst>
                                        </p:cTn>
                                        <p:tgtEl>
                                          <p:spTgt spid="70"/>
                                        </p:tgtEl>
                                        <p:attrNameLst>
                                          <p:attrName>style.visibility</p:attrName>
                                        </p:attrNameLst>
                                      </p:cBhvr>
                                      <p:to>
                                        <p:strVal val="visible"/>
                                      </p:to>
                                    </p:set>
                                    <p:animEffect transition="in" filter="blinds(horizontal)">
                                      <p:cBhvr>
                                        <p:cTn id="342" dur="500"/>
                                        <p:tgtEl>
                                          <p:spTgt spid="70"/>
                                        </p:tgtEl>
                                      </p:cBhvr>
                                    </p:animEffect>
                                  </p:childTnLst>
                                  <p:subTnLst>
                                    <p:audio>
                                      <p:cMediaNode>
                                        <p:cTn display="0" masterRel="sameClick">
                                          <p:stCondLst>
                                            <p:cond evt="begin" delay="0">
                                              <p:tn val="340"/>
                                            </p:cond>
                                          </p:stCondLst>
                                          <p:endCondLst>
                                            <p:cond evt="onStopAudio" delay="0">
                                              <p:tgtEl>
                                                <p:sldTgt/>
                                              </p:tgtEl>
                                            </p:cond>
                                          </p:endCondLst>
                                        </p:cTn>
                                        <p:tgtEl>
                                          <p:sndTgt r:embed="rId7" name="1316 - whistle up.wav"/>
                                        </p:tgtEl>
                                      </p:cMediaNode>
                                    </p:audio>
                                  </p:subTnLst>
                                </p:cTn>
                              </p:par>
                            </p:childTnLst>
                          </p:cTn>
                        </p:par>
                      </p:childTnLst>
                    </p:cTn>
                  </p:par>
                  <p:par>
                    <p:cTn id="343" fill="hold">
                      <p:stCondLst>
                        <p:cond delay="indefinite"/>
                      </p:stCondLst>
                      <p:childTnLst>
                        <p:par>
                          <p:cTn id="344" fill="hold">
                            <p:stCondLst>
                              <p:cond delay="0"/>
                            </p:stCondLst>
                            <p:childTnLst>
                              <p:par>
                                <p:cTn id="345" presetID="3" presetClass="entr" presetSubtype="10" fill="hold" nodeType="clickEffect">
                                  <p:stCondLst>
                                    <p:cond delay="0"/>
                                  </p:stCondLst>
                                  <p:childTnLst>
                                    <p:set>
                                      <p:cBhvr>
                                        <p:cTn id="346" dur="1" fill="hold">
                                          <p:stCondLst>
                                            <p:cond delay="0"/>
                                          </p:stCondLst>
                                        </p:cTn>
                                        <p:tgtEl>
                                          <p:spTgt spid="81"/>
                                        </p:tgtEl>
                                        <p:attrNameLst>
                                          <p:attrName>style.visibility</p:attrName>
                                        </p:attrNameLst>
                                      </p:cBhvr>
                                      <p:to>
                                        <p:strVal val="visible"/>
                                      </p:to>
                                    </p:set>
                                    <p:animEffect transition="in" filter="blinds(horizontal)">
                                      <p:cBhvr>
                                        <p:cTn id="347" dur="500"/>
                                        <p:tgtEl>
                                          <p:spTgt spid="81"/>
                                        </p:tgtEl>
                                      </p:cBhvr>
                                    </p:animEffect>
                                  </p:childTnLst>
                                  <p:subTnLst>
                                    <p:audio>
                                      <p:cMediaNode>
                                        <p:cTn display="0" masterRel="sameClick">
                                          <p:stCondLst>
                                            <p:cond evt="begin" delay="0">
                                              <p:tn val="345"/>
                                            </p:cond>
                                          </p:stCondLst>
                                          <p:endCondLst>
                                            <p:cond evt="onStopAudio" delay="0">
                                              <p:tgtEl>
                                                <p:sldTgt/>
                                              </p:tgtEl>
                                            </p:cond>
                                          </p:endCondLst>
                                        </p:cTn>
                                        <p:tgtEl>
                                          <p:sndTgt r:embed="rId7" name="1316 - whistle up.wav"/>
                                        </p:tgtEl>
                                      </p:cMediaNode>
                                    </p:audio>
                                  </p:subTnLst>
                                </p:cTn>
                              </p:par>
                            </p:childTnLst>
                          </p:cTn>
                        </p:par>
                      </p:childTnLst>
                    </p:cTn>
                  </p:par>
                  <p:par>
                    <p:cTn id="348" fill="hold">
                      <p:stCondLst>
                        <p:cond delay="indefinite"/>
                      </p:stCondLst>
                      <p:childTnLst>
                        <p:par>
                          <p:cTn id="349" fill="hold">
                            <p:stCondLst>
                              <p:cond delay="0"/>
                            </p:stCondLst>
                            <p:childTnLst>
                              <p:par>
                                <p:cTn id="350" presetID="3" presetClass="entr" presetSubtype="10" fill="hold" nodeType="clickEffect">
                                  <p:stCondLst>
                                    <p:cond delay="0"/>
                                  </p:stCondLst>
                                  <p:childTnLst>
                                    <p:set>
                                      <p:cBhvr>
                                        <p:cTn id="351" dur="1" fill="hold">
                                          <p:stCondLst>
                                            <p:cond delay="0"/>
                                          </p:stCondLst>
                                        </p:cTn>
                                        <p:tgtEl>
                                          <p:spTgt spid="36"/>
                                        </p:tgtEl>
                                        <p:attrNameLst>
                                          <p:attrName>style.visibility</p:attrName>
                                        </p:attrNameLst>
                                      </p:cBhvr>
                                      <p:to>
                                        <p:strVal val="visible"/>
                                      </p:to>
                                    </p:set>
                                    <p:animEffect transition="in" filter="blinds(horizontal)">
                                      <p:cBhvr>
                                        <p:cTn id="352" dur="500"/>
                                        <p:tgtEl>
                                          <p:spTgt spid="36"/>
                                        </p:tgtEl>
                                      </p:cBhvr>
                                    </p:animEffect>
                                  </p:childTnLst>
                                  <p:subTnLst>
                                    <p:audio>
                                      <p:cMediaNode>
                                        <p:cTn display="0" masterRel="sameClick">
                                          <p:stCondLst>
                                            <p:cond evt="begin" delay="0">
                                              <p:tn val="350"/>
                                            </p:cond>
                                          </p:stCondLst>
                                          <p:endCondLst>
                                            <p:cond evt="onStopAudio" delay="0">
                                              <p:tgtEl>
                                                <p:sldTgt/>
                                              </p:tgtEl>
                                            </p:cond>
                                          </p:endCondLst>
                                        </p:cTn>
                                        <p:tgtEl>
                                          <p:sndTgt r:embed="rId6" name="Whop.wav"/>
                                        </p:tgtEl>
                                      </p:cMediaNode>
                                    </p:audio>
                                  </p:subTnLst>
                                </p:cTn>
                              </p:par>
                            </p:childTnLst>
                          </p:cTn>
                        </p:par>
                        <p:par>
                          <p:cTn id="353" fill="hold">
                            <p:stCondLst>
                              <p:cond delay="500"/>
                            </p:stCondLst>
                            <p:childTnLst>
                              <p:par>
                                <p:cTn id="354" presetID="47" presetClass="entr" presetSubtype="0" fill="hold" grpId="0" nodeType="afterEffect">
                                  <p:stCondLst>
                                    <p:cond delay="0"/>
                                  </p:stCondLst>
                                  <p:childTnLst>
                                    <p:set>
                                      <p:cBhvr>
                                        <p:cTn id="355" dur="1" fill="hold">
                                          <p:stCondLst>
                                            <p:cond delay="0"/>
                                          </p:stCondLst>
                                        </p:cTn>
                                        <p:tgtEl>
                                          <p:spTgt spid="7"/>
                                        </p:tgtEl>
                                        <p:attrNameLst>
                                          <p:attrName>style.visibility</p:attrName>
                                        </p:attrNameLst>
                                      </p:cBhvr>
                                      <p:to>
                                        <p:strVal val="visible"/>
                                      </p:to>
                                    </p:set>
                                    <p:animEffect transition="in" filter="fade">
                                      <p:cBhvr>
                                        <p:cTn id="356" dur="1000"/>
                                        <p:tgtEl>
                                          <p:spTgt spid="7"/>
                                        </p:tgtEl>
                                      </p:cBhvr>
                                    </p:animEffect>
                                    <p:anim calcmode="lin" valueType="num">
                                      <p:cBhvr>
                                        <p:cTn id="357" dur="1000" fill="hold"/>
                                        <p:tgtEl>
                                          <p:spTgt spid="7"/>
                                        </p:tgtEl>
                                        <p:attrNameLst>
                                          <p:attrName>ppt_x</p:attrName>
                                        </p:attrNameLst>
                                      </p:cBhvr>
                                      <p:tavLst>
                                        <p:tav tm="0">
                                          <p:val>
                                            <p:strVal val="#ppt_x"/>
                                          </p:val>
                                        </p:tav>
                                        <p:tav tm="100000">
                                          <p:val>
                                            <p:strVal val="#ppt_x"/>
                                          </p:val>
                                        </p:tav>
                                      </p:tavLst>
                                    </p:anim>
                                    <p:anim calcmode="lin" valueType="num">
                                      <p:cBhvr>
                                        <p:cTn id="35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4"/>
                                            </p:cond>
                                          </p:stCondLst>
                                          <p:endCondLst>
                                            <p:cond evt="onStopAudio" delay="0">
                                              <p:tgtEl>
                                                <p:sldTgt/>
                                              </p:tgtEl>
                                            </p:cond>
                                          </p:endCondLst>
                                        </p:cTn>
                                        <p:tgtEl>
                                          <p:sndTgt r:embed="rId8" name="0068 - applause.wav"/>
                                        </p:tgtEl>
                                      </p:cMediaNode>
                                    </p:audio>
                                  </p:subTnLst>
                                </p:cTn>
                              </p:par>
                              <p:par>
                                <p:cTn id="359" presetID="3" presetClass="entr" presetSubtype="10" fill="hold" nodeType="withEffect">
                                  <p:stCondLst>
                                    <p:cond delay="0"/>
                                  </p:stCondLst>
                                  <p:childTnLst>
                                    <p:set>
                                      <p:cBhvr>
                                        <p:cTn id="360" dur="1" fill="hold">
                                          <p:stCondLst>
                                            <p:cond delay="0"/>
                                          </p:stCondLst>
                                        </p:cTn>
                                        <p:tgtEl>
                                          <p:spTgt spid="71"/>
                                        </p:tgtEl>
                                        <p:attrNameLst>
                                          <p:attrName>style.visibility</p:attrName>
                                        </p:attrNameLst>
                                      </p:cBhvr>
                                      <p:to>
                                        <p:strVal val="visible"/>
                                      </p:to>
                                    </p:set>
                                    <p:animEffect transition="in" filter="blinds(horizontal)">
                                      <p:cBhvr>
                                        <p:cTn id="3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chemeClr val="accent5">
              <a:lumMod val="60000"/>
              <a:lumOff val="40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6" cstate="print"/>
          <a:stretch>
            <a:fillRect/>
          </a:stretch>
        </p:blipFill>
        <p:spPr>
          <a:xfrm>
            <a:off x="8334375" y="2811463"/>
            <a:ext cx="592138"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6" cstate="print"/>
          <a:stretch>
            <a:fillRect/>
          </a:stretch>
        </p:blipFill>
        <p:spPr>
          <a:xfrm>
            <a:off x="7429500" y="2809875"/>
            <a:ext cx="598488" cy="655638"/>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6" cstate="print"/>
          <a:stretch>
            <a:fillRect/>
          </a:stretch>
        </p:blipFill>
        <p:spPr>
          <a:xfrm>
            <a:off x="6465888" y="2809875"/>
            <a:ext cx="598487" cy="655638"/>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6" cstate="print"/>
          <a:stretch>
            <a:fillRect/>
          </a:stretch>
        </p:blipFill>
        <p:spPr>
          <a:xfrm>
            <a:off x="5619750" y="2809875"/>
            <a:ext cx="598488" cy="655638"/>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6" cstate="print"/>
          <a:stretch>
            <a:fillRect/>
          </a:stretch>
        </p:blipFill>
        <p:spPr>
          <a:xfrm>
            <a:off x="4733925" y="2809875"/>
            <a:ext cx="600075" cy="655638"/>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6" cstate="print"/>
          <a:stretch>
            <a:fillRect/>
          </a:stretch>
        </p:blipFill>
        <p:spPr>
          <a:xfrm>
            <a:off x="8377238" y="3681413"/>
            <a:ext cx="598487" cy="654050"/>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6" cstate="print"/>
          <a:stretch>
            <a:fillRect/>
          </a:stretch>
        </p:blipFill>
        <p:spPr>
          <a:xfrm>
            <a:off x="7504113" y="3697288"/>
            <a:ext cx="600075" cy="655637"/>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6" cstate="print"/>
          <a:stretch>
            <a:fillRect/>
          </a:stretch>
        </p:blipFill>
        <p:spPr>
          <a:xfrm>
            <a:off x="6540500" y="3724275"/>
            <a:ext cx="598488" cy="654050"/>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6" cstate="print"/>
          <a:stretch>
            <a:fillRect/>
          </a:stretch>
        </p:blipFill>
        <p:spPr>
          <a:xfrm>
            <a:off x="5694363" y="3724275"/>
            <a:ext cx="598487" cy="654050"/>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83224"/>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29051" y="1953756"/>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7" name="صورة 36" descr="Clipart-Cartoon-Design-04 copy.gif"/>
          <p:cNvPicPr>
            <a:picLocks noChangeAspect="1"/>
          </p:cNvPicPr>
          <p:nvPr/>
        </p:nvPicPr>
        <p:blipFill>
          <a:blip r:embed="rId6" cstate="print"/>
          <a:stretch>
            <a:fillRect/>
          </a:stretch>
        </p:blipFill>
        <p:spPr>
          <a:xfrm>
            <a:off x="4795838" y="3724275"/>
            <a:ext cx="598487" cy="655638"/>
          </a:xfrm>
          <a:prstGeom prst="rect">
            <a:avLst/>
          </a:prstGeom>
          <a:effectLst>
            <a:outerShdw blurRad="50800" dist="38100" dir="10800000" algn="r" rotWithShape="0">
              <a:prstClr val="black">
                <a:alpha val="40000"/>
              </a:prstClr>
            </a:outerShdw>
          </a:effectLst>
        </p:spPr>
      </p:pic>
      <p:sp>
        <p:nvSpPr>
          <p:cNvPr id="38" name="مستطيل مستدير الزوايا 37"/>
          <p:cNvSpPr/>
          <p:nvPr/>
        </p:nvSpPr>
        <p:spPr bwMode="auto">
          <a:xfrm>
            <a:off x="81824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9" name="مستطيل مستدير الزوايا 38"/>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8" name="مستطيل مستدير الزوايا 47"/>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9" name="صورة 48" descr="Clipart-Cartoon-Design-04 copy.gif"/>
          <p:cNvPicPr>
            <a:picLocks noChangeAspect="1"/>
          </p:cNvPicPr>
          <p:nvPr/>
        </p:nvPicPr>
        <p:blipFill>
          <a:blip r:embed="rId6" cstate="print"/>
          <a:stretch>
            <a:fillRect/>
          </a:stretch>
        </p:blipFill>
        <p:spPr>
          <a:xfrm>
            <a:off x="3800475" y="2811463"/>
            <a:ext cx="590550" cy="647700"/>
          </a:xfrm>
          <a:prstGeom prst="rect">
            <a:avLst/>
          </a:prstGeom>
          <a:effectLst>
            <a:outerShdw blurRad="50800" dist="38100" dir="10800000" algn="r" rotWithShape="0">
              <a:prstClr val="black">
                <a:alpha val="40000"/>
              </a:prstClr>
            </a:outerShdw>
          </a:effectLst>
        </p:spPr>
      </p:pic>
      <p:sp>
        <p:nvSpPr>
          <p:cNvPr id="50" name="مستطيل مستدير الزوايا 49"/>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7" name="صورة 56" descr="Clipart-Cartoon-Design-04 copy.gif"/>
          <p:cNvPicPr>
            <a:picLocks noChangeAspect="1"/>
          </p:cNvPicPr>
          <p:nvPr/>
        </p:nvPicPr>
        <p:blipFill>
          <a:blip r:embed="rId6" cstate="print"/>
          <a:stretch>
            <a:fillRect/>
          </a:stretch>
        </p:blipFill>
        <p:spPr>
          <a:xfrm>
            <a:off x="2886075" y="2819400"/>
            <a:ext cx="590550" cy="647700"/>
          </a:xfrm>
          <a:prstGeom prst="rect">
            <a:avLst/>
          </a:prstGeom>
          <a:effectLst>
            <a:outerShdw blurRad="50800" dist="38100" dir="10800000" algn="r" rotWithShape="0">
              <a:prstClr val="black">
                <a:alpha val="40000"/>
              </a:prstClr>
            </a:outerShdw>
          </a:effectLst>
        </p:spPr>
      </p:pic>
      <p:pic>
        <p:nvPicPr>
          <p:cNvPr id="58" name="صورة 57" descr="Clipart-Cartoon-Design-04 copy.gif"/>
          <p:cNvPicPr>
            <a:picLocks noChangeAspect="1"/>
          </p:cNvPicPr>
          <p:nvPr/>
        </p:nvPicPr>
        <p:blipFill>
          <a:blip r:embed="rId6" cstate="print"/>
          <a:stretch>
            <a:fillRect/>
          </a:stretch>
        </p:blipFill>
        <p:spPr>
          <a:xfrm>
            <a:off x="1971675" y="2819400"/>
            <a:ext cx="590550" cy="647700"/>
          </a:xfrm>
          <a:prstGeom prst="rect">
            <a:avLst/>
          </a:prstGeom>
          <a:effectLst>
            <a:outerShdw blurRad="50800" dist="38100" dir="10800000" algn="r" rotWithShape="0">
              <a:prstClr val="black">
                <a:alpha val="40000"/>
              </a:prstClr>
            </a:outerShdw>
          </a:effectLst>
        </p:spPr>
      </p:pic>
      <p:sp>
        <p:nvSpPr>
          <p:cNvPr id="59" name="مستطيل مستدير الزوايا 58"/>
          <p:cNvSpPr/>
          <p:nvPr/>
        </p:nvSpPr>
        <p:spPr bwMode="auto">
          <a:xfrm>
            <a:off x="7268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0" name="مستطيل مستدير الزوايا 59"/>
          <p:cNvSpPr/>
          <p:nvPr/>
        </p:nvSpPr>
        <p:spPr bwMode="auto">
          <a:xfrm>
            <a:off x="6324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1" name="صورة 60" descr="Clipart-Cartoon-Design-04 copy.gif"/>
          <p:cNvPicPr>
            <a:picLocks noChangeAspect="1"/>
          </p:cNvPicPr>
          <p:nvPr/>
        </p:nvPicPr>
        <p:blipFill>
          <a:blip r:embed="rId6" cstate="print"/>
          <a:stretch>
            <a:fillRect/>
          </a:stretch>
        </p:blipFill>
        <p:spPr>
          <a:xfrm>
            <a:off x="1143000" y="2781300"/>
            <a:ext cx="590550" cy="647700"/>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6" cstate="print"/>
          <a:stretch>
            <a:fillRect/>
          </a:stretch>
        </p:blipFill>
        <p:spPr>
          <a:xfrm>
            <a:off x="228600" y="2781300"/>
            <a:ext cx="590550" cy="647700"/>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6" cstate="print"/>
          <a:stretch>
            <a:fillRect/>
          </a:stretch>
        </p:blipFill>
        <p:spPr>
          <a:xfrm>
            <a:off x="3817938" y="3697288"/>
            <a:ext cx="598487" cy="654050"/>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6" cstate="print"/>
          <a:stretch>
            <a:fillRect/>
          </a:stretch>
        </p:blipFill>
        <p:spPr>
          <a:xfrm>
            <a:off x="2971800" y="3697288"/>
            <a:ext cx="598488" cy="654050"/>
          </a:xfrm>
          <a:prstGeom prst="rect">
            <a:avLst/>
          </a:prstGeom>
          <a:effectLst>
            <a:outerShdw blurRad="50800" dist="38100" dir="10800000" algn="r" rotWithShape="0">
              <a:prstClr val="black">
                <a:alpha val="40000"/>
              </a:prstClr>
            </a:outerShdw>
          </a:effectLst>
        </p:spPr>
      </p:pic>
      <p:pic>
        <p:nvPicPr>
          <p:cNvPr id="65" name="صورة 64" descr="Clipart-Cartoon-Design-04 copy.gif"/>
          <p:cNvPicPr>
            <a:picLocks noChangeAspect="1"/>
          </p:cNvPicPr>
          <p:nvPr/>
        </p:nvPicPr>
        <p:blipFill>
          <a:blip r:embed="rId6" cstate="print"/>
          <a:stretch>
            <a:fillRect/>
          </a:stretch>
        </p:blipFill>
        <p:spPr>
          <a:xfrm>
            <a:off x="1981200" y="3697288"/>
            <a:ext cx="600075" cy="655637"/>
          </a:xfrm>
          <a:prstGeom prst="rect">
            <a:avLst/>
          </a:prstGeom>
          <a:effectLst>
            <a:outerShdw blurRad="50800" dist="38100" dir="10800000" algn="r" rotWithShape="0">
              <a:prstClr val="black">
                <a:alpha val="40000"/>
              </a:prstClr>
            </a:outerShdw>
          </a:effectLst>
        </p:spPr>
      </p:pic>
      <p:sp>
        <p:nvSpPr>
          <p:cNvPr id="66" name="مستطيل مستدير الزوايا 65"/>
          <p:cNvSpPr/>
          <p:nvPr/>
        </p:nvSpPr>
        <p:spPr bwMode="auto">
          <a:xfrm>
            <a:off x="54392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45248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36104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2696051"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0" name="مستطيل مستدير الزوايا 69"/>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1" name="صورة 70" descr="Clipart-Cartoon-Design-04 copy.gif"/>
          <p:cNvPicPr>
            <a:picLocks noChangeAspect="1"/>
          </p:cNvPicPr>
          <p:nvPr/>
        </p:nvPicPr>
        <p:blipFill>
          <a:blip r:embed="rId6" cstate="print"/>
          <a:stretch>
            <a:fillRect/>
          </a:stretch>
        </p:blipFill>
        <p:spPr>
          <a:xfrm>
            <a:off x="1143000" y="3686175"/>
            <a:ext cx="600075" cy="657225"/>
          </a:xfrm>
          <a:prstGeom prst="rect">
            <a:avLst/>
          </a:prstGeom>
          <a:effectLst>
            <a:outerShdw blurRad="50800" dist="38100" dir="10800000" algn="r" rotWithShape="0">
              <a:prstClr val="black">
                <a:alpha val="40000"/>
              </a:prstClr>
            </a:outerShdw>
          </a:effectLst>
        </p:spPr>
      </p:pic>
      <p:sp>
        <p:nvSpPr>
          <p:cNvPr id="72" name="مستطيل مستدير الزوايا 71"/>
          <p:cNvSpPr/>
          <p:nvPr/>
        </p:nvSpPr>
        <p:spPr bwMode="auto">
          <a:xfrm>
            <a:off x="914400"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3" name="مستطيل مستدير الزوايا 72"/>
          <p:cNvSpPr/>
          <p:nvPr/>
        </p:nvSpPr>
        <p:spPr>
          <a:xfrm>
            <a:off x="3886200" y="5334000"/>
            <a:ext cx="1752600" cy="14224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wrap="none" rtlCol="1" anchor="ctr"/>
          <a:lstStyle/>
          <a:p>
            <a:pPr algn="ctr">
              <a:defRPr/>
            </a:pPr>
            <a:r>
              <a:rPr lang="ar-EG" sz="11500" dirty="0">
                <a:ln>
                  <a:solidFill>
                    <a:schemeClr val="tx1"/>
                  </a:solidFill>
                  <a:prstDash val="dash"/>
                </a:ln>
                <a:solidFill>
                  <a:schemeClr val="bg1"/>
                </a:solidFill>
              </a:rPr>
              <a:t>19</a:t>
            </a:r>
          </a:p>
        </p:txBody>
      </p:sp>
      <p:sp>
        <p:nvSpPr>
          <p:cNvPr id="74" name="مستطيل مستدير الزوايا 73"/>
          <p:cNvSpPr/>
          <p:nvPr/>
        </p:nvSpPr>
        <p:spPr>
          <a:xfrm>
            <a:off x="4038600" y="54864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75" name="سهم دائري 74"/>
          <p:cNvSpPr/>
          <p:nvPr/>
        </p:nvSpPr>
        <p:spPr>
          <a:xfrm rot="4325348">
            <a:off x="4886328" y="5621699"/>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6" name="سهم دائري 75"/>
          <p:cNvSpPr/>
          <p:nvPr/>
        </p:nvSpPr>
        <p:spPr>
          <a:xfrm rot="13061166">
            <a:off x="4876291" y="5602642"/>
            <a:ext cx="434155"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7" name="سهم دائري 76"/>
          <p:cNvSpPr/>
          <p:nvPr/>
        </p:nvSpPr>
        <p:spPr>
          <a:xfrm rot="17492803">
            <a:off x="4894502" y="5595316"/>
            <a:ext cx="453052" cy="395786"/>
          </a:xfrm>
          <a:prstGeom prst="circularArrow">
            <a:avLst>
              <a:gd name="adj1" fmla="val 25000"/>
              <a:gd name="adj2" fmla="val 1142319"/>
              <a:gd name="adj3" fmla="val 19481047"/>
              <a:gd name="adj4" fmla="val 10800000"/>
              <a:gd name="adj5" fmla="val 6063"/>
            </a:avLst>
          </a:prstGeom>
          <a:solidFill>
            <a:srgbClr val="FF0066"/>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sz="3600" b="1" dirty="0">
              <a:ln>
                <a:solidFill>
                  <a:srgbClr val="008E40"/>
                </a:solidFill>
                <a:prstDash val="solid"/>
              </a:ln>
              <a:solidFill>
                <a:srgbClr val="FF0066"/>
              </a:solidFill>
            </a:endParaRPr>
          </a:p>
        </p:txBody>
      </p:sp>
      <p:sp>
        <p:nvSpPr>
          <p:cNvPr id="78" name="مستطيل مستدير الزوايا 77"/>
          <p:cNvSpPr/>
          <p:nvPr/>
        </p:nvSpPr>
        <p:spPr>
          <a:xfrm>
            <a:off x="4876800" y="55626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79" name="مستطيل مستدير الزوايا 78"/>
          <p:cNvSpPr/>
          <p:nvPr/>
        </p:nvSpPr>
        <p:spPr bwMode="auto">
          <a:xfrm>
            <a:off x="1828800" y="76200"/>
            <a:ext cx="6248401" cy="919401"/>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مرِّر قلمك على العدد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المنقط</a:t>
            </a:r>
            <a:r>
              <a:rPr lang="ar-EG"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واكتبه</a:t>
            </a:r>
            <a:endPar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p.wav"/>
                                        </p:tgtEl>
                                      </p:cMediaNode>
                                    </p:audio>
                                  </p:sub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strVal val="#ppt_w*0.70"/>
                                          </p:val>
                                        </p:tav>
                                        <p:tav tm="100000">
                                          <p:val>
                                            <p:strVal val="#ppt_w"/>
                                          </p:val>
                                        </p:tav>
                                      </p:tavLst>
                                    </p:anim>
                                    <p:anim calcmode="lin" valueType="num">
                                      <p:cBhvr>
                                        <p:cTn id="20" dur="1000" fill="hold"/>
                                        <p:tgtEl>
                                          <p:spTgt spid="76"/>
                                        </p:tgtEl>
                                        <p:attrNameLst>
                                          <p:attrName>ppt_h</p:attrName>
                                        </p:attrNameLst>
                                      </p:cBhvr>
                                      <p:tavLst>
                                        <p:tav tm="0">
                                          <p:val>
                                            <p:strVal val="#ppt_h"/>
                                          </p:val>
                                        </p:tav>
                                        <p:tav tm="100000">
                                          <p:val>
                                            <p:strVal val="#ppt_h"/>
                                          </p:val>
                                        </p:tav>
                                      </p:tavLst>
                                    </p:anim>
                                    <p:animEffect transition="in" filter="fade">
                                      <p:cBhvr>
                                        <p:cTn id="21" dur="1000"/>
                                        <p:tgtEl>
                                          <p:spTgt spid="76"/>
                                        </p:tgtEl>
                                      </p:cBhvr>
                                    </p:animEffect>
                                  </p:childTnLst>
                                  <p:subTnLst>
                                    <p:audio>
                                      <p:cMediaNode>
                                        <p:cTn display="0" masterRel="sameClick">
                                          <p:stCondLst>
                                            <p:cond evt="begin" delay="0">
                                              <p:tn val="17"/>
                                            </p:cond>
                                          </p:stCondLst>
                                          <p:endCondLst>
                                            <p:cond evt="onStopAudio" delay="0">
                                              <p:tgtEl>
                                                <p:sldTgt/>
                                              </p:tgtEl>
                                            </p:cond>
                                          </p:endCondLst>
                                        </p:cTn>
                                        <p:tgtEl>
                                          <p:sndTgt r:embed="rId4" name="Whop.wav"/>
                                        </p:tgtEl>
                                      </p:cMediaNode>
                                    </p:audio>
                                  </p:sub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1000" fill="hold"/>
                                        <p:tgtEl>
                                          <p:spTgt spid="77"/>
                                        </p:tgtEl>
                                        <p:attrNameLst>
                                          <p:attrName>ppt_w</p:attrName>
                                        </p:attrNameLst>
                                      </p:cBhvr>
                                      <p:tavLst>
                                        <p:tav tm="0">
                                          <p:val>
                                            <p:strVal val="#ppt_w*0.70"/>
                                          </p:val>
                                        </p:tav>
                                        <p:tav tm="100000">
                                          <p:val>
                                            <p:strVal val="#ppt_w"/>
                                          </p:val>
                                        </p:tav>
                                      </p:tavLst>
                                    </p:anim>
                                    <p:anim calcmode="lin" valueType="num">
                                      <p:cBhvr>
                                        <p:cTn id="27" dur="1000" fill="hold"/>
                                        <p:tgtEl>
                                          <p:spTgt spid="77"/>
                                        </p:tgtEl>
                                        <p:attrNameLst>
                                          <p:attrName>ppt_h</p:attrName>
                                        </p:attrNameLst>
                                      </p:cBhvr>
                                      <p:tavLst>
                                        <p:tav tm="0">
                                          <p:val>
                                            <p:strVal val="#ppt_h"/>
                                          </p:val>
                                        </p:tav>
                                        <p:tav tm="100000">
                                          <p:val>
                                            <p:strVal val="#ppt_h"/>
                                          </p:val>
                                        </p:tav>
                                      </p:tavLst>
                                    </p:anim>
                                    <p:animEffect transition="in" filter="fade">
                                      <p:cBhvr>
                                        <p:cTn id="28" dur="1000"/>
                                        <p:tgtEl>
                                          <p:spTgt spid="77"/>
                                        </p:tgtEl>
                                      </p:cBhvr>
                                    </p:animEffect>
                                  </p:childTnLst>
                                  <p:subTnLst>
                                    <p:audio>
                                      <p:cMediaNode>
                                        <p:cTn display="0" masterRel="sameClick">
                                          <p:stCondLst>
                                            <p:cond evt="begin" delay="0">
                                              <p:tn val="24"/>
                                            </p:cond>
                                          </p:stCondLst>
                                          <p:endCondLst>
                                            <p:cond evt="onStopAudio" delay="0">
                                              <p:tgtEl>
                                                <p:sldTgt/>
                                              </p:tgtEl>
                                            </p:cond>
                                          </p:endCondLst>
                                        </p:cTn>
                                        <p:tgtEl>
                                          <p:sndTgt r:embed="rId5" name="0068 - applause.wav"/>
                                        </p:tgtEl>
                                      </p:cMediaNode>
                                    </p:audio>
                                  </p:sub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1000" fill="hold"/>
                                        <p:tgtEl>
                                          <p:spTgt spid="75"/>
                                        </p:tgtEl>
                                        <p:attrNameLst>
                                          <p:attrName>ppt_w</p:attrName>
                                        </p:attrNameLst>
                                      </p:cBhvr>
                                      <p:tavLst>
                                        <p:tav tm="0">
                                          <p:val>
                                            <p:strVal val="#ppt_w*0.70"/>
                                          </p:val>
                                        </p:tav>
                                        <p:tav tm="100000">
                                          <p:val>
                                            <p:strVal val="#ppt_w"/>
                                          </p:val>
                                        </p:tav>
                                      </p:tavLst>
                                    </p:anim>
                                    <p:anim calcmode="lin" valueType="num">
                                      <p:cBhvr>
                                        <p:cTn id="34" dur="1000" fill="hold"/>
                                        <p:tgtEl>
                                          <p:spTgt spid="75"/>
                                        </p:tgtEl>
                                        <p:attrNameLst>
                                          <p:attrName>ppt_h</p:attrName>
                                        </p:attrNameLst>
                                      </p:cBhvr>
                                      <p:tavLst>
                                        <p:tav tm="0">
                                          <p:val>
                                            <p:strVal val="#ppt_h"/>
                                          </p:val>
                                        </p:tav>
                                        <p:tav tm="100000">
                                          <p:val>
                                            <p:strVal val="#ppt_h"/>
                                          </p:val>
                                        </p:tav>
                                      </p:tavLst>
                                    </p:anim>
                                    <p:animEffect transition="in" filter="fade">
                                      <p:cBhvr>
                                        <p:cTn id="35" dur="1000"/>
                                        <p:tgtEl>
                                          <p:spTgt spid="75"/>
                                        </p:tgtEl>
                                      </p:cBhvr>
                                    </p:animEffect>
                                  </p:childTnLst>
                                  <p:subTnLst>
                                    <p:audio>
                                      <p:cMediaNode>
                                        <p:cTn display="0" masterRel="sameClick">
                                          <p:stCondLst>
                                            <p:cond evt="begin" delay="0">
                                              <p:tn val="31"/>
                                            </p:cond>
                                          </p:stCondLst>
                                          <p:endCondLst>
                                            <p:cond evt="onStopAudio" delay="0">
                                              <p:tgtEl>
                                                <p:sldTgt/>
                                              </p:tgtEl>
                                            </p:cond>
                                          </p:endCondLst>
                                        </p:cTn>
                                        <p:tgtEl>
                                          <p:sndTgt r:embed="rId4" name="Whop.wav"/>
                                        </p:tgtEl>
                                      </p:cMediaNode>
                                    </p:audio>
                                  </p:sub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strVal val="#ppt_w*0.70"/>
                                          </p:val>
                                        </p:tav>
                                        <p:tav tm="100000">
                                          <p:val>
                                            <p:strVal val="#ppt_w"/>
                                          </p:val>
                                        </p:tav>
                                      </p:tavLst>
                                    </p:anim>
                                    <p:anim calcmode="lin" valueType="num">
                                      <p:cBhvr>
                                        <p:cTn id="41" dur="1000" fill="hold"/>
                                        <p:tgtEl>
                                          <p:spTgt spid="78"/>
                                        </p:tgtEl>
                                        <p:attrNameLst>
                                          <p:attrName>ppt_h</p:attrName>
                                        </p:attrNameLst>
                                      </p:cBhvr>
                                      <p:tavLst>
                                        <p:tav tm="0">
                                          <p:val>
                                            <p:strVal val="#ppt_h"/>
                                          </p:val>
                                        </p:tav>
                                        <p:tav tm="100000">
                                          <p:val>
                                            <p:strVal val="#ppt_h"/>
                                          </p:val>
                                        </p:tav>
                                      </p:tavLst>
                                    </p:anim>
                                    <p:animEffect transition="in" filter="fade">
                                      <p:cBhvr>
                                        <p:cTn id="42" dur="1000"/>
                                        <p:tgtEl>
                                          <p:spTgt spid="78"/>
                                        </p:tgtEl>
                                      </p:cBhvr>
                                    </p:animEffect>
                                  </p:childTnLst>
                                  <p:subTnLst>
                                    <p:audio>
                                      <p:cMediaNode>
                                        <p:cTn display="0" masterRel="sameClick">
                                          <p:stCondLst>
                                            <p:cond evt="begin" delay="0">
                                              <p:tn val="38"/>
                                            </p:cond>
                                          </p:stCondLst>
                                          <p:endCondLst>
                                            <p:cond evt="onStopAudio" delay="0">
                                              <p:tgtEl>
                                                <p:sldTgt/>
                                              </p:tgtEl>
                                            </p:cond>
                                          </p:endCondLst>
                                        </p:cTn>
                                        <p:tgtEl>
                                          <p:sndTgt r:embed="rId4" name="Whop.wav"/>
                                        </p:tgtEl>
                                      </p:cMediaNode>
                                    </p:audio>
                                  </p:subTnLst>
                                </p:cTn>
                              </p:par>
                            </p:childTnLst>
                          </p:cTn>
                        </p:par>
                        <p:par>
                          <p:cTn id="43" fill="hold">
                            <p:stCondLst>
                              <p:cond delay="1000"/>
                            </p:stCondLst>
                            <p:childTnLst>
                              <p:par>
                                <p:cTn id="44" presetID="47"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0068 - 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FFC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9" cstate="print"/>
          <a:stretch>
            <a:fillRect/>
          </a:stretch>
        </p:blipFill>
        <p:spPr>
          <a:xfrm>
            <a:off x="8372475" y="2811463"/>
            <a:ext cx="515938"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9" cstate="print"/>
          <a:stretch>
            <a:fillRect/>
          </a:stretch>
        </p:blipFill>
        <p:spPr>
          <a:xfrm>
            <a:off x="7466013" y="2847975"/>
            <a:ext cx="525462" cy="6572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9" cstate="print"/>
          <a:stretch>
            <a:fillRect/>
          </a:stretch>
        </p:blipFill>
        <p:spPr>
          <a:xfrm>
            <a:off x="6502400" y="2847975"/>
            <a:ext cx="525463" cy="6572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9" cstate="print"/>
          <a:stretch>
            <a:fillRect/>
          </a:stretch>
        </p:blipFill>
        <p:spPr>
          <a:xfrm>
            <a:off x="5656263" y="2847975"/>
            <a:ext cx="525462" cy="6572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9" cstate="print"/>
          <a:stretch>
            <a:fillRect/>
          </a:stretch>
        </p:blipFill>
        <p:spPr>
          <a:xfrm>
            <a:off x="4772025" y="2847975"/>
            <a:ext cx="523875" cy="6572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9" cstate="print"/>
          <a:stretch>
            <a:fillRect/>
          </a:stretch>
        </p:blipFill>
        <p:spPr>
          <a:xfrm>
            <a:off x="8413750" y="3719513"/>
            <a:ext cx="525463" cy="6556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9" cstate="print"/>
          <a:stretch>
            <a:fillRect/>
          </a:stretch>
        </p:blipFill>
        <p:spPr>
          <a:xfrm>
            <a:off x="7542213" y="3735388"/>
            <a:ext cx="523875" cy="6572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9" cstate="print"/>
          <a:stretch>
            <a:fillRect/>
          </a:stretch>
        </p:blipFill>
        <p:spPr>
          <a:xfrm>
            <a:off x="6577013" y="3762375"/>
            <a:ext cx="525462" cy="6556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9" cstate="print"/>
          <a:stretch>
            <a:fillRect/>
          </a:stretch>
        </p:blipFill>
        <p:spPr>
          <a:xfrm>
            <a:off x="5730875" y="3762375"/>
            <a:ext cx="525463" cy="6556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9" cstate="print"/>
          <a:stretch>
            <a:fillRect/>
          </a:stretch>
        </p:blipFill>
        <p:spPr>
          <a:xfrm>
            <a:off x="4832350" y="3762375"/>
            <a:ext cx="525463" cy="6572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9" cstate="print"/>
          <a:stretch>
            <a:fillRect/>
          </a:stretch>
        </p:blipFill>
        <p:spPr>
          <a:xfrm>
            <a:off x="3836988" y="2851150"/>
            <a:ext cx="517525" cy="646113"/>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9" cstate="print"/>
          <a:stretch>
            <a:fillRect/>
          </a:stretch>
        </p:blipFill>
        <p:spPr>
          <a:xfrm>
            <a:off x="2922588" y="2859088"/>
            <a:ext cx="517525" cy="646112"/>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9" cstate="print"/>
          <a:stretch>
            <a:fillRect/>
          </a:stretch>
        </p:blipFill>
        <p:spPr>
          <a:xfrm>
            <a:off x="2008188" y="2859088"/>
            <a:ext cx="517525" cy="646112"/>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9" cstate="print"/>
          <a:stretch>
            <a:fillRect/>
          </a:stretch>
        </p:blipFill>
        <p:spPr>
          <a:xfrm>
            <a:off x="1179513" y="2820988"/>
            <a:ext cx="517525" cy="646112"/>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9" cstate="print"/>
          <a:stretch>
            <a:fillRect/>
          </a:stretch>
        </p:blipFill>
        <p:spPr>
          <a:xfrm>
            <a:off x="265113" y="2820988"/>
            <a:ext cx="517525" cy="646112"/>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9" cstate="print"/>
          <a:stretch>
            <a:fillRect/>
          </a:stretch>
        </p:blipFill>
        <p:spPr>
          <a:xfrm>
            <a:off x="3854450" y="3735388"/>
            <a:ext cx="525463" cy="6556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9" cstate="print"/>
          <a:stretch>
            <a:fillRect/>
          </a:stretch>
        </p:blipFill>
        <p:spPr>
          <a:xfrm>
            <a:off x="3008313" y="3735388"/>
            <a:ext cx="525462" cy="6556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9" cstate="print"/>
          <a:stretch>
            <a:fillRect/>
          </a:stretch>
        </p:blipFill>
        <p:spPr>
          <a:xfrm>
            <a:off x="2019300" y="3735388"/>
            <a:ext cx="523875" cy="6572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0" name="صورة 69" descr="Clipart-Cartoon-Design-04 copy.gif"/>
          <p:cNvPicPr>
            <a:picLocks noChangeAspect="1"/>
          </p:cNvPicPr>
          <p:nvPr/>
        </p:nvPicPr>
        <p:blipFill>
          <a:blip r:embed="rId9" cstate="print"/>
          <a:stretch>
            <a:fillRect/>
          </a:stretch>
        </p:blipFill>
        <p:spPr>
          <a:xfrm>
            <a:off x="1181100" y="3725863"/>
            <a:ext cx="523875" cy="657225"/>
          </a:xfrm>
          <a:prstGeom prst="rect">
            <a:avLst/>
          </a:prstGeom>
          <a:effectLst>
            <a:outerShdw blurRad="50800" dist="38100" dir="10800000" algn="r" rotWithShape="0">
              <a:prstClr val="black">
                <a:alpha val="40000"/>
              </a:prstClr>
            </a:outerShdw>
          </a:effectLst>
        </p:spPr>
      </p:pic>
      <p:sp>
        <p:nvSpPr>
          <p:cNvPr id="71" name="مستطيل مستدير الزوايا 70"/>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2" name="مستطيل مستدير الزوايا 71"/>
          <p:cNvSpPr/>
          <p:nvPr/>
        </p:nvSpPr>
        <p:spPr bwMode="auto">
          <a:xfrm>
            <a:off x="105250"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3" name="صورة 72" descr="Clipart-Cartoon-Design-04 copy.gif"/>
          <p:cNvPicPr>
            <a:picLocks noChangeAspect="1"/>
          </p:cNvPicPr>
          <p:nvPr/>
        </p:nvPicPr>
        <p:blipFill>
          <a:blip r:embed="rId9" cstate="print"/>
          <a:stretch>
            <a:fillRect/>
          </a:stretch>
        </p:blipFill>
        <p:spPr>
          <a:xfrm>
            <a:off x="228600" y="3733800"/>
            <a:ext cx="525463" cy="657225"/>
          </a:xfrm>
          <a:prstGeom prst="rect">
            <a:avLst/>
          </a:prstGeom>
          <a:effectLst>
            <a:outerShdw blurRad="50800" dist="38100" dir="10800000" algn="r" rotWithShape="0">
              <a:prstClr val="black">
                <a:alpha val="40000"/>
              </a:prstClr>
            </a:outerShdw>
          </a:effectLst>
        </p:spPr>
      </p:pic>
      <p:sp>
        <p:nvSpPr>
          <p:cNvPr id="74" name="شكل بيضاوي 73"/>
          <p:cNvSpPr/>
          <p:nvPr/>
        </p:nvSpPr>
        <p:spPr>
          <a:xfrm>
            <a:off x="4114800" y="5562600"/>
            <a:ext cx="1143000" cy="11430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none" rtlCol="1" anchor="ctr"/>
          <a:lstStyle/>
          <a:p>
            <a:pPr algn="ctr" fontAlgn="auto">
              <a:spcBef>
                <a:spcPts val="0"/>
              </a:spcBef>
              <a:spcAft>
                <a:spcPts val="0"/>
              </a:spcAft>
              <a:defRPr/>
            </a:pPr>
            <a:r>
              <a:rPr lang="ar-EG"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a:t>
            </a:r>
            <a:endParaRPr lang="ar-SA"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مستطيل مستدير الزوايا 74"/>
          <p:cNvSpPr/>
          <p:nvPr/>
        </p:nvSpPr>
        <p:spPr bwMode="auto">
          <a:xfrm>
            <a:off x="228600" y="92154"/>
            <a:ext cx="8077200" cy="1736646"/>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عِد الأشياء </a:t>
            </a:r>
            <a:r>
              <a:rPr lang="ar-SA"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التالية</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بدءا من العدد عشرة ثم استعمل ورقة </a:t>
            </a:r>
            <a:r>
              <a:rPr lang="ar-EG" sz="4800" b="1" spc="50" dirty="0" err="1"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العمل </a:t>
            </a:r>
            <a:r>
              <a:rPr lang="ar-EG" sz="4800" b="1" spc="50" dirty="0" smtClean="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(2) وقطع العد لتوضح عددها</a:t>
            </a:r>
            <a:endParaRPr lang="ar-SA" sz="4800" b="1" spc="50" dirty="0">
              <a:ln w="11430">
                <a:solidFill>
                  <a:schemeClr val="tx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0253 - cartoon bounce.wav"/>
                                        </p:tgtEl>
                                      </p:cMediaNode>
                                    </p:audio>
                                  </p:sub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arrow.wav"/>
                                        </p:tgtEl>
                                      </p:cMediaNode>
                                    </p:audio>
                                  </p:subTnLst>
                                </p:cTn>
                              </p:par>
                            </p:childTnLst>
                          </p:cTn>
                        </p:par>
                        <p:par>
                          <p:cTn id="18" fill="hold">
                            <p:stCondLst>
                              <p:cond delay="1000"/>
                            </p:stCondLst>
                            <p:childTnLst>
                              <p:par>
                                <p:cTn id="19" presetID="35"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5" name="ir_end.wav"/>
                                        </p:tgtEl>
                                      </p:cMediaNode>
                                    </p:audio>
                                  </p:subTnLst>
                                </p:cTn>
                              </p:par>
                              <p:par>
                                <p:cTn id="25" presetID="3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style.rotation</p:attrName>
                                        </p:attrNameLst>
                                      </p:cBhvr>
                                      <p:tavLst>
                                        <p:tav tm="0">
                                          <p:val>
                                            <p:fltVal val="720"/>
                                          </p:val>
                                        </p:tav>
                                        <p:tav tm="100000">
                                          <p:val>
                                            <p:fltVal val="0"/>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 calcmode="lin" valueType="num">
                                      <p:cBhvr>
                                        <p:cTn id="30" dur="2000" fill="hold"/>
                                        <p:tgtEl>
                                          <p:spTgt spid="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5"/>
                                            </p:cond>
                                          </p:stCondLst>
                                          <p:endCondLst>
                                            <p:cond evt="onStopAudio" delay="0">
                                              <p:tgtEl>
                                                <p:sldTgt/>
                                              </p:tgtEl>
                                            </p:cond>
                                          </p:endCondLst>
                                        </p:cTn>
                                        <p:tgtEl>
                                          <p:sndTgt r:embed="rId5" name="ir_end.wav"/>
                                        </p:tgtEl>
                                      </p:cMediaNode>
                                    </p:audio>
                                  </p:subTnLst>
                                </p:cTn>
                              </p:par>
                              <p:par>
                                <p:cTn id="31" presetID="35"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style.rotation</p:attrName>
                                        </p:attrNameLst>
                                      </p:cBhvr>
                                      <p:tavLst>
                                        <p:tav tm="0">
                                          <p:val>
                                            <p:fltVal val="720"/>
                                          </p:val>
                                        </p:tav>
                                        <p:tav tm="100000">
                                          <p:val>
                                            <p:fltVal val="0"/>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1"/>
                                            </p:cond>
                                          </p:stCondLst>
                                          <p:endCondLst>
                                            <p:cond evt="onStopAudio" delay="0">
                                              <p:tgtEl>
                                                <p:sldTgt/>
                                              </p:tgtEl>
                                            </p:cond>
                                          </p:endCondLst>
                                        </p:cTn>
                                        <p:tgtEl>
                                          <p:sndTgt r:embed="rId5" name="ir_end.wav"/>
                                        </p:tgtEl>
                                      </p:cMediaNode>
                                    </p:audio>
                                  </p:subTnLst>
                                </p:cTn>
                              </p:par>
                              <p:par>
                                <p:cTn id="37" presetID="35"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anim calcmode="lin" valueType="num">
                                      <p:cBhvr>
                                        <p:cTn id="40" dur="2000" fill="hold"/>
                                        <p:tgtEl>
                                          <p:spTgt spid="11"/>
                                        </p:tgtEl>
                                        <p:attrNameLst>
                                          <p:attrName>style.rotation</p:attrName>
                                        </p:attrNameLst>
                                      </p:cBhvr>
                                      <p:tavLst>
                                        <p:tav tm="0">
                                          <p:val>
                                            <p:fltVal val="720"/>
                                          </p:val>
                                        </p:tav>
                                        <p:tav tm="100000">
                                          <p:val>
                                            <p:fltVal val="0"/>
                                          </p:val>
                                        </p:tav>
                                      </p:tavLst>
                                    </p:anim>
                                    <p:anim calcmode="lin" valueType="num">
                                      <p:cBhvr>
                                        <p:cTn id="41" dur="2000" fill="hold"/>
                                        <p:tgtEl>
                                          <p:spTgt spid="11"/>
                                        </p:tgtEl>
                                        <p:attrNameLst>
                                          <p:attrName>ppt_h</p:attrName>
                                        </p:attrNameLst>
                                      </p:cBhvr>
                                      <p:tavLst>
                                        <p:tav tm="0">
                                          <p:val>
                                            <p:fltVal val="0"/>
                                          </p:val>
                                        </p:tav>
                                        <p:tav tm="100000">
                                          <p:val>
                                            <p:strVal val="#ppt_h"/>
                                          </p:val>
                                        </p:tav>
                                      </p:tavLst>
                                    </p:anim>
                                    <p:anim calcmode="lin" valueType="num">
                                      <p:cBhvr>
                                        <p:cTn id="42" dur="2000" fill="hold"/>
                                        <p:tgtEl>
                                          <p:spTgt spid="1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7"/>
                                            </p:cond>
                                          </p:stCondLst>
                                          <p:endCondLst>
                                            <p:cond evt="onStopAudio" delay="0">
                                              <p:tgtEl>
                                                <p:sldTgt/>
                                              </p:tgtEl>
                                            </p:cond>
                                          </p:endCondLst>
                                        </p:cTn>
                                        <p:tgtEl>
                                          <p:sndTgt r:embed="rId5" name="ir_end.wav"/>
                                        </p:tgtEl>
                                      </p:cMediaNode>
                                    </p:audio>
                                  </p:subTnLst>
                                </p:cTn>
                              </p:par>
                              <p:par>
                                <p:cTn id="43" presetID="35"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anim calcmode="lin" valueType="num">
                                      <p:cBhvr>
                                        <p:cTn id="46" dur="2000" fill="hold"/>
                                        <p:tgtEl>
                                          <p:spTgt spid="12"/>
                                        </p:tgtEl>
                                        <p:attrNameLst>
                                          <p:attrName>style.rotation</p:attrName>
                                        </p:attrNameLst>
                                      </p:cBhvr>
                                      <p:tavLst>
                                        <p:tav tm="0">
                                          <p:val>
                                            <p:fltVal val="720"/>
                                          </p:val>
                                        </p:tav>
                                        <p:tav tm="100000">
                                          <p:val>
                                            <p:fltVal val="0"/>
                                          </p:val>
                                        </p:tav>
                                      </p:tavLst>
                                    </p:anim>
                                    <p:anim calcmode="lin" valueType="num">
                                      <p:cBhvr>
                                        <p:cTn id="47" dur="2000" fill="hold"/>
                                        <p:tgtEl>
                                          <p:spTgt spid="12"/>
                                        </p:tgtEl>
                                        <p:attrNameLst>
                                          <p:attrName>ppt_h</p:attrName>
                                        </p:attrNameLst>
                                      </p:cBhvr>
                                      <p:tavLst>
                                        <p:tav tm="0">
                                          <p:val>
                                            <p:fltVal val="0"/>
                                          </p:val>
                                        </p:tav>
                                        <p:tav tm="100000">
                                          <p:val>
                                            <p:strVal val="#ppt_h"/>
                                          </p:val>
                                        </p:tav>
                                      </p:tavLst>
                                    </p:anim>
                                    <p:anim calcmode="lin" valueType="num">
                                      <p:cBhvr>
                                        <p:cTn id="48" dur="2000" fill="hold"/>
                                        <p:tgtEl>
                                          <p:spTgt spid="1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3"/>
                                            </p:cond>
                                          </p:stCondLst>
                                          <p:endCondLst>
                                            <p:cond evt="onStopAudio" delay="0">
                                              <p:tgtEl>
                                                <p:sldTgt/>
                                              </p:tgtEl>
                                            </p:cond>
                                          </p:endCondLst>
                                        </p:cTn>
                                        <p:tgtEl>
                                          <p:sndTgt r:embed="rId5" name="ir_end.wav"/>
                                        </p:tgtEl>
                                      </p:cMediaNode>
                                    </p:audio>
                                  </p:subTnLst>
                                </p:cTn>
                              </p:par>
                              <p:par>
                                <p:cTn id="49" presetID="3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anim calcmode="lin" valueType="num">
                                      <p:cBhvr>
                                        <p:cTn id="52" dur="2000" fill="hold"/>
                                        <p:tgtEl>
                                          <p:spTgt spid="13"/>
                                        </p:tgtEl>
                                        <p:attrNameLst>
                                          <p:attrName>style.rotation</p:attrName>
                                        </p:attrNameLst>
                                      </p:cBhvr>
                                      <p:tavLst>
                                        <p:tav tm="0">
                                          <p:val>
                                            <p:fltVal val="720"/>
                                          </p:val>
                                        </p:tav>
                                        <p:tav tm="100000">
                                          <p:val>
                                            <p:fltVal val="0"/>
                                          </p:val>
                                        </p:tav>
                                      </p:tavLst>
                                    </p:anim>
                                    <p:anim calcmode="lin" valueType="num">
                                      <p:cBhvr>
                                        <p:cTn id="53" dur="2000" fill="hold"/>
                                        <p:tgtEl>
                                          <p:spTgt spid="13"/>
                                        </p:tgtEl>
                                        <p:attrNameLst>
                                          <p:attrName>ppt_h</p:attrName>
                                        </p:attrNameLst>
                                      </p:cBhvr>
                                      <p:tavLst>
                                        <p:tav tm="0">
                                          <p:val>
                                            <p:fltVal val="0"/>
                                          </p:val>
                                        </p:tav>
                                        <p:tav tm="100000">
                                          <p:val>
                                            <p:strVal val="#ppt_h"/>
                                          </p:val>
                                        </p:tav>
                                      </p:tavLst>
                                    </p:anim>
                                    <p:anim calcmode="lin" valueType="num">
                                      <p:cBhvr>
                                        <p:cTn id="54" dur="2000" fill="hold"/>
                                        <p:tgtEl>
                                          <p:spTgt spid="1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9"/>
                                            </p:cond>
                                          </p:stCondLst>
                                          <p:endCondLst>
                                            <p:cond evt="onStopAudio" delay="0">
                                              <p:tgtEl>
                                                <p:sldTgt/>
                                              </p:tgtEl>
                                            </p:cond>
                                          </p:endCondLst>
                                        </p:cTn>
                                        <p:tgtEl>
                                          <p:sndTgt r:embed="rId5" name="ir_end.wav"/>
                                        </p:tgtEl>
                                      </p:cMediaNode>
                                    </p:audio>
                                  </p:subTnLst>
                                </p:cTn>
                              </p:par>
                              <p:par>
                                <p:cTn id="55" presetID="3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anim calcmode="lin" valueType="num">
                                      <p:cBhvr>
                                        <p:cTn id="58" dur="2000" fill="hold"/>
                                        <p:tgtEl>
                                          <p:spTgt spid="14"/>
                                        </p:tgtEl>
                                        <p:attrNameLst>
                                          <p:attrName>style.rotation</p:attrName>
                                        </p:attrNameLst>
                                      </p:cBhvr>
                                      <p:tavLst>
                                        <p:tav tm="0">
                                          <p:val>
                                            <p:fltVal val="720"/>
                                          </p:val>
                                        </p:tav>
                                        <p:tav tm="100000">
                                          <p:val>
                                            <p:fltVal val="0"/>
                                          </p:val>
                                        </p:tav>
                                      </p:tavLst>
                                    </p:anim>
                                    <p:anim calcmode="lin" valueType="num">
                                      <p:cBhvr>
                                        <p:cTn id="59" dur="2000" fill="hold"/>
                                        <p:tgtEl>
                                          <p:spTgt spid="14"/>
                                        </p:tgtEl>
                                        <p:attrNameLst>
                                          <p:attrName>ppt_h</p:attrName>
                                        </p:attrNameLst>
                                      </p:cBhvr>
                                      <p:tavLst>
                                        <p:tav tm="0">
                                          <p:val>
                                            <p:fltVal val="0"/>
                                          </p:val>
                                        </p:tav>
                                        <p:tav tm="100000">
                                          <p:val>
                                            <p:strVal val="#ppt_h"/>
                                          </p:val>
                                        </p:tav>
                                      </p:tavLst>
                                    </p:anim>
                                    <p:anim calcmode="lin" valueType="num">
                                      <p:cBhvr>
                                        <p:cTn id="60" dur="2000" fill="hold"/>
                                        <p:tgtEl>
                                          <p:spTgt spid="1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5"/>
                                            </p:cond>
                                          </p:stCondLst>
                                          <p:endCondLst>
                                            <p:cond evt="onStopAudio" delay="0">
                                              <p:tgtEl>
                                                <p:sldTgt/>
                                              </p:tgtEl>
                                            </p:cond>
                                          </p:endCondLst>
                                        </p:cTn>
                                        <p:tgtEl>
                                          <p:sndTgt r:embed="rId5" name="ir_end.wav"/>
                                        </p:tgtEl>
                                      </p:cMediaNode>
                                    </p:audio>
                                  </p:subTnLst>
                                </p:cTn>
                              </p:par>
                              <p:par>
                                <p:cTn id="61" presetID="3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anim calcmode="lin" valueType="num">
                                      <p:cBhvr>
                                        <p:cTn id="64" dur="2000" fill="hold"/>
                                        <p:tgtEl>
                                          <p:spTgt spid="15"/>
                                        </p:tgtEl>
                                        <p:attrNameLst>
                                          <p:attrName>style.rotation</p:attrName>
                                        </p:attrNameLst>
                                      </p:cBhvr>
                                      <p:tavLst>
                                        <p:tav tm="0">
                                          <p:val>
                                            <p:fltVal val="720"/>
                                          </p:val>
                                        </p:tav>
                                        <p:tav tm="100000">
                                          <p:val>
                                            <p:fltVal val="0"/>
                                          </p:val>
                                        </p:tav>
                                      </p:tavLst>
                                    </p:anim>
                                    <p:anim calcmode="lin" valueType="num">
                                      <p:cBhvr>
                                        <p:cTn id="65" dur="2000" fill="hold"/>
                                        <p:tgtEl>
                                          <p:spTgt spid="15"/>
                                        </p:tgtEl>
                                        <p:attrNameLst>
                                          <p:attrName>ppt_h</p:attrName>
                                        </p:attrNameLst>
                                      </p:cBhvr>
                                      <p:tavLst>
                                        <p:tav tm="0">
                                          <p:val>
                                            <p:fltVal val="0"/>
                                          </p:val>
                                        </p:tav>
                                        <p:tav tm="100000">
                                          <p:val>
                                            <p:strVal val="#ppt_h"/>
                                          </p:val>
                                        </p:tav>
                                      </p:tavLst>
                                    </p:anim>
                                    <p:anim calcmode="lin" valueType="num">
                                      <p:cBhvr>
                                        <p:cTn id="66" dur="2000" fill="hold"/>
                                        <p:tgtEl>
                                          <p:spTgt spid="1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1"/>
                                            </p:cond>
                                          </p:stCondLst>
                                          <p:endCondLst>
                                            <p:cond evt="onStopAudio" delay="0">
                                              <p:tgtEl>
                                                <p:sldTgt/>
                                              </p:tgtEl>
                                            </p:cond>
                                          </p:endCondLst>
                                        </p:cTn>
                                        <p:tgtEl>
                                          <p:sndTgt r:embed="rId5" name="ir_end.wav"/>
                                        </p:tgtEl>
                                      </p:cMediaNode>
                                    </p:audio>
                                  </p:subTnLst>
                                </p:cTn>
                              </p:par>
                              <p:par>
                                <p:cTn id="67" presetID="35"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anim calcmode="lin" valueType="num">
                                      <p:cBhvr>
                                        <p:cTn id="70" dur="2000" fill="hold"/>
                                        <p:tgtEl>
                                          <p:spTgt spid="16"/>
                                        </p:tgtEl>
                                        <p:attrNameLst>
                                          <p:attrName>style.rotation</p:attrName>
                                        </p:attrNameLst>
                                      </p:cBhvr>
                                      <p:tavLst>
                                        <p:tav tm="0">
                                          <p:val>
                                            <p:fltVal val="720"/>
                                          </p:val>
                                        </p:tav>
                                        <p:tav tm="100000">
                                          <p:val>
                                            <p:fltVal val="0"/>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 calcmode="lin" valueType="num">
                                      <p:cBhvr>
                                        <p:cTn id="72" dur="2000" fill="hold"/>
                                        <p:tgtEl>
                                          <p:spTgt spid="1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7"/>
                                            </p:cond>
                                          </p:stCondLst>
                                          <p:endCondLst>
                                            <p:cond evt="onStopAudio" delay="0">
                                              <p:tgtEl>
                                                <p:sldTgt/>
                                              </p:tgtEl>
                                            </p:cond>
                                          </p:endCondLst>
                                        </p:cTn>
                                        <p:tgtEl>
                                          <p:sndTgt r:embed="rId5" name="ir_end.wav"/>
                                        </p:tgtEl>
                                      </p:cMediaNode>
                                    </p:audio>
                                  </p:subTnLst>
                                </p:cTn>
                              </p:par>
                              <p:par>
                                <p:cTn id="73" presetID="3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style.rotation</p:attrName>
                                        </p:attrNameLst>
                                      </p:cBhvr>
                                      <p:tavLst>
                                        <p:tav tm="0">
                                          <p:val>
                                            <p:fltVal val="720"/>
                                          </p:val>
                                        </p:tav>
                                        <p:tav tm="100000">
                                          <p:val>
                                            <p:fltVal val="0"/>
                                          </p:val>
                                        </p:tav>
                                      </p:tavLst>
                                    </p:anim>
                                    <p:anim calcmode="lin" valueType="num">
                                      <p:cBhvr>
                                        <p:cTn id="77" dur="2000" fill="hold"/>
                                        <p:tgtEl>
                                          <p:spTgt spid="17"/>
                                        </p:tgtEl>
                                        <p:attrNameLst>
                                          <p:attrName>ppt_h</p:attrName>
                                        </p:attrNameLst>
                                      </p:cBhvr>
                                      <p:tavLst>
                                        <p:tav tm="0">
                                          <p:val>
                                            <p:fltVal val="0"/>
                                          </p:val>
                                        </p:tav>
                                        <p:tav tm="100000">
                                          <p:val>
                                            <p:strVal val="#ppt_h"/>
                                          </p:val>
                                        </p:tav>
                                      </p:tavLst>
                                    </p:anim>
                                    <p:anim calcmode="lin" valueType="num">
                                      <p:cBhvr>
                                        <p:cTn id="78" dur="2000" fill="hold"/>
                                        <p:tgtEl>
                                          <p:spTgt spid="1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5" name="ir_end.wav"/>
                                        </p:tgtEl>
                                      </p:cMediaNode>
                                    </p:audio>
                                  </p:subTnLst>
                                </p:cTn>
                              </p:par>
                              <p:par>
                                <p:cTn id="79" presetID="35"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0"/>
                                        <p:tgtEl>
                                          <p:spTgt spid="38"/>
                                        </p:tgtEl>
                                      </p:cBhvr>
                                    </p:animEffect>
                                    <p:anim calcmode="lin" valueType="num">
                                      <p:cBhvr>
                                        <p:cTn id="82" dur="2000" fill="hold"/>
                                        <p:tgtEl>
                                          <p:spTgt spid="38"/>
                                        </p:tgtEl>
                                        <p:attrNameLst>
                                          <p:attrName>style.rotation</p:attrName>
                                        </p:attrNameLst>
                                      </p:cBhvr>
                                      <p:tavLst>
                                        <p:tav tm="0">
                                          <p:val>
                                            <p:fltVal val="720"/>
                                          </p:val>
                                        </p:tav>
                                        <p:tav tm="100000">
                                          <p:val>
                                            <p:fltVal val="0"/>
                                          </p:val>
                                        </p:tav>
                                      </p:tavLst>
                                    </p:anim>
                                    <p:anim calcmode="lin" valueType="num">
                                      <p:cBhvr>
                                        <p:cTn id="83" dur="2000" fill="hold"/>
                                        <p:tgtEl>
                                          <p:spTgt spid="38"/>
                                        </p:tgtEl>
                                        <p:attrNameLst>
                                          <p:attrName>ppt_h</p:attrName>
                                        </p:attrNameLst>
                                      </p:cBhvr>
                                      <p:tavLst>
                                        <p:tav tm="0">
                                          <p:val>
                                            <p:fltVal val="0"/>
                                          </p:val>
                                        </p:tav>
                                        <p:tav tm="100000">
                                          <p:val>
                                            <p:strVal val="#ppt_h"/>
                                          </p:val>
                                        </p:tav>
                                      </p:tavLst>
                                    </p:anim>
                                    <p:anim calcmode="lin" valueType="num">
                                      <p:cBhvr>
                                        <p:cTn id="84" dur="2000" fill="hold"/>
                                        <p:tgtEl>
                                          <p:spTgt spid="3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9"/>
                                            </p:cond>
                                          </p:stCondLst>
                                          <p:endCondLst>
                                            <p:cond evt="onStopAudio" delay="0">
                                              <p:tgtEl>
                                                <p:sldTgt/>
                                              </p:tgtEl>
                                            </p:cond>
                                          </p:endCondLst>
                                        </p:cTn>
                                        <p:tgtEl>
                                          <p:sndTgt r:embed="rId5" name="ir_end.wav"/>
                                        </p:tgtEl>
                                      </p:cMediaNode>
                                    </p:audio>
                                  </p:subTnLst>
                                </p:cTn>
                              </p:par>
                              <p:par>
                                <p:cTn id="85" presetID="35"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2000"/>
                                        <p:tgtEl>
                                          <p:spTgt spid="39"/>
                                        </p:tgtEl>
                                      </p:cBhvr>
                                    </p:animEffect>
                                    <p:anim calcmode="lin" valueType="num">
                                      <p:cBhvr>
                                        <p:cTn id="88" dur="2000" fill="hold"/>
                                        <p:tgtEl>
                                          <p:spTgt spid="39"/>
                                        </p:tgtEl>
                                        <p:attrNameLst>
                                          <p:attrName>style.rotation</p:attrName>
                                        </p:attrNameLst>
                                      </p:cBhvr>
                                      <p:tavLst>
                                        <p:tav tm="0">
                                          <p:val>
                                            <p:fltVal val="720"/>
                                          </p:val>
                                        </p:tav>
                                        <p:tav tm="100000">
                                          <p:val>
                                            <p:fltVal val="0"/>
                                          </p:val>
                                        </p:tav>
                                      </p:tavLst>
                                    </p:anim>
                                    <p:anim calcmode="lin" valueType="num">
                                      <p:cBhvr>
                                        <p:cTn id="89" dur="2000" fill="hold"/>
                                        <p:tgtEl>
                                          <p:spTgt spid="39"/>
                                        </p:tgtEl>
                                        <p:attrNameLst>
                                          <p:attrName>ppt_h</p:attrName>
                                        </p:attrNameLst>
                                      </p:cBhvr>
                                      <p:tavLst>
                                        <p:tav tm="0">
                                          <p:val>
                                            <p:fltVal val="0"/>
                                          </p:val>
                                        </p:tav>
                                        <p:tav tm="100000">
                                          <p:val>
                                            <p:strVal val="#ppt_h"/>
                                          </p:val>
                                        </p:tav>
                                      </p:tavLst>
                                    </p:anim>
                                    <p:anim calcmode="lin" valueType="num">
                                      <p:cBhvr>
                                        <p:cTn id="90" dur="2000" fill="hold"/>
                                        <p:tgtEl>
                                          <p:spTgt spid="3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5"/>
                                            </p:cond>
                                          </p:stCondLst>
                                          <p:endCondLst>
                                            <p:cond evt="onStopAudio" delay="0">
                                              <p:tgtEl>
                                                <p:sldTgt/>
                                              </p:tgtEl>
                                            </p:cond>
                                          </p:endCondLst>
                                        </p:cTn>
                                        <p:tgtEl>
                                          <p:sndTgt r:embed="rId5" name="ir_end.wav"/>
                                        </p:tgtEl>
                                      </p:cMediaNode>
                                    </p:audio>
                                  </p:subTnLst>
                                </p:cTn>
                              </p:par>
                              <p:par>
                                <p:cTn id="91" presetID="35"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000"/>
                                        <p:tgtEl>
                                          <p:spTgt spid="40"/>
                                        </p:tgtEl>
                                      </p:cBhvr>
                                    </p:animEffect>
                                    <p:anim calcmode="lin" valueType="num">
                                      <p:cBhvr>
                                        <p:cTn id="94" dur="2000" fill="hold"/>
                                        <p:tgtEl>
                                          <p:spTgt spid="40"/>
                                        </p:tgtEl>
                                        <p:attrNameLst>
                                          <p:attrName>style.rotation</p:attrName>
                                        </p:attrNameLst>
                                      </p:cBhvr>
                                      <p:tavLst>
                                        <p:tav tm="0">
                                          <p:val>
                                            <p:fltVal val="720"/>
                                          </p:val>
                                        </p:tav>
                                        <p:tav tm="100000">
                                          <p:val>
                                            <p:fltVal val="0"/>
                                          </p:val>
                                        </p:tav>
                                      </p:tavLst>
                                    </p:anim>
                                    <p:anim calcmode="lin" valueType="num">
                                      <p:cBhvr>
                                        <p:cTn id="95" dur="2000" fill="hold"/>
                                        <p:tgtEl>
                                          <p:spTgt spid="40"/>
                                        </p:tgtEl>
                                        <p:attrNameLst>
                                          <p:attrName>ppt_h</p:attrName>
                                        </p:attrNameLst>
                                      </p:cBhvr>
                                      <p:tavLst>
                                        <p:tav tm="0">
                                          <p:val>
                                            <p:fltVal val="0"/>
                                          </p:val>
                                        </p:tav>
                                        <p:tav tm="100000">
                                          <p:val>
                                            <p:strVal val="#ppt_h"/>
                                          </p:val>
                                        </p:tav>
                                      </p:tavLst>
                                    </p:anim>
                                    <p:anim calcmode="lin" valueType="num">
                                      <p:cBhvr>
                                        <p:cTn id="96" dur="2000" fill="hold"/>
                                        <p:tgtEl>
                                          <p:spTgt spid="4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1"/>
                                            </p:cond>
                                          </p:stCondLst>
                                          <p:endCondLst>
                                            <p:cond evt="onStopAudio" delay="0">
                                              <p:tgtEl>
                                                <p:sldTgt/>
                                              </p:tgtEl>
                                            </p:cond>
                                          </p:endCondLst>
                                        </p:cTn>
                                        <p:tgtEl>
                                          <p:sndTgt r:embed="rId5" name="ir_end.wav"/>
                                        </p:tgtEl>
                                      </p:cMediaNode>
                                    </p:audio>
                                  </p:subTnLst>
                                </p:cTn>
                              </p:par>
                              <p:par>
                                <p:cTn id="97" presetID="35" presetClass="entr" presetSubtype="0"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0"/>
                                        <p:tgtEl>
                                          <p:spTgt spid="41"/>
                                        </p:tgtEl>
                                      </p:cBhvr>
                                    </p:animEffect>
                                    <p:anim calcmode="lin" valueType="num">
                                      <p:cBhvr>
                                        <p:cTn id="100" dur="2000" fill="hold"/>
                                        <p:tgtEl>
                                          <p:spTgt spid="41"/>
                                        </p:tgtEl>
                                        <p:attrNameLst>
                                          <p:attrName>style.rotation</p:attrName>
                                        </p:attrNameLst>
                                      </p:cBhvr>
                                      <p:tavLst>
                                        <p:tav tm="0">
                                          <p:val>
                                            <p:fltVal val="720"/>
                                          </p:val>
                                        </p:tav>
                                        <p:tav tm="100000">
                                          <p:val>
                                            <p:fltVal val="0"/>
                                          </p:val>
                                        </p:tav>
                                      </p:tavLst>
                                    </p:anim>
                                    <p:anim calcmode="lin" valueType="num">
                                      <p:cBhvr>
                                        <p:cTn id="101" dur="2000" fill="hold"/>
                                        <p:tgtEl>
                                          <p:spTgt spid="41"/>
                                        </p:tgtEl>
                                        <p:attrNameLst>
                                          <p:attrName>ppt_h</p:attrName>
                                        </p:attrNameLst>
                                      </p:cBhvr>
                                      <p:tavLst>
                                        <p:tav tm="0">
                                          <p:val>
                                            <p:fltVal val="0"/>
                                          </p:val>
                                        </p:tav>
                                        <p:tav tm="100000">
                                          <p:val>
                                            <p:strVal val="#ppt_h"/>
                                          </p:val>
                                        </p:tav>
                                      </p:tavLst>
                                    </p:anim>
                                    <p:anim calcmode="lin" valueType="num">
                                      <p:cBhvr>
                                        <p:cTn id="102" dur="2000" fill="hold"/>
                                        <p:tgtEl>
                                          <p:spTgt spid="41"/>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97"/>
                                            </p:cond>
                                          </p:stCondLst>
                                          <p:endCondLst>
                                            <p:cond evt="onStopAudio" delay="0">
                                              <p:tgtEl>
                                                <p:sldTgt/>
                                              </p:tgtEl>
                                            </p:cond>
                                          </p:endCondLst>
                                        </p:cTn>
                                        <p:tgtEl>
                                          <p:sndTgt r:embed="rId5" name="ir_end.wav"/>
                                        </p:tgtEl>
                                      </p:cMediaNode>
                                    </p:audio>
                                  </p:subTnLst>
                                </p:cTn>
                              </p:par>
                              <p:par>
                                <p:cTn id="103" presetID="35"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style.rotation</p:attrName>
                                        </p:attrNameLst>
                                      </p:cBhvr>
                                      <p:tavLst>
                                        <p:tav tm="0">
                                          <p:val>
                                            <p:fltVal val="720"/>
                                          </p:val>
                                        </p:tav>
                                        <p:tav tm="100000">
                                          <p:val>
                                            <p:fltVal val="0"/>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 calcmode="lin" valueType="num">
                                      <p:cBhvr>
                                        <p:cTn id="108" dur="2000" fill="hold"/>
                                        <p:tgtEl>
                                          <p:spTgt spid="4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5" name="ir_end.wav"/>
                                        </p:tgtEl>
                                      </p:cMediaNode>
                                    </p:audio>
                                  </p:subTnLst>
                                </p:cTn>
                              </p:par>
                              <p:par>
                                <p:cTn id="109" presetID="35"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2000"/>
                                        <p:tgtEl>
                                          <p:spTgt spid="43"/>
                                        </p:tgtEl>
                                      </p:cBhvr>
                                    </p:animEffect>
                                    <p:anim calcmode="lin" valueType="num">
                                      <p:cBhvr>
                                        <p:cTn id="112" dur="2000" fill="hold"/>
                                        <p:tgtEl>
                                          <p:spTgt spid="43"/>
                                        </p:tgtEl>
                                        <p:attrNameLst>
                                          <p:attrName>style.rotation</p:attrName>
                                        </p:attrNameLst>
                                      </p:cBhvr>
                                      <p:tavLst>
                                        <p:tav tm="0">
                                          <p:val>
                                            <p:fltVal val="720"/>
                                          </p:val>
                                        </p:tav>
                                        <p:tav tm="100000">
                                          <p:val>
                                            <p:fltVal val="0"/>
                                          </p:val>
                                        </p:tav>
                                      </p:tavLst>
                                    </p:anim>
                                    <p:anim calcmode="lin" valueType="num">
                                      <p:cBhvr>
                                        <p:cTn id="113" dur="2000" fill="hold"/>
                                        <p:tgtEl>
                                          <p:spTgt spid="43"/>
                                        </p:tgtEl>
                                        <p:attrNameLst>
                                          <p:attrName>ppt_h</p:attrName>
                                        </p:attrNameLst>
                                      </p:cBhvr>
                                      <p:tavLst>
                                        <p:tav tm="0">
                                          <p:val>
                                            <p:fltVal val="0"/>
                                          </p:val>
                                        </p:tav>
                                        <p:tav tm="100000">
                                          <p:val>
                                            <p:strVal val="#ppt_h"/>
                                          </p:val>
                                        </p:tav>
                                      </p:tavLst>
                                    </p:anim>
                                    <p:anim calcmode="lin" valueType="num">
                                      <p:cBhvr>
                                        <p:cTn id="114" dur="2000" fill="hold"/>
                                        <p:tgtEl>
                                          <p:spTgt spid="4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9"/>
                                            </p:cond>
                                          </p:stCondLst>
                                          <p:endCondLst>
                                            <p:cond evt="onStopAudio" delay="0">
                                              <p:tgtEl>
                                                <p:sldTgt/>
                                              </p:tgtEl>
                                            </p:cond>
                                          </p:endCondLst>
                                        </p:cTn>
                                        <p:tgtEl>
                                          <p:sndTgt r:embed="rId5" name="ir_end.wav"/>
                                        </p:tgtEl>
                                      </p:cMediaNode>
                                    </p:audio>
                                  </p:subTnLst>
                                </p:cTn>
                              </p:par>
                              <p:par>
                                <p:cTn id="115" presetID="35" presetClass="entr" presetSubtype="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2000"/>
                                        <p:tgtEl>
                                          <p:spTgt spid="44"/>
                                        </p:tgtEl>
                                      </p:cBhvr>
                                    </p:animEffect>
                                    <p:anim calcmode="lin" valueType="num">
                                      <p:cBhvr>
                                        <p:cTn id="118" dur="2000" fill="hold"/>
                                        <p:tgtEl>
                                          <p:spTgt spid="44"/>
                                        </p:tgtEl>
                                        <p:attrNameLst>
                                          <p:attrName>style.rotation</p:attrName>
                                        </p:attrNameLst>
                                      </p:cBhvr>
                                      <p:tavLst>
                                        <p:tav tm="0">
                                          <p:val>
                                            <p:fltVal val="720"/>
                                          </p:val>
                                        </p:tav>
                                        <p:tav tm="100000">
                                          <p:val>
                                            <p:fltVal val="0"/>
                                          </p:val>
                                        </p:tav>
                                      </p:tavLst>
                                    </p:anim>
                                    <p:anim calcmode="lin" valueType="num">
                                      <p:cBhvr>
                                        <p:cTn id="119" dur="2000" fill="hold"/>
                                        <p:tgtEl>
                                          <p:spTgt spid="44"/>
                                        </p:tgtEl>
                                        <p:attrNameLst>
                                          <p:attrName>ppt_h</p:attrName>
                                        </p:attrNameLst>
                                      </p:cBhvr>
                                      <p:tavLst>
                                        <p:tav tm="0">
                                          <p:val>
                                            <p:fltVal val="0"/>
                                          </p:val>
                                        </p:tav>
                                        <p:tav tm="100000">
                                          <p:val>
                                            <p:strVal val="#ppt_h"/>
                                          </p:val>
                                        </p:tav>
                                      </p:tavLst>
                                    </p:anim>
                                    <p:anim calcmode="lin" valueType="num">
                                      <p:cBhvr>
                                        <p:cTn id="120" dur="2000" fill="hold"/>
                                        <p:tgtEl>
                                          <p:spTgt spid="4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5"/>
                                            </p:cond>
                                          </p:stCondLst>
                                          <p:endCondLst>
                                            <p:cond evt="onStopAudio" delay="0">
                                              <p:tgtEl>
                                                <p:sldTgt/>
                                              </p:tgtEl>
                                            </p:cond>
                                          </p:endCondLst>
                                        </p:cTn>
                                        <p:tgtEl>
                                          <p:sndTgt r:embed="rId5" name="ir_end.wav"/>
                                        </p:tgtEl>
                                      </p:cMediaNode>
                                    </p:audio>
                                  </p:subTnLst>
                                </p:cTn>
                              </p:par>
                              <p:par>
                                <p:cTn id="121" presetID="35"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2000"/>
                                        <p:tgtEl>
                                          <p:spTgt spid="45"/>
                                        </p:tgtEl>
                                      </p:cBhvr>
                                    </p:animEffect>
                                    <p:anim calcmode="lin" valueType="num">
                                      <p:cBhvr>
                                        <p:cTn id="124" dur="2000" fill="hold"/>
                                        <p:tgtEl>
                                          <p:spTgt spid="45"/>
                                        </p:tgtEl>
                                        <p:attrNameLst>
                                          <p:attrName>style.rotation</p:attrName>
                                        </p:attrNameLst>
                                      </p:cBhvr>
                                      <p:tavLst>
                                        <p:tav tm="0">
                                          <p:val>
                                            <p:fltVal val="720"/>
                                          </p:val>
                                        </p:tav>
                                        <p:tav tm="100000">
                                          <p:val>
                                            <p:fltVal val="0"/>
                                          </p:val>
                                        </p:tav>
                                      </p:tavLst>
                                    </p:anim>
                                    <p:anim calcmode="lin" valueType="num">
                                      <p:cBhvr>
                                        <p:cTn id="125" dur="2000" fill="hold"/>
                                        <p:tgtEl>
                                          <p:spTgt spid="45"/>
                                        </p:tgtEl>
                                        <p:attrNameLst>
                                          <p:attrName>ppt_h</p:attrName>
                                        </p:attrNameLst>
                                      </p:cBhvr>
                                      <p:tavLst>
                                        <p:tav tm="0">
                                          <p:val>
                                            <p:fltVal val="0"/>
                                          </p:val>
                                        </p:tav>
                                        <p:tav tm="100000">
                                          <p:val>
                                            <p:strVal val="#ppt_h"/>
                                          </p:val>
                                        </p:tav>
                                      </p:tavLst>
                                    </p:anim>
                                    <p:anim calcmode="lin" valueType="num">
                                      <p:cBhvr>
                                        <p:cTn id="126" dur="2000" fill="hold"/>
                                        <p:tgtEl>
                                          <p:spTgt spid="4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1"/>
                                            </p:cond>
                                          </p:stCondLst>
                                          <p:endCondLst>
                                            <p:cond evt="onStopAudio" delay="0">
                                              <p:tgtEl>
                                                <p:sldTgt/>
                                              </p:tgtEl>
                                            </p:cond>
                                          </p:endCondLst>
                                        </p:cTn>
                                        <p:tgtEl>
                                          <p:sndTgt r:embed="rId5" name="ir_end.wav"/>
                                        </p:tgtEl>
                                      </p:cMediaNode>
                                    </p:audio>
                                  </p:subTnLst>
                                </p:cTn>
                              </p:par>
                              <p:par>
                                <p:cTn id="127" presetID="35"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2000"/>
                                        <p:tgtEl>
                                          <p:spTgt spid="46"/>
                                        </p:tgtEl>
                                      </p:cBhvr>
                                    </p:animEffect>
                                    <p:anim calcmode="lin" valueType="num">
                                      <p:cBhvr>
                                        <p:cTn id="130" dur="2000" fill="hold"/>
                                        <p:tgtEl>
                                          <p:spTgt spid="46"/>
                                        </p:tgtEl>
                                        <p:attrNameLst>
                                          <p:attrName>style.rotation</p:attrName>
                                        </p:attrNameLst>
                                      </p:cBhvr>
                                      <p:tavLst>
                                        <p:tav tm="0">
                                          <p:val>
                                            <p:fltVal val="720"/>
                                          </p:val>
                                        </p:tav>
                                        <p:tav tm="100000">
                                          <p:val>
                                            <p:fltVal val="0"/>
                                          </p:val>
                                        </p:tav>
                                      </p:tavLst>
                                    </p:anim>
                                    <p:anim calcmode="lin" valueType="num">
                                      <p:cBhvr>
                                        <p:cTn id="131" dur="2000" fill="hold"/>
                                        <p:tgtEl>
                                          <p:spTgt spid="46"/>
                                        </p:tgtEl>
                                        <p:attrNameLst>
                                          <p:attrName>ppt_h</p:attrName>
                                        </p:attrNameLst>
                                      </p:cBhvr>
                                      <p:tavLst>
                                        <p:tav tm="0">
                                          <p:val>
                                            <p:fltVal val="0"/>
                                          </p:val>
                                        </p:tav>
                                        <p:tav tm="100000">
                                          <p:val>
                                            <p:strVal val="#ppt_h"/>
                                          </p:val>
                                        </p:tav>
                                      </p:tavLst>
                                    </p:anim>
                                    <p:anim calcmode="lin" valueType="num">
                                      <p:cBhvr>
                                        <p:cTn id="132" dur="2000" fill="hold"/>
                                        <p:tgtEl>
                                          <p:spTgt spid="4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7"/>
                                            </p:cond>
                                          </p:stCondLst>
                                          <p:endCondLst>
                                            <p:cond evt="onStopAudio" delay="0">
                                              <p:tgtEl>
                                                <p:sldTgt/>
                                              </p:tgtEl>
                                            </p:cond>
                                          </p:endCondLst>
                                        </p:cTn>
                                        <p:tgtEl>
                                          <p:sndTgt r:embed="rId5" name="ir_end.wav"/>
                                        </p:tgtEl>
                                      </p:cMediaNode>
                                    </p:audio>
                                  </p:subTnLst>
                                </p:cTn>
                              </p:par>
                              <p:par>
                                <p:cTn id="133" presetID="35"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2000"/>
                                        <p:tgtEl>
                                          <p:spTgt spid="47"/>
                                        </p:tgtEl>
                                      </p:cBhvr>
                                    </p:animEffect>
                                    <p:anim calcmode="lin" valueType="num">
                                      <p:cBhvr>
                                        <p:cTn id="136" dur="2000" fill="hold"/>
                                        <p:tgtEl>
                                          <p:spTgt spid="47"/>
                                        </p:tgtEl>
                                        <p:attrNameLst>
                                          <p:attrName>style.rotation</p:attrName>
                                        </p:attrNameLst>
                                      </p:cBhvr>
                                      <p:tavLst>
                                        <p:tav tm="0">
                                          <p:val>
                                            <p:fltVal val="720"/>
                                          </p:val>
                                        </p:tav>
                                        <p:tav tm="100000">
                                          <p:val>
                                            <p:fltVal val="0"/>
                                          </p:val>
                                        </p:tav>
                                      </p:tavLst>
                                    </p:anim>
                                    <p:anim calcmode="lin" valueType="num">
                                      <p:cBhvr>
                                        <p:cTn id="137" dur="2000" fill="hold"/>
                                        <p:tgtEl>
                                          <p:spTgt spid="47"/>
                                        </p:tgtEl>
                                        <p:attrNameLst>
                                          <p:attrName>ppt_h</p:attrName>
                                        </p:attrNameLst>
                                      </p:cBhvr>
                                      <p:tavLst>
                                        <p:tav tm="0">
                                          <p:val>
                                            <p:fltVal val="0"/>
                                          </p:val>
                                        </p:tav>
                                        <p:tav tm="100000">
                                          <p:val>
                                            <p:strVal val="#ppt_h"/>
                                          </p:val>
                                        </p:tav>
                                      </p:tavLst>
                                    </p:anim>
                                    <p:anim calcmode="lin" valueType="num">
                                      <p:cBhvr>
                                        <p:cTn id="138" dur="2000" fill="hold"/>
                                        <p:tgtEl>
                                          <p:spTgt spid="4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33"/>
                                            </p:cond>
                                          </p:stCondLst>
                                          <p:endCondLst>
                                            <p:cond evt="onStopAudio" delay="0">
                                              <p:tgtEl>
                                                <p:sldTgt/>
                                              </p:tgtEl>
                                            </p:cond>
                                          </p:endCondLst>
                                        </p:cTn>
                                        <p:tgtEl>
                                          <p:sndTgt r:embed="rId5" name="ir_end.wav"/>
                                        </p:tgtEl>
                                      </p:cMediaNode>
                                    </p:audio>
                                  </p:subTnLst>
                                </p:cTn>
                              </p:par>
                            </p:childTnLst>
                          </p:cTn>
                        </p:par>
                        <p:par>
                          <p:cTn id="139" fill="hold">
                            <p:stCondLst>
                              <p:cond delay="3000"/>
                            </p:stCondLst>
                            <p:childTnLst>
                              <p:par>
                                <p:cTn id="140" presetID="47" presetClass="entr" presetSubtype="0" fill="hold" nodeType="after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fade">
                                      <p:cBhvr>
                                        <p:cTn id="142" dur="500"/>
                                        <p:tgtEl>
                                          <p:spTgt spid="18"/>
                                        </p:tgtEl>
                                      </p:cBhvr>
                                    </p:animEffect>
                                    <p:anim calcmode="lin" valueType="num">
                                      <p:cBhvr>
                                        <p:cTn id="143" dur="500" fill="hold"/>
                                        <p:tgtEl>
                                          <p:spTgt spid="18"/>
                                        </p:tgtEl>
                                        <p:attrNameLst>
                                          <p:attrName>ppt_x</p:attrName>
                                        </p:attrNameLst>
                                      </p:cBhvr>
                                      <p:tavLst>
                                        <p:tav tm="0">
                                          <p:val>
                                            <p:strVal val="#ppt_x"/>
                                          </p:val>
                                        </p:tav>
                                        <p:tav tm="100000">
                                          <p:val>
                                            <p:strVal val="#ppt_x"/>
                                          </p:val>
                                        </p:tav>
                                      </p:tavLst>
                                    </p:anim>
                                    <p:anim calcmode="lin" valueType="num">
                                      <p:cBhvr>
                                        <p:cTn id="144"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6" name="Whop.wav"/>
                                        </p:tgtEl>
                                      </p:cMediaNode>
                                    </p:audio>
                                  </p:subTnLst>
                                </p:cTn>
                              </p:par>
                            </p:childTnLst>
                          </p:cTn>
                        </p:par>
                        <p:par>
                          <p:cTn id="145" fill="hold">
                            <p:stCondLst>
                              <p:cond delay="3500"/>
                            </p:stCondLst>
                            <p:childTnLst>
                              <p:par>
                                <p:cTn id="146" presetID="47" presetClass="entr" presetSubtype="0" fill="hold" nodeType="after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500"/>
                                        <p:tgtEl>
                                          <p:spTgt spid="19"/>
                                        </p:tgtEl>
                                      </p:cBhvr>
                                    </p:animEffect>
                                    <p:anim calcmode="lin" valueType="num">
                                      <p:cBhvr>
                                        <p:cTn id="149" dur="500" fill="hold"/>
                                        <p:tgtEl>
                                          <p:spTgt spid="19"/>
                                        </p:tgtEl>
                                        <p:attrNameLst>
                                          <p:attrName>ppt_x</p:attrName>
                                        </p:attrNameLst>
                                      </p:cBhvr>
                                      <p:tavLst>
                                        <p:tav tm="0">
                                          <p:val>
                                            <p:strVal val="#ppt_x"/>
                                          </p:val>
                                        </p:tav>
                                        <p:tav tm="100000">
                                          <p:val>
                                            <p:strVal val="#ppt_x"/>
                                          </p:val>
                                        </p:tav>
                                      </p:tavLst>
                                    </p:anim>
                                    <p:anim calcmode="lin" valueType="num">
                                      <p:cBhvr>
                                        <p:cTn id="150" dur="5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6" name="Whop.wav"/>
                                        </p:tgtEl>
                                      </p:cMediaNode>
                                    </p:audio>
                                  </p:subTnLst>
                                </p:cTn>
                              </p:par>
                            </p:childTnLst>
                          </p:cTn>
                        </p:par>
                        <p:par>
                          <p:cTn id="151" fill="hold">
                            <p:stCondLst>
                              <p:cond delay="4000"/>
                            </p:stCondLst>
                            <p:childTnLst>
                              <p:par>
                                <p:cTn id="152" presetID="47" presetClass="entr" presetSubtype="0" fill="hold" nodeType="afterEffect">
                                  <p:stCondLst>
                                    <p:cond delay="0"/>
                                  </p:stCondLst>
                                  <p:childTnLst>
                                    <p:set>
                                      <p:cBhvr>
                                        <p:cTn id="153" dur="1" fill="hold">
                                          <p:stCondLst>
                                            <p:cond delay="0"/>
                                          </p:stCondLst>
                                        </p:cTn>
                                        <p:tgtEl>
                                          <p:spTgt spid="20"/>
                                        </p:tgtEl>
                                        <p:attrNameLst>
                                          <p:attrName>style.visibility</p:attrName>
                                        </p:attrNameLst>
                                      </p:cBhvr>
                                      <p:to>
                                        <p:strVal val="visible"/>
                                      </p:to>
                                    </p:set>
                                    <p:animEffect transition="in" filter="fade">
                                      <p:cBhvr>
                                        <p:cTn id="154" dur="500"/>
                                        <p:tgtEl>
                                          <p:spTgt spid="20"/>
                                        </p:tgtEl>
                                      </p:cBhvr>
                                    </p:animEffect>
                                    <p:anim calcmode="lin" valueType="num">
                                      <p:cBhvr>
                                        <p:cTn id="155" dur="500" fill="hold"/>
                                        <p:tgtEl>
                                          <p:spTgt spid="20"/>
                                        </p:tgtEl>
                                        <p:attrNameLst>
                                          <p:attrName>ppt_x</p:attrName>
                                        </p:attrNameLst>
                                      </p:cBhvr>
                                      <p:tavLst>
                                        <p:tav tm="0">
                                          <p:val>
                                            <p:strVal val="#ppt_x"/>
                                          </p:val>
                                        </p:tav>
                                        <p:tav tm="100000">
                                          <p:val>
                                            <p:strVal val="#ppt_x"/>
                                          </p:val>
                                        </p:tav>
                                      </p:tavLst>
                                    </p:anim>
                                    <p:anim calcmode="lin" valueType="num">
                                      <p:cBhvr>
                                        <p:cTn id="156" dur="5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6" name="Whop.wav"/>
                                        </p:tgtEl>
                                      </p:cMediaNode>
                                    </p:audio>
                                  </p:subTnLst>
                                </p:cTn>
                              </p:par>
                            </p:childTnLst>
                          </p:cTn>
                        </p:par>
                        <p:par>
                          <p:cTn id="157" fill="hold">
                            <p:stCondLst>
                              <p:cond delay="4500"/>
                            </p:stCondLst>
                            <p:childTnLst>
                              <p:par>
                                <p:cTn id="158" presetID="47" presetClass="entr" presetSubtype="0" fill="hold" nodeType="after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fade">
                                      <p:cBhvr>
                                        <p:cTn id="160" dur="500"/>
                                        <p:tgtEl>
                                          <p:spTgt spid="21"/>
                                        </p:tgtEl>
                                      </p:cBhvr>
                                    </p:animEffect>
                                    <p:anim calcmode="lin" valueType="num">
                                      <p:cBhvr>
                                        <p:cTn id="161" dur="500" fill="hold"/>
                                        <p:tgtEl>
                                          <p:spTgt spid="21"/>
                                        </p:tgtEl>
                                        <p:attrNameLst>
                                          <p:attrName>ppt_x</p:attrName>
                                        </p:attrNameLst>
                                      </p:cBhvr>
                                      <p:tavLst>
                                        <p:tav tm="0">
                                          <p:val>
                                            <p:strVal val="#ppt_x"/>
                                          </p:val>
                                        </p:tav>
                                        <p:tav tm="100000">
                                          <p:val>
                                            <p:strVal val="#ppt_x"/>
                                          </p:val>
                                        </p:tav>
                                      </p:tavLst>
                                    </p:anim>
                                    <p:anim calcmode="lin" valueType="num">
                                      <p:cBhvr>
                                        <p:cTn id="162"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6" name="Whop.wav"/>
                                        </p:tgtEl>
                                      </p:cMediaNode>
                                    </p:audio>
                                  </p:subTnLst>
                                </p:cTn>
                              </p:par>
                            </p:childTnLst>
                          </p:cTn>
                        </p:par>
                        <p:par>
                          <p:cTn id="163" fill="hold">
                            <p:stCondLst>
                              <p:cond delay="5000"/>
                            </p:stCondLst>
                            <p:childTnLst>
                              <p:par>
                                <p:cTn id="164" presetID="47" presetClass="entr" presetSubtype="0" fill="hold" nodeType="after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fade">
                                      <p:cBhvr>
                                        <p:cTn id="166" dur="500"/>
                                        <p:tgtEl>
                                          <p:spTgt spid="22"/>
                                        </p:tgtEl>
                                      </p:cBhvr>
                                    </p:animEffect>
                                    <p:anim calcmode="lin" valueType="num">
                                      <p:cBhvr>
                                        <p:cTn id="167" dur="500" fill="hold"/>
                                        <p:tgtEl>
                                          <p:spTgt spid="22"/>
                                        </p:tgtEl>
                                        <p:attrNameLst>
                                          <p:attrName>ppt_x</p:attrName>
                                        </p:attrNameLst>
                                      </p:cBhvr>
                                      <p:tavLst>
                                        <p:tav tm="0">
                                          <p:val>
                                            <p:strVal val="#ppt_x"/>
                                          </p:val>
                                        </p:tav>
                                        <p:tav tm="100000">
                                          <p:val>
                                            <p:strVal val="#ppt_x"/>
                                          </p:val>
                                        </p:tav>
                                      </p:tavLst>
                                    </p:anim>
                                    <p:anim calcmode="lin" valueType="num">
                                      <p:cBhvr>
                                        <p:cTn id="168" dur="5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6" name="Whop.wav"/>
                                        </p:tgtEl>
                                      </p:cMediaNode>
                                    </p:audio>
                                  </p:subTnLst>
                                </p:cTn>
                              </p:par>
                            </p:childTnLst>
                          </p:cTn>
                        </p:par>
                        <p:par>
                          <p:cTn id="169" fill="hold">
                            <p:stCondLst>
                              <p:cond delay="5500"/>
                            </p:stCondLst>
                            <p:childTnLst>
                              <p:par>
                                <p:cTn id="170" presetID="47" presetClass="entr" presetSubtype="0" fill="hold" nodeType="after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500"/>
                                        <p:tgtEl>
                                          <p:spTgt spid="48"/>
                                        </p:tgtEl>
                                      </p:cBhvr>
                                    </p:animEffect>
                                    <p:anim calcmode="lin" valueType="num">
                                      <p:cBhvr>
                                        <p:cTn id="173" dur="500" fill="hold"/>
                                        <p:tgtEl>
                                          <p:spTgt spid="48"/>
                                        </p:tgtEl>
                                        <p:attrNameLst>
                                          <p:attrName>ppt_x</p:attrName>
                                        </p:attrNameLst>
                                      </p:cBhvr>
                                      <p:tavLst>
                                        <p:tav tm="0">
                                          <p:val>
                                            <p:strVal val="#ppt_x"/>
                                          </p:val>
                                        </p:tav>
                                        <p:tav tm="100000">
                                          <p:val>
                                            <p:strVal val="#ppt_x"/>
                                          </p:val>
                                        </p:tav>
                                      </p:tavLst>
                                    </p:anim>
                                    <p:anim calcmode="lin" valueType="num">
                                      <p:cBhvr>
                                        <p:cTn id="174" dur="500" fill="hold"/>
                                        <p:tgtEl>
                                          <p:spTgt spid="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Whop.wav"/>
                                        </p:tgtEl>
                                      </p:cMediaNode>
                                    </p:audio>
                                  </p:subTnLst>
                                </p:cTn>
                              </p:par>
                            </p:childTnLst>
                          </p:cTn>
                        </p:par>
                        <p:par>
                          <p:cTn id="175" fill="hold">
                            <p:stCondLst>
                              <p:cond delay="6000"/>
                            </p:stCondLst>
                            <p:childTnLst>
                              <p:par>
                                <p:cTn id="176" presetID="47" presetClass="entr" presetSubtype="0" fill="hold" nodeType="after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fade">
                                      <p:cBhvr>
                                        <p:cTn id="178" dur="500"/>
                                        <p:tgtEl>
                                          <p:spTgt spid="56"/>
                                        </p:tgtEl>
                                      </p:cBhvr>
                                    </p:animEffect>
                                    <p:anim calcmode="lin" valueType="num">
                                      <p:cBhvr>
                                        <p:cTn id="179" dur="500" fill="hold"/>
                                        <p:tgtEl>
                                          <p:spTgt spid="56"/>
                                        </p:tgtEl>
                                        <p:attrNameLst>
                                          <p:attrName>ppt_x</p:attrName>
                                        </p:attrNameLst>
                                      </p:cBhvr>
                                      <p:tavLst>
                                        <p:tav tm="0">
                                          <p:val>
                                            <p:strVal val="#ppt_x"/>
                                          </p:val>
                                        </p:tav>
                                        <p:tav tm="100000">
                                          <p:val>
                                            <p:strVal val="#ppt_x"/>
                                          </p:val>
                                        </p:tav>
                                      </p:tavLst>
                                    </p:anim>
                                    <p:anim calcmode="lin" valueType="num">
                                      <p:cBhvr>
                                        <p:cTn id="180" dur="5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6" name="Whop.wav"/>
                                        </p:tgtEl>
                                      </p:cMediaNode>
                                    </p:audio>
                                  </p:subTnLst>
                                </p:cTn>
                              </p:par>
                            </p:childTnLst>
                          </p:cTn>
                        </p:par>
                        <p:par>
                          <p:cTn id="181" fill="hold">
                            <p:stCondLst>
                              <p:cond delay="6500"/>
                            </p:stCondLst>
                            <p:childTnLst>
                              <p:par>
                                <p:cTn id="182" presetID="47" presetClass="entr" presetSubtype="0" fill="hold" nodeType="afterEffect">
                                  <p:stCondLst>
                                    <p:cond delay="0"/>
                                  </p:stCondLst>
                                  <p:childTnLst>
                                    <p:set>
                                      <p:cBhvr>
                                        <p:cTn id="183" dur="1" fill="hold">
                                          <p:stCondLst>
                                            <p:cond delay="0"/>
                                          </p:stCondLst>
                                        </p:cTn>
                                        <p:tgtEl>
                                          <p:spTgt spid="57"/>
                                        </p:tgtEl>
                                        <p:attrNameLst>
                                          <p:attrName>style.visibility</p:attrName>
                                        </p:attrNameLst>
                                      </p:cBhvr>
                                      <p:to>
                                        <p:strVal val="visible"/>
                                      </p:to>
                                    </p:set>
                                    <p:animEffect transition="in" filter="fade">
                                      <p:cBhvr>
                                        <p:cTn id="184" dur="500"/>
                                        <p:tgtEl>
                                          <p:spTgt spid="57"/>
                                        </p:tgtEl>
                                      </p:cBhvr>
                                    </p:animEffect>
                                    <p:anim calcmode="lin" valueType="num">
                                      <p:cBhvr>
                                        <p:cTn id="185" dur="500" fill="hold"/>
                                        <p:tgtEl>
                                          <p:spTgt spid="57"/>
                                        </p:tgtEl>
                                        <p:attrNameLst>
                                          <p:attrName>ppt_x</p:attrName>
                                        </p:attrNameLst>
                                      </p:cBhvr>
                                      <p:tavLst>
                                        <p:tav tm="0">
                                          <p:val>
                                            <p:strVal val="#ppt_x"/>
                                          </p:val>
                                        </p:tav>
                                        <p:tav tm="100000">
                                          <p:val>
                                            <p:strVal val="#ppt_x"/>
                                          </p:val>
                                        </p:tav>
                                      </p:tavLst>
                                    </p:anim>
                                    <p:anim calcmode="lin" valueType="num">
                                      <p:cBhvr>
                                        <p:cTn id="186" dur="500" fill="hold"/>
                                        <p:tgtEl>
                                          <p:spTgt spid="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6" name="Whop.wav"/>
                                        </p:tgtEl>
                                      </p:cMediaNode>
                                    </p:audio>
                                  </p:subTnLst>
                                </p:cTn>
                              </p:par>
                            </p:childTnLst>
                          </p:cTn>
                        </p:par>
                        <p:par>
                          <p:cTn id="187" fill="hold">
                            <p:stCondLst>
                              <p:cond delay="7000"/>
                            </p:stCondLst>
                            <p:childTnLst>
                              <p:par>
                                <p:cTn id="188" presetID="47" presetClass="entr" presetSubtype="0" fill="hold" nodeType="after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fade">
                                      <p:cBhvr>
                                        <p:cTn id="190" dur="500"/>
                                        <p:tgtEl>
                                          <p:spTgt spid="60"/>
                                        </p:tgtEl>
                                      </p:cBhvr>
                                    </p:animEffect>
                                    <p:anim calcmode="lin" valueType="num">
                                      <p:cBhvr>
                                        <p:cTn id="191" dur="500" fill="hold"/>
                                        <p:tgtEl>
                                          <p:spTgt spid="60"/>
                                        </p:tgtEl>
                                        <p:attrNameLst>
                                          <p:attrName>ppt_x</p:attrName>
                                        </p:attrNameLst>
                                      </p:cBhvr>
                                      <p:tavLst>
                                        <p:tav tm="0">
                                          <p:val>
                                            <p:strVal val="#ppt_x"/>
                                          </p:val>
                                        </p:tav>
                                        <p:tav tm="100000">
                                          <p:val>
                                            <p:strVal val="#ppt_x"/>
                                          </p:val>
                                        </p:tav>
                                      </p:tavLst>
                                    </p:anim>
                                    <p:anim calcmode="lin" valueType="num">
                                      <p:cBhvr>
                                        <p:cTn id="192" dur="5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6" name="Whop.wav"/>
                                        </p:tgtEl>
                                      </p:cMediaNode>
                                    </p:audio>
                                  </p:subTnLst>
                                </p:cTn>
                              </p:par>
                            </p:childTnLst>
                          </p:cTn>
                        </p:par>
                        <p:par>
                          <p:cTn id="193" fill="hold">
                            <p:stCondLst>
                              <p:cond delay="7500"/>
                            </p:stCondLst>
                            <p:childTnLst>
                              <p:par>
                                <p:cTn id="194" presetID="47" presetClass="entr" presetSubtype="0" fill="hold" nodeType="afterEffect">
                                  <p:stCondLst>
                                    <p:cond delay="0"/>
                                  </p:stCondLst>
                                  <p:childTnLst>
                                    <p:set>
                                      <p:cBhvr>
                                        <p:cTn id="195" dur="1" fill="hold">
                                          <p:stCondLst>
                                            <p:cond delay="0"/>
                                          </p:stCondLst>
                                        </p:cTn>
                                        <p:tgtEl>
                                          <p:spTgt spid="61"/>
                                        </p:tgtEl>
                                        <p:attrNameLst>
                                          <p:attrName>style.visibility</p:attrName>
                                        </p:attrNameLst>
                                      </p:cBhvr>
                                      <p:to>
                                        <p:strVal val="visible"/>
                                      </p:to>
                                    </p:set>
                                    <p:animEffect transition="in" filter="fade">
                                      <p:cBhvr>
                                        <p:cTn id="196" dur="500"/>
                                        <p:tgtEl>
                                          <p:spTgt spid="61"/>
                                        </p:tgtEl>
                                      </p:cBhvr>
                                    </p:animEffect>
                                    <p:anim calcmode="lin" valueType="num">
                                      <p:cBhvr>
                                        <p:cTn id="197" dur="500" fill="hold"/>
                                        <p:tgtEl>
                                          <p:spTgt spid="61"/>
                                        </p:tgtEl>
                                        <p:attrNameLst>
                                          <p:attrName>ppt_x</p:attrName>
                                        </p:attrNameLst>
                                      </p:cBhvr>
                                      <p:tavLst>
                                        <p:tav tm="0">
                                          <p:val>
                                            <p:strVal val="#ppt_x"/>
                                          </p:val>
                                        </p:tav>
                                        <p:tav tm="100000">
                                          <p:val>
                                            <p:strVal val="#ppt_x"/>
                                          </p:val>
                                        </p:tav>
                                      </p:tavLst>
                                    </p:anim>
                                    <p:anim calcmode="lin" valueType="num">
                                      <p:cBhvr>
                                        <p:cTn id="198" dur="5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6" name="Whop.wav"/>
                                        </p:tgtEl>
                                      </p:cMediaNode>
                                    </p:audio>
                                  </p:subTnLst>
                                </p:cTn>
                              </p:par>
                            </p:childTnLst>
                          </p:cTn>
                        </p:par>
                        <p:par>
                          <p:cTn id="199" fill="hold">
                            <p:stCondLst>
                              <p:cond delay="8000"/>
                            </p:stCondLst>
                            <p:childTnLst>
                              <p:par>
                                <p:cTn id="200" presetID="47" presetClass="entr" presetSubtype="0" fill="hold" nodeType="afterEffect">
                                  <p:stCondLst>
                                    <p:cond delay="0"/>
                                  </p:stCondLst>
                                  <p:childTnLst>
                                    <p:set>
                                      <p:cBhvr>
                                        <p:cTn id="201" dur="1" fill="hold">
                                          <p:stCondLst>
                                            <p:cond delay="0"/>
                                          </p:stCondLst>
                                        </p:cTn>
                                        <p:tgtEl>
                                          <p:spTgt spid="23"/>
                                        </p:tgtEl>
                                        <p:attrNameLst>
                                          <p:attrName>style.visibility</p:attrName>
                                        </p:attrNameLst>
                                      </p:cBhvr>
                                      <p:to>
                                        <p:strVal val="visible"/>
                                      </p:to>
                                    </p:set>
                                    <p:animEffect transition="in" filter="fade">
                                      <p:cBhvr>
                                        <p:cTn id="202" dur="500"/>
                                        <p:tgtEl>
                                          <p:spTgt spid="23"/>
                                        </p:tgtEl>
                                      </p:cBhvr>
                                    </p:animEffect>
                                    <p:anim calcmode="lin" valueType="num">
                                      <p:cBhvr>
                                        <p:cTn id="203" dur="500" fill="hold"/>
                                        <p:tgtEl>
                                          <p:spTgt spid="23"/>
                                        </p:tgtEl>
                                        <p:attrNameLst>
                                          <p:attrName>ppt_x</p:attrName>
                                        </p:attrNameLst>
                                      </p:cBhvr>
                                      <p:tavLst>
                                        <p:tav tm="0">
                                          <p:val>
                                            <p:strVal val="#ppt_x"/>
                                          </p:val>
                                        </p:tav>
                                        <p:tav tm="100000">
                                          <p:val>
                                            <p:strVal val="#ppt_x"/>
                                          </p:val>
                                        </p:tav>
                                      </p:tavLst>
                                    </p:anim>
                                    <p:anim calcmode="lin" valueType="num">
                                      <p:cBhvr>
                                        <p:cTn id="204" dur="5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6" name="Whop.wav"/>
                                        </p:tgtEl>
                                      </p:cMediaNode>
                                    </p:audio>
                                  </p:subTnLst>
                                </p:cTn>
                              </p:par>
                            </p:childTnLst>
                          </p:cTn>
                        </p:par>
                        <p:par>
                          <p:cTn id="205" fill="hold">
                            <p:stCondLst>
                              <p:cond delay="8500"/>
                            </p:stCondLst>
                            <p:childTnLst>
                              <p:par>
                                <p:cTn id="206" presetID="47" presetClass="entr" presetSubtype="0" fill="hold" nodeType="after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anim calcmode="lin" valueType="num">
                                      <p:cBhvr>
                                        <p:cTn id="209" dur="500" fill="hold"/>
                                        <p:tgtEl>
                                          <p:spTgt spid="30"/>
                                        </p:tgtEl>
                                        <p:attrNameLst>
                                          <p:attrName>ppt_x</p:attrName>
                                        </p:attrNameLst>
                                      </p:cBhvr>
                                      <p:tavLst>
                                        <p:tav tm="0">
                                          <p:val>
                                            <p:strVal val="#ppt_x"/>
                                          </p:val>
                                        </p:tav>
                                        <p:tav tm="100000">
                                          <p:val>
                                            <p:strVal val="#ppt_x"/>
                                          </p:val>
                                        </p:tav>
                                      </p:tavLst>
                                    </p:anim>
                                    <p:anim calcmode="lin" valueType="num">
                                      <p:cBhvr>
                                        <p:cTn id="210" dur="5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6" name="Whop.wav"/>
                                        </p:tgtEl>
                                      </p:cMediaNode>
                                    </p:audio>
                                  </p:subTnLst>
                                </p:cTn>
                              </p:par>
                            </p:childTnLst>
                          </p:cTn>
                        </p:par>
                        <p:par>
                          <p:cTn id="211" fill="hold">
                            <p:stCondLst>
                              <p:cond delay="9000"/>
                            </p:stCondLst>
                            <p:childTnLst>
                              <p:par>
                                <p:cTn id="212" presetID="47" presetClass="entr" presetSubtype="0" fill="hold" nodeType="afterEffect">
                                  <p:stCondLst>
                                    <p:cond delay="0"/>
                                  </p:stCondLst>
                                  <p:childTnLst>
                                    <p:set>
                                      <p:cBhvr>
                                        <p:cTn id="213" dur="1" fill="hold">
                                          <p:stCondLst>
                                            <p:cond delay="0"/>
                                          </p:stCondLst>
                                        </p:cTn>
                                        <p:tgtEl>
                                          <p:spTgt spid="31"/>
                                        </p:tgtEl>
                                        <p:attrNameLst>
                                          <p:attrName>style.visibility</p:attrName>
                                        </p:attrNameLst>
                                      </p:cBhvr>
                                      <p:to>
                                        <p:strVal val="visible"/>
                                      </p:to>
                                    </p:set>
                                    <p:animEffect transition="in" filter="fade">
                                      <p:cBhvr>
                                        <p:cTn id="214" dur="500"/>
                                        <p:tgtEl>
                                          <p:spTgt spid="31"/>
                                        </p:tgtEl>
                                      </p:cBhvr>
                                    </p:animEffect>
                                    <p:anim calcmode="lin" valueType="num">
                                      <p:cBhvr>
                                        <p:cTn id="215" dur="500" fill="hold"/>
                                        <p:tgtEl>
                                          <p:spTgt spid="31"/>
                                        </p:tgtEl>
                                        <p:attrNameLst>
                                          <p:attrName>ppt_x</p:attrName>
                                        </p:attrNameLst>
                                      </p:cBhvr>
                                      <p:tavLst>
                                        <p:tav tm="0">
                                          <p:val>
                                            <p:strVal val="#ppt_x"/>
                                          </p:val>
                                        </p:tav>
                                        <p:tav tm="100000">
                                          <p:val>
                                            <p:strVal val="#ppt_x"/>
                                          </p:val>
                                        </p:tav>
                                      </p:tavLst>
                                    </p:anim>
                                    <p:anim calcmode="lin" valueType="num">
                                      <p:cBhvr>
                                        <p:cTn id="216" dur="5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6" name="Whop.wav"/>
                                        </p:tgtEl>
                                      </p:cMediaNode>
                                    </p:audio>
                                  </p:subTnLst>
                                </p:cTn>
                              </p:par>
                            </p:childTnLst>
                          </p:cTn>
                        </p:par>
                        <p:par>
                          <p:cTn id="217" fill="hold">
                            <p:stCondLst>
                              <p:cond delay="9500"/>
                            </p:stCondLst>
                            <p:childTnLst>
                              <p:par>
                                <p:cTn id="218" presetID="47" presetClass="entr" presetSubtype="0" fill="hold" nodeType="afterEffect">
                                  <p:stCondLst>
                                    <p:cond delay="0"/>
                                  </p:stCondLst>
                                  <p:childTnLst>
                                    <p:set>
                                      <p:cBhvr>
                                        <p:cTn id="219" dur="1" fill="hold">
                                          <p:stCondLst>
                                            <p:cond delay="0"/>
                                          </p:stCondLst>
                                        </p:cTn>
                                        <p:tgtEl>
                                          <p:spTgt spid="32"/>
                                        </p:tgtEl>
                                        <p:attrNameLst>
                                          <p:attrName>style.visibility</p:attrName>
                                        </p:attrNameLst>
                                      </p:cBhvr>
                                      <p:to>
                                        <p:strVal val="visible"/>
                                      </p:to>
                                    </p:set>
                                    <p:animEffect transition="in" filter="fade">
                                      <p:cBhvr>
                                        <p:cTn id="220" dur="500"/>
                                        <p:tgtEl>
                                          <p:spTgt spid="32"/>
                                        </p:tgtEl>
                                      </p:cBhvr>
                                    </p:animEffect>
                                    <p:anim calcmode="lin" valueType="num">
                                      <p:cBhvr>
                                        <p:cTn id="221" dur="500" fill="hold"/>
                                        <p:tgtEl>
                                          <p:spTgt spid="32"/>
                                        </p:tgtEl>
                                        <p:attrNameLst>
                                          <p:attrName>ppt_x</p:attrName>
                                        </p:attrNameLst>
                                      </p:cBhvr>
                                      <p:tavLst>
                                        <p:tav tm="0">
                                          <p:val>
                                            <p:strVal val="#ppt_x"/>
                                          </p:val>
                                        </p:tav>
                                        <p:tav tm="100000">
                                          <p:val>
                                            <p:strVal val="#ppt_x"/>
                                          </p:val>
                                        </p:tav>
                                      </p:tavLst>
                                    </p:anim>
                                    <p:anim calcmode="lin" valueType="num">
                                      <p:cBhvr>
                                        <p:cTn id="222" dur="5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6" name="Whop.wav"/>
                                        </p:tgtEl>
                                      </p:cMediaNode>
                                    </p:audio>
                                  </p:subTnLst>
                                </p:cTn>
                              </p:par>
                            </p:childTnLst>
                          </p:cTn>
                        </p:par>
                        <p:par>
                          <p:cTn id="223" fill="hold">
                            <p:stCondLst>
                              <p:cond delay="10000"/>
                            </p:stCondLst>
                            <p:childTnLst>
                              <p:par>
                                <p:cTn id="224" presetID="47" presetClass="entr" presetSubtype="0" fill="hold" nodeType="afterEffect">
                                  <p:stCondLst>
                                    <p:cond delay="0"/>
                                  </p:stCondLst>
                                  <p:childTnLst>
                                    <p:set>
                                      <p:cBhvr>
                                        <p:cTn id="225" dur="1" fill="hold">
                                          <p:stCondLst>
                                            <p:cond delay="0"/>
                                          </p:stCondLst>
                                        </p:cTn>
                                        <p:tgtEl>
                                          <p:spTgt spid="36"/>
                                        </p:tgtEl>
                                        <p:attrNameLst>
                                          <p:attrName>style.visibility</p:attrName>
                                        </p:attrNameLst>
                                      </p:cBhvr>
                                      <p:to>
                                        <p:strVal val="visible"/>
                                      </p:to>
                                    </p:set>
                                    <p:animEffect transition="in" filter="fade">
                                      <p:cBhvr>
                                        <p:cTn id="226" dur="500"/>
                                        <p:tgtEl>
                                          <p:spTgt spid="36"/>
                                        </p:tgtEl>
                                      </p:cBhvr>
                                    </p:animEffect>
                                    <p:anim calcmode="lin" valueType="num">
                                      <p:cBhvr>
                                        <p:cTn id="227" dur="500" fill="hold"/>
                                        <p:tgtEl>
                                          <p:spTgt spid="36"/>
                                        </p:tgtEl>
                                        <p:attrNameLst>
                                          <p:attrName>ppt_x</p:attrName>
                                        </p:attrNameLst>
                                      </p:cBhvr>
                                      <p:tavLst>
                                        <p:tav tm="0">
                                          <p:val>
                                            <p:strVal val="#ppt_x"/>
                                          </p:val>
                                        </p:tav>
                                        <p:tav tm="100000">
                                          <p:val>
                                            <p:strVal val="#ppt_x"/>
                                          </p:val>
                                        </p:tav>
                                      </p:tavLst>
                                    </p:anim>
                                    <p:anim calcmode="lin" valueType="num">
                                      <p:cBhvr>
                                        <p:cTn id="228" dur="5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6" name="Whop.wav"/>
                                        </p:tgtEl>
                                      </p:cMediaNode>
                                    </p:audio>
                                  </p:subTnLst>
                                </p:cTn>
                              </p:par>
                            </p:childTnLst>
                          </p:cTn>
                        </p:par>
                        <p:par>
                          <p:cTn id="229" fill="hold">
                            <p:stCondLst>
                              <p:cond delay="10500"/>
                            </p:stCondLst>
                            <p:childTnLst>
                              <p:par>
                                <p:cTn id="230" presetID="47" presetClass="entr" presetSubtype="0" fill="hold" nodeType="afterEffect">
                                  <p:stCondLst>
                                    <p:cond delay="0"/>
                                  </p:stCondLst>
                                  <p:childTnLst>
                                    <p:set>
                                      <p:cBhvr>
                                        <p:cTn id="231" dur="1" fill="hold">
                                          <p:stCondLst>
                                            <p:cond delay="0"/>
                                          </p:stCondLst>
                                        </p:cTn>
                                        <p:tgtEl>
                                          <p:spTgt spid="62"/>
                                        </p:tgtEl>
                                        <p:attrNameLst>
                                          <p:attrName>style.visibility</p:attrName>
                                        </p:attrNameLst>
                                      </p:cBhvr>
                                      <p:to>
                                        <p:strVal val="visible"/>
                                      </p:to>
                                    </p:set>
                                    <p:animEffect transition="in" filter="fade">
                                      <p:cBhvr>
                                        <p:cTn id="232" dur="500"/>
                                        <p:tgtEl>
                                          <p:spTgt spid="62"/>
                                        </p:tgtEl>
                                      </p:cBhvr>
                                    </p:animEffect>
                                    <p:anim calcmode="lin" valueType="num">
                                      <p:cBhvr>
                                        <p:cTn id="233" dur="500" fill="hold"/>
                                        <p:tgtEl>
                                          <p:spTgt spid="62"/>
                                        </p:tgtEl>
                                        <p:attrNameLst>
                                          <p:attrName>ppt_x</p:attrName>
                                        </p:attrNameLst>
                                      </p:cBhvr>
                                      <p:tavLst>
                                        <p:tav tm="0">
                                          <p:val>
                                            <p:strVal val="#ppt_x"/>
                                          </p:val>
                                        </p:tav>
                                        <p:tav tm="100000">
                                          <p:val>
                                            <p:strVal val="#ppt_x"/>
                                          </p:val>
                                        </p:tav>
                                      </p:tavLst>
                                    </p:anim>
                                    <p:anim calcmode="lin" valueType="num">
                                      <p:cBhvr>
                                        <p:cTn id="234" dur="5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6" name="Whop.wav"/>
                                        </p:tgtEl>
                                      </p:cMediaNode>
                                    </p:audio>
                                  </p:subTnLst>
                                </p:cTn>
                              </p:par>
                            </p:childTnLst>
                          </p:cTn>
                        </p:par>
                        <p:par>
                          <p:cTn id="235" fill="hold">
                            <p:stCondLst>
                              <p:cond delay="11000"/>
                            </p:stCondLst>
                            <p:childTnLst>
                              <p:par>
                                <p:cTn id="236" presetID="47" presetClass="entr" presetSubtype="0" fill="hold" nodeType="afterEffect">
                                  <p:stCondLst>
                                    <p:cond delay="0"/>
                                  </p:stCondLst>
                                  <p:childTnLst>
                                    <p:set>
                                      <p:cBhvr>
                                        <p:cTn id="237" dur="1" fill="hold">
                                          <p:stCondLst>
                                            <p:cond delay="0"/>
                                          </p:stCondLst>
                                        </p:cTn>
                                        <p:tgtEl>
                                          <p:spTgt spid="63"/>
                                        </p:tgtEl>
                                        <p:attrNameLst>
                                          <p:attrName>style.visibility</p:attrName>
                                        </p:attrNameLst>
                                      </p:cBhvr>
                                      <p:to>
                                        <p:strVal val="visible"/>
                                      </p:to>
                                    </p:set>
                                    <p:animEffect transition="in" filter="fade">
                                      <p:cBhvr>
                                        <p:cTn id="238" dur="500"/>
                                        <p:tgtEl>
                                          <p:spTgt spid="63"/>
                                        </p:tgtEl>
                                      </p:cBhvr>
                                    </p:animEffect>
                                    <p:anim calcmode="lin" valueType="num">
                                      <p:cBhvr>
                                        <p:cTn id="239" dur="500" fill="hold"/>
                                        <p:tgtEl>
                                          <p:spTgt spid="63"/>
                                        </p:tgtEl>
                                        <p:attrNameLst>
                                          <p:attrName>ppt_x</p:attrName>
                                        </p:attrNameLst>
                                      </p:cBhvr>
                                      <p:tavLst>
                                        <p:tav tm="0">
                                          <p:val>
                                            <p:strVal val="#ppt_x"/>
                                          </p:val>
                                        </p:tav>
                                        <p:tav tm="100000">
                                          <p:val>
                                            <p:strVal val="#ppt_x"/>
                                          </p:val>
                                        </p:tav>
                                      </p:tavLst>
                                    </p:anim>
                                    <p:anim calcmode="lin" valueType="num">
                                      <p:cBhvr>
                                        <p:cTn id="240" dur="500" fill="hold"/>
                                        <p:tgtEl>
                                          <p:spTgt spid="6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6"/>
                                            </p:cond>
                                          </p:stCondLst>
                                          <p:endCondLst>
                                            <p:cond evt="onStopAudio" delay="0">
                                              <p:tgtEl>
                                                <p:sldTgt/>
                                              </p:tgtEl>
                                            </p:cond>
                                          </p:endCondLst>
                                        </p:cTn>
                                        <p:tgtEl>
                                          <p:sndTgt r:embed="rId6" name="Whop.wav"/>
                                        </p:tgtEl>
                                      </p:cMediaNode>
                                    </p:audio>
                                  </p:subTnLst>
                                </p:cTn>
                              </p:par>
                            </p:childTnLst>
                          </p:cTn>
                        </p:par>
                        <p:par>
                          <p:cTn id="241" fill="hold">
                            <p:stCondLst>
                              <p:cond delay="11500"/>
                            </p:stCondLst>
                            <p:childTnLst>
                              <p:par>
                                <p:cTn id="242" presetID="47" presetClass="entr" presetSubtype="0" fill="hold" nodeType="after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500"/>
                                        <p:tgtEl>
                                          <p:spTgt spid="64"/>
                                        </p:tgtEl>
                                      </p:cBhvr>
                                    </p:animEffect>
                                    <p:anim calcmode="lin" valueType="num">
                                      <p:cBhvr>
                                        <p:cTn id="245" dur="500" fill="hold"/>
                                        <p:tgtEl>
                                          <p:spTgt spid="64"/>
                                        </p:tgtEl>
                                        <p:attrNameLst>
                                          <p:attrName>ppt_x</p:attrName>
                                        </p:attrNameLst>
                                      </p:cBhvr>
                                      <p:tavLst>
                                        <p:tav tm="0">
                                          <p:val>
                                            <p:strVal val="#ppt_x"/>
                                          </p:val>
                                        </p:tav>
                                        <p:tav tm="100000">
                                          <p:val>
                                            <p:strVal val="#ppt_x"/>
                                          </p:val>
                                        </p:tav>
                                      </p:tavLst>
                                    </p:anim>
                                    <p:anim calcmode="lin" valueType="num">
                                      <p:cBhvr>
                                        <p:cTn id="246" dur="500" fill="hold"/>
                                        <p:tgtEl>
                                          <p:spTgt spid="6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2"/>
                                            </p:cond>
                                          </p:stCondLst>
                                          <p:endCondLst>
                                            <p:cond evt="onStopAudio" delay="0">
                                              <p:tgtEl>
                                                <p:sldTgt/>
                                              </p:tgtEl>
                                            </p:cond>
                                          </p:endCondLst>
                                        </p:cTn>
                                        <p:tgtEl>
                                          <p:sndTgt r:embed="rId6" name="Whop.wav"/>
                                        </p:tgtEl>
                                      </p:cMediaNode>
                                    </p:audio>
                                  </p:subTnLst>
                                </p:cTn>
                              </p:par>
                            </p:childTnLst>
                          </p:cTn>
                        </p:par>
                        <p:par>
                          <p:cTn id="247" fill="hold">
                            <p:stCondLst>
                              <p:cond delay="12000"/>
                            </p:stCondLst>
                            <p:childTnLst>
                              <p:par>
                                <p:cTn id="248" presetID="47"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Effect transition="in" filter="fade">
                                      <p:cBhvr>
                                        <p:cTn id="250" dur="500"/>
                                        <p:tgtEl>
                                          <p:spTgt spid="70"/>
                                        </p:tgtEl>
                                      </p:cBhvr>
                                    </p:animEffect>
                                    <p:anim calcmode="lin" valueType="num">
                                      <p:cBhvr>
                                        <p:cTn id="251" dur="500" fill="hold"/>
                                        <p:tgtEl>
                                          <p:spTgt spid="70"/>
                                        </p:tgtEl>
                                        <p:attrNameLst>
                                          <p:attrName>ppt_x</p:attrName>
                                        </p:attrNameLst>
                                      </p:cBhvr>
                                      <p:tavLst>
                                        <p:tav tm="0">
                                          <p:val>
                                            <p:strVal val="#ppt_x"/>
                                          </p:val>
                                        </p:tav>
                                        <p:tav tm="100000">
                                          <p:val>
                                            <p:strVal val="#ppt_x"/>
                                          </p:val>
                                        </p:tav>
                                      </p:tavLst>
                                    </p:anim>
                                    <p:anim calcmode="lin" valueType="num">
                                      <p:cBhvr>
                                        <p:cTn id="252" dur="5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8"/>
                                            </p:cond>
                                          </p:stCondLst>
                                          <p:endCondLst>
                                            <p:cond evt="onStopAudio" delay="0">
                                              <p:tgtEl>
                                                <p:sldTgt/>
                                              </p:tgtEl>
                                            </p:cond>
                                          </p:endCondLst>
                                        </p:cTn>
                                        <p:tgtEl>
                                          <p:sndTgt r:embed="rId6" name="Whop.wav"/>
                                        </p:tgtEl>
                                      </p:cMediaNode>
                                    </p:audio>
                                  </p:subTnLst>
                                </p:cTn>
                              </p:par>
                            </p:childTnLst>
                          </p:cTn>
                        </p:par>
                        <p:par>
                          <p:cTn id="253" fill="hold">
                            <p:stCondLst>
                              <p:cond delay="12500"/>
                            </p:stCondLst>
                            <p:childTnLst>
                              <p:par>
                                <p:cTn id="254" presetID="47" presetClass="entr" presetSubtype="0" fill="hold" nodeType="afterEffect">
                                  <p:stCondLst>
                                    <p:cond delay="0"/>
                                  </p:stCondLst>
                                  <p:childTnLst>
                                    <p:set>
                                      <p:cBhvr>
                                        <p:cTn id="255" dur="1" fill="hold">
                                          <p:stCondLst>
                                            <p:cond delay="0"/>
                                          </p:stCondLst>
                                        </p:cTn>
                                        <p:tgtEl>
                                          <p:spTgt spid="73"/>
                                        </p:tgtEl>
                                        <p:attrNameLst>
                                          <p:attrName>style.visibility</p:attrName>
                                        </p:attrNameLst>
                                      </p:cBhvr>
                                      <p:to>
                                        <p:strVal val="visible"/>
                                      </p:to>
                                    </p:set>
                                    <p:animEffect transition="in" filter="fade">
                                      <p:cBhvr>
                                        <p:cTn id="256" dur="500"/>
                                        <p:tgtEl>
                                          <p:spTgt spid="73"/>
                                        </p:tgtEl>
                                      </p:cBhvr>
                                    </p:animEffect>
                                    <p:anim calcmode="lin" valueType="num">
                                      <p:cBhvr>
                                        <p:cTn id="257" dur="500" fill="hold"/>
                                        <p:tgtEl>
                                          <p:spTgt spid="73"/>
                                        </p:tgtEl>
                                        <p:attrNameLst>
                                          <p:attrName>ppt_x</p:attrName>
                                        </p:attrNameLst>
                                      </p:cBhvr>
                                      <p:tavLst>
                                        <p:tav tm="0">
                                          <p:val>
                                            <p:strVal val="#ppt_x"/>
                                          </p:val>
                                        </p:tav>
                                        <p:tav tm="100000">
                                          <p:val>
                                            <p:strVal val="#ppt_x"/>
                                          </p:val>
                                        </p:tav>
                                      </p:tavLst>
                                    </p:anim>
                                    <p:anim calcmode="lin" valueType="num">
                                      <p:cBhvr>
                                        <p:cTn id="258" dur="500" fill="hold"/>
                                        <p:tgtEl>
                                          <p:spTgt spid="7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4"/>
                                            </p:cond>
                                          </p:stCondLst>
                                          <p:endCondLst>
                                            <p:cond evt="onStopAudio" delay="0">
                                              <p:tgtEl>
                                                <p:sldTgt/>
                                              </p:tgtEl>
                                            </p:cond>
                                          </p:endCondLst>
                                        </p:cTn>
                                        <p:tgtEl>
                                          <p:sndTgt r:embed="rId6" name="Whop.wav"/>
                                        </p:tgtEl>
                                      </p:cMediaNode>
                                    </p:audio>
                                  </p:subTnLst>
                                </p:cTn>
                              </p:par>
                            </p:childTnLst>
                          </p:cTn>
                        </p:par>
                      </p:childTnLst>
                    </p:cTn>
                  </p:par>
                  <p:par>
                    <p:cTn id="259" fill="hold">
                      <p:stCondLst>
                        <p:cond delay="indefinite"/>
                      </p:stCondLst>
                      <p:childTnLst>
                        <p:par>
                          <p:cTn id="260" fill="hold">
                            <p:stCondLst>
                              <p:cond delay="0"/>
                            </p:stCondLst>
                            <p:childTnLst>
                              <p:par>
                                <p:cTn id="261" presetID="3" presetClass="entr" presetSubtype="10" fill="hold" nodeType="clickEffect">
                                  <p:stCondLst>
                                    <p:cond delay="0"/>
                                  </p:stCondLst>
                                  <p:childTnLst>
                                    <p:set>
                                      <p:cBhvr>
                                        <p:cTn id="262" dur="1" fill="hold">
                                          <p:stCondLst>
                                            <p:cond delay="0"/>
                                          </p:stCondLst>
                                        </p:cTn>
                                        <p:tgtEl>
                                          <p:spTgt spid="24"/>
                                        </p:tgtEl>
                                        <p:attrNameLst>
                                          <p:attrName>style.visibility</p:attrName>
                                        </p:attrNameLst>
                                      </p:cBhvr>
                                      <p:to>
                                        <p:strVal val="visible"/>
                                      </p:to>
                                    </p:set>
                                    <p:animEffect transition="in" filter="blinds(horizontal)">
                                      <p:cBhvr>
                                        <p:cTn id="263" dur="500"/>
                                        <p:tgtEl>
                                          <p:spTgt spid="24"/>
                                        </p:tgtEl>
                                      </p:cBhvr>
                                    </p:animEffect>
                                  </p:childTnLst>
                                  <p:subTnLst>
                                    <p:audio>
                                      <p:cMediaNode>
                                        <p:cTn display="0" masterRel="sameClick">
                                          <p:stCondLst>
                                            <p:cond evt="begin" delay="0">
                                              <p:tn val="261"/>
                                            </p:cond>
                                          </p:stCondLst>
                                          <p:endCondLst>
                                            <p:cond evt="onStopAudio" delay="0">
                                              <p:tgtEl>
                                                <p:sldTgt/>
                                              </p:tgtEl>
                                            </p:cond>
                                          </p:endCondLst>
                                        </p:cTn>
                                        <p:tgtEl>
                                          <p:sndTgt r:embed="rId7" name="1316 - whistle up.wav"/>
                                        </p:tgtEl>
                                      </p:cMediaNode>
                                    </p:audio>
                                  </p:subTnLst>
                                </p:cTn>
                              </p:par>
                            </p:childTnLst>
                          </p:cTn>
                        </p:par>
                      </p:childTnLst>
                    </p:cTn>
                  </p:par>
                  <p:par>
                    <p:cTn id="264" fill="hold">
                      <p:stCondLst>
                        <p:cond delay="indefinite"/>
                      </p:stCondLst>
                      <p:childTnLst>
                        <p:par>
                          <p:cTn id="265" fill="hold">
                            <p:stCondLst>
                              <p:cond delay="0"/>
                            </p:stCondLst>
                            <p:childTnLst>
                              <p:par>
                                <p:cTn id="266" presetID="3" presetClass="entr" presetSubtype="10" fill="hold" nodeType="clickEffect">
                                  <p:stCondLst>
                                    <p:cond delay="0"/>
                                  </p:stCondLst>
                                  <p:childTnLst>
                                    <p:set>
                                      <p:cBhvr>
                                        <p:cTn id="267" dur="1" fill="hold">
                                          <p:stCondLst>
                                            <p:cond delay="0"/>
                                          </p:stCondLst>
                                        </p:cTn>
                                        <p:tgtEl>
                                          <p:spTgt spid="25"/>
                                        </p:tgtEl>
                                        <p:attrNameLst>
                                          <p:attrName>style.visibility</p:attrName>
                                        </p:attrNameLst>
                                      </p:cBhvr>
                                      <p:to>
                                        <p:strVal val="visible"/>
                                      </p:to>
                                    </p:set>
                                    <p:animEffect transition="in" filter="blinds(horizontal)">
                                      <p:cBhvr>
                                        <p:cTn id="268" dur="500"/>
                                        <p:tgtEl>
                                          <p:spTgt spid="25"/>
                                        </p:tgtEl>
                                      </p:cBhvr>
                                    </p:animEffect>
                                  </p:childTnLst>
                                  <p:subTnLst>
                                    <p:audio>
                                      <p:cMediaNode>
                                        <p:cTn display="0" masterRel="sameClick">
                                          <p:stCondLst>
                                            <p:cond evt="begin" delay="0">
                                              <p:tn val="266"/>
                                            </p:cond>
                                          </p:stCondLst>
                                          <p:endCondLst>
                                            <p:cond evt="onStopAudio" delay="0">
                                              <p:tgtEl>
                                                <p:sldTgt/>
                                              </p:tgtEl>
                                            </p:cond>
                                          </p:endCondLst>
                                        </p:cTn>
                                        <p:tgtEl>
                                          <p:sndTgt r:embed="rId7" name="1316 - whistle up.wav"/>
                                        </p:tgtEl>
                                      </p:cMediaNode>
                                    </p:audio>
                                  </p:subTnLst>
                                </p:cTn>
                              </p:par>
                            </p:childTnLst>
                          </p:cTn>
                        </p:par>
                      </p:childTnLst>
                    </p:cTn>
                  </p:par>
                  <p:par>
                    <p:cTn id="269" fill="hold">
                      <p:stCondLst>
                        <p:cond delay="indefinite"/>
                      </p:stCondLst>
                      <p:childTnLst>
                        <p:par>
                          <p:cTn id="270" fill="hold">
                            <p:stCondLst>
                              <p:cond delay="0"/>
                            </p:stCondLst>
                            <p:childTnLst>
                              <p:par>
                                <p:cTn id="271" presetID="3" presetClass="entr" presetSubtype="10" fill="hold" nodeType="clickEffect">
                                  <p:stCondLst>
                                    <p:cond delay="0"/>
                                  </p:stCondLst>
                                  <p:childTnLst>
                                    <p:set>
                                      <p:cBhvr>
                                        <p:cTn id="272" dur="1" fill="hold">
                                          <p:stCondLst>
                                            <p:cond delay="0"/>
                                          </p:stCondLst>
                                        </p:cTn>
                                        <p:tgtEl>
                                          <p:spTgt spid="26"/>
                                        </p:tgtEl>
                                        <p:attrNameLst>
                                          <p:attrName>style.visibility</p:attrName>
                                        </p:attrNameLst>
                                      </p:cBhvr>
                                      <p:to>
                                        <p:strVal val="visible"/>
                                      </p:to>
                                    </p:set>
                                    <p:animEffect transition="in" filter="blinds(horizontal)">
                                      <p:cBhvr>
                                        <p:cTn id="273" dur="500"/>
                                        <p:tgtEl>
                                          <p:spTgt spid="26"/>
                                        </p:tgtEl>
                                      </p:cBhvr>
                                    </p:animEffect>
                                  </p:childTnLst>
                                  <p:subTnLst>
                                    <p:audio>
                                      <p:cMediaNode>
                                        <p:cTn display="0" masterRel="sameClick">
                                          <p:stCondLst>
                                            <p:cond evt="begin" delay="0">
                                              <p:tn val="271"/>
                                            </p:cond>
                                          </p:stCondLst>
                                          <p:endCondLst>
                                            <p:cond evt="onStopAudio" delay="0">
                                              <p:tgtEl>
                                                <p:sldTgt/>
                                              </p:tgtEl>
                                            </p:cond>
                                          </p:endCondLst>
                                        </p:cTn>
                                        <p:tgtEl>
                                          <p:sndTgt r:embed="rId7" name="1316 - whistle up.wav"/>
                                        </p:tgtEl>
                                      </p:cMediaNode>
                                    </p:audio>
                                  </p:subTnLst>
                                </p:cTn>
                              </p:par>
                            </p:childTnLst>
                          </p:cTn>
                        </p:par>
                      </p:childTnLst>
                    </p:cTn>
                  </p:par>
                  <p:par>
                    <p:cTn id="274" fill="hold">
                      <p:stCondLst>
                        <p:cond delay="indefinite"/>
                      </p:stCondLst>
                      <p:childTnLst>
                        <p:par>
                          <p:cTn id="275" fill="hold">
                            <p:stCondLst>
                              <p:cond delay="0"/>
                            </p:stCondLst>
                            <p:childTnLst>
                              <p:par>
                                <p:cTn id="276" presetID="3" presetClass="entr" presetSubtype="10" fill="hold" nodeType="clickEffect">
                                  <p:stCondLst>
                                    <p:cond delay="0"/>
                                  </p:stCondLst>
                                  <p:childTnLst>
                                    <p:set>
                                      <p:cBhvr>
                                        <p:cTn id="277" dur="1" fill="hold">
                                          <p:stCondLst>
                                            <p:cond delay="0"/>
                                          </p:stCondLst>
                                        </p:cTn>
                                        <p:tgtEl>
                                          <p:spTgt spid="27"/>
                                        </p:tgtEl>
                                        <p:attrNameLst>
                                          <p:attrName>style.visibility</p:attrName>
                                        </p:attrNameLst>
                                      </p:cBhvr>
                                      <p:to>
                                        <p:strVal val="visible"/>
                                      </p:to>
                                    </p:set>
                                    <p:animEffect transition="in" filter="blinds(horizontal)">
                                      <p:cBhvr>
                                        <p:cTn id="278" dur="500"/>
                                        <p:tgtEl>
                                          <p:spTgt spid="27"/>
                                        </p:tgtEl>
                                      </p:cBhvr>
                                    </p:animEffect>
                                  </p:childTnLst>
                                  <p:subTnLst>
                                    <p:audio>
                                      <p:cMediaNode>
                                        <p:cTn display="0" masterRel="sameClick">
                                          <p:stCondLst>
                                            <p:cond evt="begin" delay="0">
                                              <p:tn val="276"/>
                                            </p:cond>
                                          </p:stCondLst>
                                          <p:endCondLst>
                                            <p:cond evt="onStopAudio" delay="0">
                                              <p:tgtEl>
                                                <p:sldTgt/>
                                              </p:tgtEl>
                                            </p:cond>
                                          </p:endCondLst>
                                        </p:cTn>
                                        <p:tgtEl>
                                          <p:sndTgt r:embed="rId7" name="1316 - whistle up.wav"/>
                                        </p:tgtEl>
                                      </p:cMediaNode>
                                    </p:audio>
                                  </p:subTnLst>
                                </p:cTn>
                              </p:par>
                            </p:childTnLst>
                          </p:cTn>
                        </p:par>
                      </p:childTnLst>
                    </p:cTn>
                  </p:par>
                  <p:par>
                    <p:cTn id="279" fill="hold">
                      <p:stCondLst>
                        <p:cond delay="indefinite"/>
                      </p:stCondLst>
                      <p:childTnLst>
                        <p:par>
                          <p:cTn id="280" fill="hold">
                            <p:stCondLst>
                              <p:cond delay="0"/>
                            </p:stCondLst>
                            <p:childTnLst>
                              <p:par>
                                <p:cTn id="281" presetID="3" presetClass="entr" presetSubtype="10" fill="hold" nodeType="clickEffect">
                                  <p:stCondLst>
                                    <p:cond delay="0"/>
                                  </p:stCondLst>
                                  <p:childTnLst>
                                    <p:set>
                                      <p:cBhvr>
                                        <p:cTn id="282" dur="1" fill="hold">
                                          <p:stCondLst>
                                            <p:cond delay="0"/>
                                          </p:stCondLst>
                                        </p:cTn>
                                        <p:tgtEl>
                                          <p:spTgt spid="28"/>
                                        </p:tgtEl>
                                        <p:attrNameLst>
                                          <p:attrName>style.visibility</p:attrName>
                                        </p:attrNameLst>
                                      </p:cBhvr>
                                      <p:to>
                                        <p:strVal val="visible"/>
                                      </p:to>
                                    </p:set>
                                    <p:animEffect transition="in" filter="blinds(horizontal)">
                                      <p:cBhvr>
                                        <p:cTn id="283" dur="500"/>
                                        <p:tgtEl>
                                          <p:spTgt spid="28"/>
                                        </p:tgtEl>
                                      </p:cBhvr>
                                    </p:animEffect>
                                  </p:childTnLst>
                                  <p:subTnLst>
                                    <p:audio>
                                      <p:cMediaNode>
                                        <p:cTn display="0" masterRel="sameClick">
                                          <p:stCondLst>
                                            <p:cond evt="begin" delay="0">
                                              <p:tn val="281"/>
                                            </p:cond>
                                          </p:stCondLst>
                                          <p:endCondLst>
                                            <p:cond evt="onStopAudio" delay="0">
                                              <p:tgtEl>
                                                <p:sldTgt/>
                                              </p:tgtEl>
                                            </p:cond>
                                          </p:endCondLst>
                                        </p:cTn>
                                        <p:tgtEl>
                                          <p:sndTgt r:embed="rId7" name="1316 - whistle up.wav"/>
                                        </p:tgtEl>
                                      </p:cMediaNode>
                                    </p:audio>
                                  </p:subTnLst>
                                </p:cTn>
                              </p:par>
                            </p:childTnLst>
                          </p:cTn>
                        </p:par>
                      </p:childTnLst>
                    </p:cTn>
                  </p:par>
                  <p:par>
                    <p:cTn id="284" fill="hold">
                      <p:stCondLst>
                        <p:cond delay="indefinite"/>
                      </p:stCondLst>
                      <p:childTnLst>
                        <p:par>
                          <p:cTn id="285" fill="hold">
                            <p:stCondLst>
                              <p:cond delay="0"/>
                            </p:stCondLst>
                            <p:childTnLst>
                              <p:par>
                                <p:cTn id="286" presetID="3" presetClass="entr" presetSubtype="10" fill="hold" nodeType="clickEffect">
                                  <p:stCondLst>
                                    <p:cond delay="0"/>
                                  </p:stCondLst>
                                  <p:childTnLst>
                                    <p:set>
                                      <p:cBhvr>
                                        <p:cTn id="287" dur="1" fill="hold">
                                          <p:stCondLst>
                                            <p:cond delay="0"/>
                                          </p:stCondLst>
                                        </p:cTn>
                                        <p:tgtEl>
                                          <p:spTgt spid="49"/>
                                        </p:tgtEl>
                                        <p:attrNameLst>
                                          <p:attrName>style.visibility</p:attrName>
                                        </p:attrNameLst>
                                      </p:cBhvr>
                                      <p:to>
                                        <p:strVal val="visible"/>
                                      </p:to>
                                    </p:set>
                                    <p:animEffect transition="in" filter="blinds(horizontal)">
                                      <p:cBhvr>
                                        <p:cTn id="288" dur="500"/>
                                        <p:tgtEl>
                                          <p:spTgt spid="49"/>
                                        </p:tgtEl>
                                      </p:cBhvr>
                                    </p:animEffect>
                                  </p:childTnLst>
                                  <p:subTnLst>
                                    <p:audio>
                                      <p:cMediaNode>
                                        <p:cTn display="0" masterRel="sameClick">
                                          <p:stCondLst>
                                            <p:cond evt="begin" delay="0">
                                              <p:tn val="286"/>
                                            </p:cond>
                                          </p:stCondLst>
                                          <p:endCondLst>
                                            <p:cond evt="onStopAudio" delay="0">
                                              <p:tgtEl>
                                                <p:sldTgt/>
                                              </p:tgtEl>
                                            </p:cond>
                                          </p:endCondLst>
                                        </p:cTn>
                                        <p:tgtEl>
                                          <p:sndTgt r:embed="rId7" name="1316 - whistle up.wav"/>
                                        </p:tgtEl>
                                      </p:cMediaNode>
                                    </p:audio>
                                  </p:sub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29"/>
                                        </p:tgtEl>
                                        <p:attrNameLst>
                                          <p:attrName>style.visibility</p:attrName>
                                        </p:attrNameLst>
                                      </p:cBhvr>
                                      <p:to>
                                        <p:strVal val="visible"/>
                                      </p:to>
                                    </p:set>
                                    <p:animEffect transition="in" filter="blinds(horizontal)">
                                      <p:cBhvr>
                                        <p:cTn id="293" dur="500"/>
                                        <p:tgtEl>
                                          <p:spTgt spid="29"/>
                                        </p:tgtEl>
                                      </p:cBhvr>
                                    </p:animEffect>
                                  </p:childTnLst>
                                  <p:subTnLst>
                                    <p:audio>
                                      <p:cMediaNode>
                                        <p:cTn display="0" masterRel="sameClick">
                                          <p:stCondLst>
                                            <p:cond evt="begin" delay="0">
                                              <p:tn val="291"/>
                                            </p:cond>
                                          </p:stCondLst>
                                          <p:endCondLst>
                                            <p:cond evt="onStopAudio" delay="0">
                                              <p:tgtEl>
                                                <p:sldTgt/>
                                              </p:tgtEl>
                                            </p:cond>
                                          </p:endCondLst>
                                        </p:cTn>
                                        <p:tgtEl>
                                          <p:sndTgt r:embed="rId7" name="1316 - whistle up.wav"/>
                                        </p:tgtEl>
                                      </p:cMediaNode>
                                    </p:audio>
                                  </p:subTnLst>
                                </p:cTn>
                              </p:par>
                            </p:childTnLst>
                          </p:cTn>
                        </p:par>
                      </p:childTnLst>
                    </p:cTn>
                  </p:par>
                  <p:par>
                    <p:cTn id="294" fill="hold">
                      <p:stCondLst>
                        <p:cond delay="indefinite"/>
                      </p:stCondLst>
                      <p:childTnLst>
                        <p:par>
                          <p:cTn id="295" fill="hold">
                            <p:stCondLst>
                              <p:cond delay="0"/>
                            </p:stCondLst>
                            <p:childTnLst>
                              <p:par>
                                <p:cTn id="296" presetID="3" presetClass="entr" presetSubtype="10" fill="hold" nodeType="clickEffect">
                                  <p:stCondLst>
                                    <p:cond delay="0"/>
                                  </p:stCondLst>
                                  <p:childTnLst>
                                    <p:set>
                                      <p:cBhvr>
                                        <p:cTn id="297" dur="1" fill="hold">
                                          <p:stCondLst>
                                            <p:cond delay="0"/>
                                          </p:stCondLst>
                                        </p:cTn>
                                        <p:tgtEl>
                                          <p:spTgt spid="33"/>
                                        </p:tgtEl>
                                        <p:attrNameLst>
                                          <p:attrName>style.visibility</p:attrName>
                                        </p:attrNameLst>
                                      </p:cBhvr>
                                      <p:to>
                                        <p:strVal val="visible"/>
                                      </p:to>
                                    </p:set>
                                    <p:animEffect transition="in" filter="blinds(horizontal)">
                                      <p:cBhvr>
                                        <p:cTn id="298" dur="500"/>
                                        <p:tgtEl>
                                          <p:spTgt spid="33"/>
                                        </p:tgtEl>
                                      </p:cBhvr>
                                    </p:animEffect>
                                  </p:childTnLst>
                                  <p:subTnLst>
                                    <p:audio>
                                      <p:cMediaNode>
                                        <p:cTn display="0" masterRel="sameClick">
                                          <p:stCondLst>
                                            <p:cond evt="begin" delay="0">
                                              <p:tn val="296"/>
                                            </p:cond>
                                          </p:stCondLst>
                                          <p:endCondLst>
                                            <p:cond evt="onStopAudio" delay="0">
                                              <p:tgtEl>
                                                <p:sldTgt/>
                                              </p:tgtEl>
                                            </p:cond>
                                          </p:endCondLst>
                                        </p:cTn>
                                        <p:tgtEl>
                                          <p:sndTgt r:embed="rId7" name="1316 - whistle up.wav"/>
                                        </p:tgtEl>
                                      </p:cMediaNode>
                                    </p:audio>
                                  </p:subTnLst>
                                </p:cTn>
                              </p:par>
                            </p:childTnLst>
                          </p:cTn>
                        </p:par>
                      </p:childTnLst>
                    </p:cTn>
                  </p:par>
                  <p:par>
                    <p:cTn id="299" fill="hold">
                      <p:stCondLst>
                        <p:cond delay="indefinite"/>
                      </p:stCondLst>
                      <p:childTnLst>
                        <p:par>
                          <p:cTn id="300" fill="hold">
                            <p:stCondLst>
                              <p:cond delay="0"/>
                            </p:stCondLst>
                            <p:childTnLst>
                              <p:par>
                                <p:cTn id="301" presetID="3" presetClass="entr" presetSubtype="10" fill="hold" nodeType="clickEffect">
                                  <p:stCondLst>
                                    <p:cond delay="0"/>
                                  </p:stCondLst>
                                  <p:childTnLst>
                                    <p:set>
                                      <p:cBhvr>
                                        <p:cTn id="302" dur="1" fill="hold">
                                          <p:stCondLst>
                                            <p:cond delay="0"/>
                                          </p:stCondLst>
                                        </p:cTn>
                                        <p:tgtEl>
                                          <p:spTgt spid="34"/>
                                        </p:tgtEl>
                                        <p:attrNameLst>
                                          <p:attrName>style.visibility</p:attrName>
                                        </p:attrNameLst>
                                      </p:cBhvr>
                                      <p:to>
                                        <p:strVal val="visible"/>
                                      </p:to>
                                    </p:set>
                                    <p:animEffect transition="in" filter="blinds(horizontal)">
                                      <p:cBhvr>
                                        <p:cTn id="303" dur="500"/>
                                        <p:tgtEl>
                                          <p:spTgt spid="34"/>
                                        </p:tgtEl>
                                      </p:cBhvr>
                                    </p:animEffect>
                                  </p:childTnLst>
                                  <p:subTnLst>
                                    <p:audio>
                                      <p:cMediaNode>
                                        <p:cTn display="0" masterRel="sameClick">
                                          <p:stCondLst>
                                            <p:cond evt="begin" delay="0">
                                              <p:tn val="301"/>
                                            </p:cond>
                                          </p:stCondLst>
                                          <p:endCondLst>
                                            <p:cond evt="onStopAudio" delay="0">
                                              <p:tgtEl>
                                                <p:sldTgt/>
                                              </p:tgtEl>
                                            </p:cond>
                                          </p:endCondLst>
                                        </p:cTn>
                                        <p:tgtEl>
                                          <p:sndTgt r:embed="rId7" name="1316 - whistle up.wav"/>
                                        </p:tgtEl>
                                      </p:cMediaNode>
                                    </p:audio>
                                  </p:subTnLst>
                                </p:cTn>
                              </p:par>
                            </p:childTnLst>
                          </p:cTn>
                        </p:par>
                      </p:childTnLst>
                    </p:cTn>
                  </p:par>
                  <p:par>
                    <p:cTn id="304" fill="hold">
                      <p:stCondLst>
                        <p:cond delay="indefinite"/>
                      </p:stCondLst>
                      <p:childTnLst>
                        <p:par>
                          <p:cTn id="305" fill="hold">
                            <p:stCondLst>
                              <p:cond delay="0"/>
                            </p:stCondLst>
                            <p:childTnLst>
                              <p:par>
                                <p:cTn id="306" presetID="3" presetClass="entr" presetSubtype="10" fill="hold" nodeType="clickEffect">
                                  <p:stCondLst>
                                    <p:cond delay="0"/>
                                  </p:stCondLst>
                                  <p:childTnLst>
                                    <p:set>
                                      <p:cBhvr>
                                        <p:cTn id="307" dur="1" fill="hold">
                                          <p:stCondLst>
                                            <p:cond delay="0"/>
                                          </p:stCondLst>
                                        </p:cTn>
                                        <p:tgtEl>
                                          <p:spTgt spid="35"/>
                                        </p:tgtEl>
                                        <p:attrNameLst>
                                          <p:attrName>style.visibility</p:attrName>
                                        </p:attrNameLst>
                                      </p:cBhvr>
                                      <p:to>
                                        <p:strVal val="visible"/>
                                      </p:to>
                                    </p:set>
                                    <p:animEffect transition="in" filter="blinds(horizontal)">
                                      <p:cBhvr>
                                        <p:cTn id="308" dur="500"/>
                                        <p:tgtEl>
                                          <p:spTgt spid="35"/>
                                        </p:tgtEl>
                                      </p:cBhvr>
                                    </p:animEffect>
                                  </p:childTnLst>
                                  <p:subTnLst>
                                    <p:audio>
                                      <p:cMediaNode>
                                        <p:cTn display="0" masterRel="sameClick">
                                          <p:stCondLst>
                                            <p:cond evt="begin" delay="0">
                                              <p:tn val="306"/>
                                            </p:cond>
                                          </p:stCondLst>
                                          <p:endCondLst>
                                            <p:cond evt="onStopAudio" delay="0">
                                              <p:tgtEl>
                                                <p:sldTgt/>
                                              </p:tgtEl>
                                            </p:cond>
                                          </p:endCondLst>
                                        </p:cTn>
                                        <p:tgtEl>
                                          <p:sndTgt r:embed="rId7" name="1316 - whistle up.wav"/>
                                        </p:tgtEl>
                                      </p:cMediaNode>
                                    </p:audio>
                                  </p:subTnLst>
                                </p:cTn>
                              </p:par>
                            </p:childTnLst>
                          </p:cTn>
                        </p:par>
                      </p:childTnLst>
                    </p:cTn>
                  </p:par>
                  <p:par>
                    <p:cTn id="309" fill="hold">
                      <p:stCondLst>
                        <p:cond delay="indefinite"/>
                      </p:stCondLst>
                      <p:childTnLst>
                        <p:par>
                          <p:cTn id="310" fill="hold">
                            <p:stCondLst>
                              <p:cond delay="0"/>
                            </p:stCondLst>
                            <p:childTnLst>
                              <p:par>
                                <p:cTn id="311" presetID="3" presetClass="entr" presetSubtype="10" fill="hold" nodeType="clickEffect">
                                  <p:stCondLst>
                                    <p:cond delay="0"/>
                                  </p:stCondLst>
                                  <p:childTnLst>
                                    <p:set>
                                      <p:cBhvr>
                                        <p:cTn id="312" dur="1" fill="hold">
                                          <p:stCondLst>
                                            <p:cond delay="0"/>
                                          </p:stCondLst>
                                        </p:cTn>
                                        <p:tgtEl>
                                          <p:spTgt spid="37"/>
                                        </p:tgtEl>
                                        <p:attrNameLst>
                                          <p:attrName>style.visibility</p:attrName>
                                        </p:attrNameLst>
                                      </p:cBhvr>
                                      <p:to>
                                        <p:strVal val="visible"/>
                                      </p:to>
                                    </p:set>
                                    <p:animEffect transition="in" filter="blinds(horizontal)">
                                      <p:cBhvr>
                                        <p:cTn id="313" dur="500"/>
                                        <p:tgtEl>
                                          <p:spTgt spid="37"/>
                                        </p:tgtEl>
                                      </p:cBhvr>
                                    </p:animEffect>
                                  </p:childTnLst>
                                  <p:subTnLst>
                                    <p:audio>
                                      <p:cMediaNode>
                                        <p:cTn display="0" masterRel="sameClick">
                                          <p:stCondLst>
                                            <p:cond evt="begin" delay="0">
                                              <p:tn val="311"/>
                                            </p:cond>
                                          </p:stCondLst>
                                          <p:endCondLst>
                                            <p:cond evt="onStopAudio" delay="0">
                                              <p:tgtEl>
                                                <p:sldTgt/>
                                              </p:tgtEl>
                                            </p:cond>
                                          </p:endCondLst>
                                        </p:cTn>
                                        <p:tgtEl>
                                          <p:sndTgt r:embed="rId7" name="1316 - whistle up.wav"/>
                                        </p:tgtEl>
                                      </p:cMediaNode>
                                    </p:audio>
                                  </p:subTnLst>
                                </p:cTn>
                              </p:par>
                            </p:childTnLst>
                          </p:cTn>
                        </p:par>
                      </p:childTnLst>
                    </p:cTn>
                  </p:par>
                  <p:par>
                    <p:cTn id="314" fill="hold">
                      <p:stCondLst>
                        <p:cond delay="indefinite"/>
                      </p:stCondLst>
                      <p:childTnLst>
                        <p:par>
                          <p:cTn id="315" fill="hold">
                            <p:stCondLst>
                              <p:cond delay="0"/>
                            </p:stCondLst>
                            <p:childTnLst>
                              <p:par>
                                <p:cTn id="316" presetID="3" presetClass="entr" presetSubtype="10" fill="hold" nodeType="clickEffect">
                                  <p:stCondLst>
                                    <p:cond delay="0"/>
                                  </p:stCondLst>
                                  <p:childTnLst>
                                    <p:set>
                                      <p:cBhvr>
                                        <p:cTn id="317" dur="1" fill="hold">
                                          <p:stCondLst>
                                            <p:cond delay="0"/>
                                          </p:stCondLst>
                                        </p:cTn>
                                        <p:tgtEl>
                                          <p:spTgt spid="58"/>
                                        </p:tgtEl>
                                        <p:attrNameLst>
                                          <p:attrName>style.visibility</p:attrName>
                                        </p:attrNameLst>
                                      </p:cBhvr>
                                      <p:to>
                                        <p:strVal val="visible"/>
                                      </p:to>
                                    </p:set>
                                    <p:animEffect transition="in" filter="blinds(horizontal)">
                                      <p:cBhvr>
                                        <p:cTn id="318" dur="500"/>
                                        <p:tgtEl>
                                          <p:spTgt spid="58"/>
                                        </p:tgtEl>
                                      </p:cBhvr>
                                    </p:animEffect>
                                  </p:childTnLst>
                                  <p:subTnLst>
                                    <p:audio>
                                      <p:cMediaNode>
                                        <p:cTn display="0" masterRel="sameClick">
                                          <p:stCondLst>
                                            <p:cond evt="begin" delay="0">
                                              <p:tn val="316"/>
                                            </p:cond>
                                          </p:stCondLst>
                                          <p:endCondLst>
                                            <p:cond evt="onStopAudio" delay="0">
                                              <p:tgtEl>
                                                <p:sldTgt/>
                                              </p:tgtEl>
                                            </p:cond>
                                          </p:endCondLst>
                                        </p:cTn>
                                        <p:tgtEl>
                                          <p:sndTgt r:embed="rId7" name="1316 - whistle up.wav"/>
                                        </p:tgtEl>
                                      </p:cMediaNode>
                                    </p:audio>
                                  </p:subTnLst>
                                </p:cTn>
                              </p:par>
                            </p:childTnLst>
                          </p:cTn>
                        </p:par>
                      </p:childTnLst>
                    </p:cTn>
                  </p:par>
                  <p:par>
                    <p:cTn id="319" fill="hold">
                      <p:stCondLst>
                        <p:cond delay="indefinite"/>
                      </p:stCondLst>
                      <p:childTnLst>
                        <p:par>
                          <p:cTn id="320" fill="hold">
                            <p:stCondLst>
                              <p:cond delay="0"/>
                            </p:stCondLst>
                            <p:childTnLst>
                              <p:par>
                                <p:cTn id="321" presetID="3" presetClass="entr" presetSubtype="10" fill="hold" nodeType="clickEffect">
                                  <p:stCondLst>
                                    <p:cond delay="0"/>
                                  </p:stCondLst>
                                  <p:childTnLst>
                                    <p:set>
                                      <p:cBhvr>
                                        <p:cTn id="322" dur="1" fill="hold">
                                          <p:stCondLst>
                                            <p:cond delay="0"/>
                                          </p:stCondLst>
                                        </p:cTn>
                                        <p:tgtEl>
                                          <p:spTgt spid="59"/>
                                        </p:tgtEl>
                                        <p:attrNameLst>
                                          <p:attrName>style.visibility</p:attrName>
                                        </p:attrNameLst>
                                      </p:cBhvr>
                                      <p:to>
                                        <p:strVal val="visible"/>
                                      </p:to>
                                    </p:set>
                                    <p:animEffect transition="in" filter="blinds(horizontal)">
                                      <p:cBhvr>
                                        <p:cTn id="323" dur="500"/>
                                        <p:tgtEl>
                                          <p:spTgt spid="59"/>
                                        </p:tgtEl>
                                      </p:cBhvr>
                                    </p:animEffect>
                                  </p:childTnLst>
                                  <p:subTnLst>
                                    <p:audio>
                                      <p:cMediaNode>
                                        <p:cTn display="0" masterRel="sameClick">
                                          <p:stCondLst>
                                            <p:cond evt="begin" delay="0">
                                              <p:tn val="321"/>
                                            </p:cond>
                                          </p:stCondLst>
                                          <p:endCondLst>
                                            <p:cond evt="onStopAudio" delay="0">
                                              <p:tgtEl>
                                                <p:sldTgt/>
                                              </p:tgtEl>
                                            </p:cond>
                                          </p:endCondLst>
                                        </p:cTn>
                                        <p:tgtEl>
                                          <p:sndTgt r:embed="rId7" name="1316 - whistle up.wav"/>
                                        </p:tgtEl>
                                      </p:cMediaNode>
                                    </p:audio>
                                  </p:subTnLst>
                                </p:cTn>
                              </p:par>
                            </p:childTnLst>
                          </p:cTn>
                        </p:par>
                      </p:childTnLst>
                    </p:cTn>
                  </p:par>
                  <p:par>
                    <p:cTn id="324" fill="hold">
                      <p:stCondLst>
                        <p:cond delay="indefinite"/>
                      </p:stCondLst>
                      <p:childTnLst>
                        <p:par>
                          <p:cTn id="325" fill="hold">
                            <p:stCondLst>
                              <p:cond delay="0"/>
                            </p:stCondLst>
                            <p:childTnLst>
                              <p:par>
                                <p:cTn id="326" presetID="3" presetClass="entr" presetSubtype="10" fill="hold" nodeType="clickEffect">
                                  <p:stCondLst>
                                    <p:cond delay="0"/>
                                  </p:stCondLst>
                                  <p:childTnLst>
                                    <p:set>
                                      <p:cBhvr>
                                        <p:cTn id="327" dur="1" fill="hold">
                                          <p:stCondLst>
                                            <p:cond delay="0"/>
                                          </p:stCondLst>
                                        </p:cTn>
                                        <p:tgtEl>
                                          <p:spTgt spid="65"/>
                                        </p:tgtEl>
                                        <p:attrNameLst>
                                          <p:attrName>style.visibility</p:attrName>
                                        </p:attrNameLst>
                                      </p:cBhvr>
                                      <p:to>
                                        <p:strVal val="visible"/>
                                      </p:to>
                                    </p:set>
                                    <p:animEffect transition="in" filter="blinds(horizontal)">
                                      <p:cBhvr>
                                        <p:cTn id="328" dur="500"/>
                                        <p:tgtEl>
                                          <p:spTgt spid="65"/>
                                        </p:tgtEl>
                                      </p:cBhvr>
                                    </p:animEffect>
                                  </p:childTnLst>
                                  <p:subTnLst>
                                    <p:audio>
                                      <p:cMediaNode>
                                        <p:cTn display="0" masterRel="sameClick">
                                          <p:stCondLst>
                                            <p:cond evt="begin" delay="0">
                                              <p:tn val="326"/>
                                            </p:cond>
                                          </p:stCondLst>
                                          <p:endCondLst>
                                            <p:cond evt="onStopAudio" delay="0">
                                              <p:tgtEl>
                                                <p:sldTgt/>
                                              </p:tgtEl>
                                            </p:cond>
                                          </p:endCondLst>
                                        </p:cTn>
                                        <p:tgtEl>
                                          <p:sndTgt r:embed="rId7" name="1316 - whistle up.wav"/>
                                        </p:tgtEl>
                                      </p:cMediaNode>
                                    </p:audio>
                                  </p:subTnLst>
                                </p:cTn>
                              </p:par>
                            </p:childTnLst>
                          </p:cTn>
                        </p:par>
                      </p:childTnLst>
                    </p:cTn>
                  </p:par>
                  <p:par>
                    <p:cTn id="329" fill="hold">
                      <p:stCondLst>
                        <p:cond delay="indefinite"/>
                      </p:stCondLst>
                      <p:childTnLst>
                        <p:par>
                          <p:cTn id="330" fill="hold">
                            <p:stCondLst>
                              <p:cond delay="0"/>
                            </p:stCondLst>
                            <p:childTnLst>
                              <p:par>
                                <p:cTn id="331" presetID="3" presetClass="entr" presetSubtype="10" fill="hold" nodeType="clickEffect">
                                  <p:stCondLst>
                                    <p:cond delay="0"/>
                                  </p:stCondLst>
                                  <p:childTnLst>
                                    <p:set>
                                      <p:cBhvr>
                                        <p:cTn id="332" dur="1" fill="hold">
                                          <p:stCondLst>
                                            <p:cond delay="0"/>
                                          </p:stCondLst>
                                        </p:cTn>
                                        <p:tgtEl>
                                          <p:spTgt spid="66"/>
                                        </p:tgtEl>
                                        <p:attrNameLst>
                                          <p:attrName>style.visibility</p:attrName>
                                        </p:attrNameLst>
                                      </p:cBhvr>
                                      <p:to>
                                        <p:strVal val="visible"/>
                                      </p:to>
                                    </p:set>
                                    <p:animEffect transition="in" filter="blinds(horizontal)">
                                      <p:cBhvr>
                                        <p:cTn id="333" dur="500"/>
                                        <p:tgtEl>
                                          <p:spTgt spid="66"/>
                                        </p:tgtEl>
                                      </p:cBhvr>
                                    </p:animEffect>
                                  </p:childTnLst>
                                  <p:subTnLst>
                                    <p:audio>
                                      <p:cMediaNode>
                                        <p:cTn display="0" masterRel="sameClick">
                                          <p:stCondLst>
                                            <p:cond evt="begin" delay="0">
                                              <p:tn val="331"/>
                                            </p:cond>
                                          </p:stCondLst>
                                          <p:endCondLst>
                                            <p:cond evt="onStopAudio" delay="0">
                                              <p:tgtEl>
                                                <p:sldTgt/>
                                              </p:tgtEl>
                                            </p:cond>
                                          </p:endCondLst>
                                        </p:cTn>
                                        <p:tgtEl>
                                          <p:sndTgt r:embed="rId7" name="1316 - whistle up.wav"/>
                                        </p:tgtEl>
                                      </p:cMediaNode>
                                    </p:audio>
                                  </p:subTnLst>
                                </p:cTn>
                              </p:par>
                            </p:childTnLst>
                          </p:cTn>
                        </p:par>
                      </p:childTnLst>
                    </p:cTn>
                  </p:par>
                  <p:par>
                    <p:cTn id="334" fill="hold">
                      <p:stCondLst>
                        <p:cond delay="indefinite"/>
                      </p:stCondLst>
                      <p:childTnLst>
                        <p:par>
                          <p:cTn id="335" fill="hold">
                            <p:stCondLst>
                              <p:cond delay="0"/>
                            </p:stCondLst>
                            <p:childTnLst>
                              <p:par>
                                <p:cTn id="336" presetID="3" presetClass="entr" presetSubtype="10" fill="hold" nodeType="clickEffect">
                                  <p:stCondLst>
                                    <p:cond delay="0"/>
                                  </p:stCondLst>
                                  <p:childTnLst>
                                    <p:set>
                                      <p:cBhvr>
                                        <p:cTn id="337" dur="1" fill="hold">
                                          <p:stCondLst>
                                            <p:cond delay="0"/>
                                          </p:stCondLst>
                                        </p:cTn>
                                        <p:tgtEl>
                                          <p:spTgt spid="67"/>
                                        </p:tgtEl>
                                        <p:attrNameLst>
                                          <p:attrName>style.visibility</p:attrName>
                                        </p:attrNameLst>
                                      </p:cBhvr>
                                      <p:to>
                                        <p:strVal val="visible"/>
                                      </p:to>
                                    </p:set>
                                    <p:animEffect transition="in" filter="blinds(horizontal)">
                                      <p:cBhvr>
                                        <p:cTn id="338" dur="500"/>
                                        <p:tgtEl>
                                          <p:spTgt spid="67"/>
                                        </p:tgtEl>
                                      </p:cBhvr>
                                    </p:animEffect>
                                  </p:childTnLst>
                                  <p:subTnLst>
                                    <p:audio>
                                      <p:cMediaNode>
                                        <p:cTn display="0" masterRel="sameClick">
                                          <p:stCondLst>
                                            <p:cond evt="begin" delay="0">
                                              <p:tn val="336"/>
                                            </p:cond>
                                          </p:stCondLst>
                                          <p:endCondLst>
                                            <p:cond evt="onStopAudio" delay="0">
                                              <p:tgtEl>
                                                <p:sldTgt/>
                                              </p:tgtEl>
                                            </p:cond>
                                          </p:endCondLst>
                                        </p:cTn>
                                        <p:tgtEl>
                                          <p:sndTgt r:embed="rId7" name="1316 - whistle up.wav"/>
                                        </p:tgtEl>
                                      </p:cMediaNode>
                                    </p:audio>
                                  </p:subTnLst>
                                </p:cTn>
                              </p:par>
                            </p:childTnLst>
                          </p:cTn>
                        </p:par>
                      </p:childTnLst>
                    </p:cTn>
                  </p:par>
                  <p:par>
                    <p:cTn id="339" fill="hold">
                      <p:stCondLst>
                        <p:cond delay="indefinite"/>
                      </p:stCondLst>
                      <p:childTnLst>
                        <p:par>
                          <p:cTn id="340" fill="hold">
                            <p:stCondLst>
                              <p:cond delay="0"/>
                            </p:stCondLst>
                            <p:childTnLst>
                              <p:par>
                                <p:cTn id="341" presetID="3" presetClass="entr" presetSubtype="10" fill="hold" nodeType="clickEffect">
                                  <p:stCondLst>
                                    <p:cond delay="0"/>
                                  </p:stCondLst>
                                  <p:childTnLst>
                                    <p:set>
                                      <p:cBhvr>
                                        <p:cTn id="342" dur="1" fill="hold">
                                          <p:stCondLst>
                                            <p:cond delay="0"/>
                                          </p:stCondLst>
                                        </p:cTn>
                                        <p:tgtEl>
                                          <p:spTgt spid="68"/>
                                        </p:tgtEl>
                                        <p:attrNameLst>
                                          <p:attrName>style.visibility</p:attrName>
                                        </p:attrNameLst>
                                      </p:cBhvr>
                                      <p:to>
                                        <p:strVal val="visible"/>
                                      </p:to>
                                    </p:set>
                                    <p:animEffect transition="in" filter="blinds(horizontal)">
                                      <p:cBhvr>
                                        <p:cTn id="343" dur="500"/>
                                        <p:tgtEl>
                                          <p:spTgt spid="68"/>
                                        </p:tgtEl>
                                      </p:cBhvr>
                                    </p:animEffect>
                                  </p:childTnLst>
                                  <p:subTnLst>
                                    <p:audio>
                                      <p:cMediaNode>
                                        <p:cTn display="0" masterRel="sameClick">
                                          <p:stCondLst>
                                            <p:cond evt="begin" delay="0">
                                              <p:tn val="341"/>
                                            </p:cond>
                                          </p:stCondLst>
                                          <p:endCondLst>
                                            <p:cond evt="onStopAudio" delay="0">
                                              <p:tgtEl>
                                                <p:sldTgt/>
                                              </p:tgtEl>
                                            </p:cond>
                                          </p:endCondLst>
                                        </p:cTn>
                                        <p:tgtEl>
                                          <p:sndTgt r:embed="rId7" name="1316 - whistle up.wav"/>
                                        </p:tgtEl>
                                      </p:cMediaNode>
                                    </p:audio>
                                  </p:subTnLst>
                                </p:cTn>
                              </p:par>
                            </p:childTnLst>
                          </p:cTn>
                        </p:par>
                      </p:childTnLst>
                    </p:cTn>
                  </p:par>
                  <p:par>
                    <p:cTn id="344" fill="hold">
                      <p:stCondLst>
                        <p:cond delay="indefinite"/>
                      </p:stCondLst>
                      <p:childTnLst>
                        <p:par>
                          <p:cTn id="345" fill="hold">
                            <p:stCondLst>
                              <p:cond delay="0"/>
                            </p:stCondLst>
                            <p:childTnLst>
                              <p:par>
                                <p:cTn id="346" presetID="3" presetClass="entr" presetSubtype="10" fill="hold" nodeType="clickEffect">
                                  <p:stCondLst>
                                    <p:cond delay="0"/>
                                  </p:stCondLst>
                                  <p:childTnLst>
                                    <p:set>
                                      <p:cBhvr>
                                        <p:cTn id="347" dur="1" fill="hold">
                                          <p:stCondLst>
                                            <p:cond delay="0"/>
                                          </p:stCondLst>
                                        </p:cTn>
                                        <p:tgtEl>
                                          <p:spTgt spid="69"/>
                                        </p:tgtEl>
                                        <p:attrNameLst>
                                          <p:attrName>style.visibility</p:attrName>
                                        </p:attrNameLst>
                                      </p:cBhvr>
                                      <p:to>
                                        <p:strVal val="visible"/>
                                      </p:to>
                                    </p:set>
                                    <p:animEffect transition="in" filter="blinds(horizontal)">
                                      <p:cBhvr>
                                        <p:cTn id="348" dur="500"/>
                                        <p:tgtEl>
                                          <p:spTgt spid="69"/>
                                        </p:tgtEl>
                                      </p:cBhvr>
                                    </p:animEffect>
                                  </p:childTnLst>
                                  <p:subTnLst>
                                    <p:audio>
                                      <p:cMediaNode>
                                        <p:cTn display="0" masterRel="sameClick">
                                          <p:stCondLst>
                                            <p:cond evt="begin" delay="0">
                                              <p:tn val="346"/>
                                            </p:cond>
                                          </p:stCondLst>
                                          <p:endCondLst>
                                            <p:cond evt="onStopAudio" delay="0">
                                              <p:tgtEl>
                                                <p:sldTgt/>
                                              </p:tgtEl>
                                            </p:cond>
                                          </p:endCondLst>
                                        </p:cTn>
                                        <p:tgtEl>
                                          <p:sndTgt r:embed="rId7" name="1316 - whistle up.wav"/>
                                        </p:tgtEl>
                                      </p:cMediaNode>
                                    </p:audio>
                                  </p:subTnLst>
                                </p:cTn>
                              </p:par>
                            </p:childTnLst>
                          </p:cTn>
                        </p:par>
                      </p:childTnLst>
                    </p:cTn>
                  </p:par>
                  <p:par>
                    <p:cTn id="349" fill="hold">
                      <p:stCondLst>
                        <p:cond delay="indefinite"/>
                      </p:stCondLst>
                      <p:childTnLst>
                        <p:par>
                          <p:cTn id="350" fill="hold">
                            <p:stCondLst>
                              <p:cond delay="0"/>
                            </p:stCondLst>
                            <p:childTnLst>
                              <p:par>
                                <p:cTn id="351" presetID="3" presetClass="entr" presetSubtype="10" fill="hold" nodeType="clickEffect">
                                  <p:stCondLst>
                                    <p:cond delay="0"/>
                                  </p:stCondLst>
                                  <p:childTnLst>
                                    <p:set>
                                      <p:cBhvr>
                                        <p:cTn id="352" dur="1" fill="hold">
                                          <p:stCondLst>
                                            <p:cond delay="0"/>
                                          </p:stCondLst>
                                        </p:cTn>
                                        <p:tgtEl>
                                          <p:spTgt spid="71"/>
                                        </p:tgtEl>
                                        <p:attrNameLst>
                                          <p:attrName>style.visibility</p:attrName>
                                        </p:attrNameLst>
                                      </p:cBhvr>
                                      <p:to>
                                        <p:strVal val="visible"/>
                                      </p:to>
                                    </p:set>
                                    <p:animEffect transition="in" filter="blinds(horizontal)">
                                      <p:cBhvr>
                                        <p:cTn id="353" dur="500"/>
                                        <p:tgtEl>
                                          <p:spTgt spid="71"/>
                                        </p:tgtEl>
                                      </p:cBhvr>
                                    </p:animEffect>
                                  </p:childTnLst>
                                  <p:subTnLst>
                                    <p:audio>
                                      <p:cMediaNode>
                                        <p:cTn display="0" masterRel="sameClick">
                                          <p:stCondLst>
                                            <p:cond evt="begin" delay="0">
                                              <p:tn val="351"/>
                                            </p:cond>
                                          </p:stCondLst>
                                          <p:endCondLst>
                                            <p:cond evt="onStopAudio" delay="0">
                                              <p:tgtEl>
                                                <p:sldTgt/>
                                              </p:tgtEl>
                                            </p:cond>
                                          </p:endCondLst>
                                        </p:cTn>
                                        <p:tgtEl>
                                          <p:sndTgt r:embed="rId7" name="1316 - whistle up.wav"/>
                                        </p:tgtEl>
                                      </p:cMediaNode>
                                    </p:audio>
                                  </p:subTnLst>
                                </p:cTn>
                              </p:par>
                            </p:childTnLst>
                          </p:cTn>
                        </p:par>
                      </p:childTnLst>
                    </p:cTn>
                  </p:par>
                  <p:par>
                    <p:cTn id="354" fill="hold">
                      <p:stCondLst>
                        <p:cond delay="indefinite"/>
                      </p:stCondLst>
                      <p:childTnLst>
                        <p:par>
                          <p:cTn id="355" fill="hold">
                            <p:stCondLst>
                              <p:cond delay="0"/>
                            </p:stCondLst>
                            <p:childTnLst>
                              <p:par>
                                <p:cTn id="356" presetID="3" presetClass="entr" presetSubtype="10" fill="hold" nodeType="clickEffect">
                                  <p:stCondLst>
                                    <p:cond delay="0"/>
                                  </p:stCondLst>
                                  <p:childTnLst>
                                    <p:set>
                                      <p:cBhvr>
                                        <p:cTn id="357" dur="1" fill="hold">
                                          <p:stCondLst>
                                            <p:cond delay="0"/>
                                          </p:stCondLst>
                                        </p:cTn>
                                        <p:tgtEl>
                                          <p:spTgt spid="72"/>
                                        </p:tgtEl>
                                        <p:attrNameLst>
                                          <p:attrName>style.visibility</p:attrName>
                                        </p:attrNameLst>
                                      </p:cBhvr>
                                      <p:to>
                                        <p:strVal val="visible"/>
                                      </p:to>
                                    </p:set>
                                    <p:animEffect transition="in" filter="blinds(horizontal)">
                                      <p:cBhvr>
                                        <p:cTn id="358" dur="500"/>
                                        <p:tgtEl>
                                          <p:spTgt spid="72"/>
                                        </p:tgtEl>
                                      </p:cBhvr>
                                    </p:animEffect>
                                  </p:childTnLst>
                                  <p:subTnLst>
                                    <p:audio>
                                      <p:cMediaNode>
                                        <p:cTn display="0" masterRel="sameClick">
                                          <p:stCondLst>
                                            <p:cond evt="begin" delay="0">
                                              <p:tn val="356"/>
                                            </p:cond>
                                          </p:stCondLst>
                                          <p:endCondLst>
                                            <p:cond evt="onStopAudio" delay="0">
                                              <p:tgtEl>
                                                <p:sldTgt/>
                                              </p:tgtEl>
                                            </p:cond>
                                          </p:endCondLst>
                                        </p:cTn>
                                        <p:tgtEl>
                                          <p:sndTgt r:embed="rId7" name="1316 - whistle up.wav"/>
                                        </p:tgtEl>
                                      </p:cMediaNode>
                                    </p:audio>
                                  </p:subTnLst>
                                </p:cTn>
                              </p:par>
                            </p:childTnLst>
                          </p:cTn>
                        </p:par>
                      </p:childTnLst>
                    </p:cTn>
                  </p:par>
                  <p:par>
                    <p:cTn id="359" fill="hold">
                      <p:stCondLst>
                        <p:cond delay="indefinite"/>
                      </p:stCondLst>
                      <p:childTnLst>
                        <p:par>
                          <p:cTn id="360" fill="hold">
                            <p:stCondLst>
                              <p:cond delay="0"/>
                            </p:stCondLst>
                            <p:childTnLst>
                              <p:par>
                                <p:cTn id="361" presetID="3" presetClass="entr" presetSubtype="10" fill="hold" nodeType="clickEffect">
                                  <p:stCondLst>
                                    <p:cond delay="0"/>
                                  </p:stCondLst>
                                  <p:childTnLst>
                                    <p:set>
                                      <p:cBhvr>
                                        <p:cTn id="362" dur="1" fill="hold">
                                          <p:stCondLst>
                                            <p:cond delay="0"/>
                                          </p:stCondLst>
                                        </p:cTn>
                                        <p:tgtEl>
                                          <p:spTgt spid="74"/>
                                        </p:tgtEl>
                                        <p:attrNameLst>
                                          <p:attrName>style.visibility</p:attrName>
                                        </p:attrNameLst>
                                      </p:cBhvr>
                                      <p:to>
                                        <p:strVal val="visible"/>
                                      </p:to>
                                    </p:set>
                                    <p:animEffect transition="in" filter="blinds(horizontal)">
                                      <p:cBhvr>
                                        <p:cTn id="363" dur="500"/>
                                        <p:tgtEl>
                                          <p:spTgt spid="74"/>
                                        </p:tgtEl>
                                      </p:cBhvr>
                                    </p:animEffect>
                                  </p:childTnLst>
                                  <p:subTnLst>
                                    <p:audio>
                                      <p:cMediaNode>
                                        <p:cTn display="0" masterRel="sameClick">
                                          <p:stCondLst>
                                            <p:cond evt="begin" delay="0">
                                              <p:tn val="361"/>
                                            </p:cond>
                                          </p:stCondLst>
                                          <p:endCondLst>
                                            <p:cond evt="onStopAudio" delay="0">
                                              <p:tgtEl>
                                                <p:sldTgt/>
                                              </p:tgtEl>
                                            </p:cond>
                                          </p:endCondLst>
                                        </p:cTn>
                                        <p:tgtEl>
                                          <p:sndTgt r:embed="rId6" name="Whop.wav"/>
                                        </p:tgtEl>
                                      </p:cMediaNode>
                                    </p:audio>
                                  </p:subTnLst>
                                </p:cTn>
                              </p:par>
                            </p:childTnLst>
                          </p:cTn>
                        </p:par>
                        <p:par>
                          <p:cTn id="364" fill="hold">
                            <p:stCondLst>
                              <p:cond delay="500"/>
                            </p:stCondLst>
                            <p:childTnLst>
                              <p:par>
                                <p:cTn id="365" presetID="47" presetClass="entr" presetSubtype="0" fill="hold" grpId="0" nodeType="afterEffect">
                                  <p:stCondLst>
                                    <p:cond delay="0"/>
                                  </p:stCondLst>
                                  <p:childTnLst>
                                    <p:set>
                                      <p:cBhvr>
                                        <p:cTn id="366" dur="1" fill="hold">
                                          <p:stCondLst>
                                            <p:cond delay="0"/>
                                          </p:stCondLst>
                                        </p:cTn>
                                        <p:tgtEl>
                                          <p:spTgt spid="7"/>
                                        </p:tgtEl>
                                        <p:attrNameLst>
                                          <p:attrName>style.visibility</p:attrName>
                                        </p:attrNameLst>
                                      </p:cBhvr>
                                      <p:to>
                                        <p:strVal val="visible"/>
                                      </p:to>
                                    </p:set>
                                    <p:animEffect transition="in" filter="fade">
                                      <p:cBhvr>
                                        <p:cTn id="367" dur="1000"/>
                                        <p:tgtEl>
                                          <p:spTgt spid="7"/>
                                        </p:tgtEl>
                                      </p:cBhvr>
                                    </p:animEffect>
                                    <p:anim calcmode="lin" valueType="num">
                                      <p:cBhvr>
                                        <p:cTn id="368" dur="1000" fill="hold"/>
                                        <p:tgtEl>
                                          <p:spTgt spid="7"/>
                                        </p:tgtEl>
                                        <p:attrNameLst>
                                          <p:attrName>ppt_x</p:attrName>
                                        </p:attrNameLst>
                                      </p:cBhvr>
                                      <p:tavLst>
                                        <p:tav tm="0">
                                          <p:val>
                                            <p:strVal val="#ppt_x"/>
                                          </p:val>
                                        </p:tav>
                                        <p:tav tm="100000">
                                          <p:val>
                                            <p:strVal val="#ppt_x"/>
                                          </p:val>
                                        </p:tav>
                                      </p:tavLst>
                                    </p:anim>
                                    <p:anim calcmode="lin" valueType="num">
                                      <p:cBhvr>
                                        <p:cTn id="36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5"/>
                                            </p:cond>
                                          </p:stCondLst>
                                          <p:endCondLst>
                                            <p:cond evt="onStopAudio" delay="0">
                                              <p:tgtEl>
                                                <p:sldTgt/>
                                              </p:tgtEl>
                                            </p:cond>
                                          </p:endCondLst>
                                        </p:cTn>
                                        <p:tgtEl>
                                          <p:sndTgt r:embed="rId8" name="0068 - applause.wav"/>
                                        </p:tgtEl>
                                      </p:cMediaNode>
                                    </p:audio>
                                  </p:subTnLst>
                                </p:cTn>
                              </p:par>
                              <p:par>
                                <p:cTn id="370" presetID="3" presetClass="entr" presetSubtype="10" fill="hold" nodeType="withEffect">
                                  <p:stCondLst>
                                    <p:cond delay="0"/>
                                  </p:stCondLst>
                                  <p:childTnLst>
                                    <p:set>
                                      <p:cBhvr>
                                        <p:cTn id="371" dur="1" fill="hold">
                                          <p:stCondLst>
                                            <p:cond delay="0"/>
                                          </p:stCondLst>
                                        </p:cTn>
                                        <p:tgtEl>
                                          <p:spTgt spid="75"/>
                                        </p:tgtEl>
                                        <p:attrNameLst>
                                          <p:attrName>style.visibility</p:attrName>
                                        </p:attrNameLst>
                                      </p:cBhvr>
                                      <p:to>
                                        <p:strVal val="visible"/>
                                      </p:to>
                                    </p:set>
                                    <p:animEffect transition="in" filter="blinds(horizontal)">
                                      <p:cBhvr>
                                        <p:cTn id="37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457200" y="1447800"/>
            <a:ext cx="10058400" cy="4495800"/>
          </a:xfrm>
          <a:prstGeom prst="roundRect">
            <a:avLst/>
          </a:prstGeom>
          <a:solidFill>
            <a:srgbClr val="FFC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6" name="سحابة 5"/>
          <p:cNvSpPr/>
          <p:nvPr/>
        </p:nvSpPr>
        <p:spPr>
          <a:xfrm rot="788280">
            <a:off x="8062443" y="127986"/>
            <a:ext cx="990600" cy="914400"/>
          </a:xfrm>
          <a:prstGeom prst="cloud">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ar-EG"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شكل بيضاوي 6"/>
          <p:cNvSpPr/>
          <p:nvPr/>
        </p:nvSpPr>
        <p:spPr>
          <a:xfrm>
            <a:off x="-1524000" y="4800600"/>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sp>
        <p:nvSpPr>
          <p:cNvPr id="8" name="مستطيل مستدير الزوايا 7"/>
          <p:cNvSpPr/>
          <p:nvPr/>
        </p:nvSpPr>
        <p:spPr>
          <a:xfrm>
            <a:off x="55054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9" name="مستطيل مستدير الزوايا 8"/>
          <p:cNvSpPr/>
          <p:nvPr/>
        </p:nvSpPr>
        <p:spPr>
          <a:xfrm>
            <a:off x="4591050"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0" name="مستطيل مستدير الزوايا 9"/>
          <p:cNvSpPr/>
          <p:nvPr/>
        </p:nvSpPr>
        <p:spPr>
          <a:xfrm>
            <a:off x="63849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1" name="مستطيل مستدير الزوايا 10"/>
          <p:cNvSpPr/>
          <p:nvPr/>
        </p:nvSpPr>
        <p:spPr>
          <a:xfrm>
            <a:off x="73072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2" name="مستطيل مستدير الزوايا 11"/>
          <p:cNvSpPr/>
          <p:nvPr/>
        </p:nvSpPr>
        <p:spPr>
          <a:xfrm>
            <a:off x="82137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3" name="مستطيل مستدير الزوايا 12"/>
          <p:cNvSpPr/>
          <p:nvPr/>
        </p:nvSpPr>
        <p:spPr>
          <a:xfrm>
            <a:off x="55054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4" name="مستطيل مستدير الزوايا 13"/>
          <p:cNvSpPr/>
          <p:nvPr/>
        </p:nvSpPr>
        <p:spPr>
          <a:xfrm>
            <a:off x="4591050"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5" name="مستطيل مستدير الزوايا 14"/>
          <p:cNvSpPr/>
          <p:nvPr/>
        </p:nvSpPr>
        <p:spPr>
          <a:xfrm>
            <a:off x="63849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6" name="مستطيل مستدير الزوايا 15"/>
          <p:cNvSpPr/>
          <p:nvPr/>
        </p:nvSpPr>
        <p:spPr>
          <a:xfrm>
            <a:off x="73072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17" name="مستطيل مستدير الزوايا 16"/>
          <p:cNvSpPr/>
          <p:nvPr/>
        </p:nvSpPr>
        <p:spPr>
          <a:xfrm>
            <a:off x="82137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18" name="صورة 17" descr="Clipart-Cartoon-Design-04 copy.gif"/>
          <p:cNvPicPr>
            <a:picLocks noChangeAspect="1"/>
          </p:cNvPicPr>
          <p:nvPr/>
        </p:nvPicPr>
        <p:blipFill>
          <a:blip r:embed="rId7" cstate="print"/>
          <a:stretch>
            <a:fillRect/>
          </a:stretch>
        </p:blipFill>
        <p:spPr>
          <a:xfrm>
            <a:off x="8372475" y="2811463"/>
            <a:ext cx="515938" cy="647700"/>
          </a:xfrm>
          <a:prstGeom prst="rect">
            <a:avLst/>
          </a:prstGeom>
          <a:effectLst>
            <a:outerShdw blurRad="50800" dist="38100" dir="10800000" algn="r" rotWithShape="0">
              <a:prstClr val="black">
                <a:alpha val="40000"/>
              </a:prstClr>
            </a:outerShdw>
          </a:effectLst>
        </p:spPr>
      </p:pic>
      <p:pic>
        <p:nvPicPr>
          <p:cNvPr id="19" name="صورة 18" descr="Clipart-Cartoon-Design-04 copy.gif"/>
          <p:cNvPicPr>
            <a:picLocks noChangeAspect="1"/>
          </p:cNvPicPr>
          <p:nvPr/>
        </p:nvPicPr>
        <p:blipFill>
          <a:blip r:embed="rId7" cstate="print"/>
          <a:stretch>
            <a:fillRect/>
          </a:stretch>
        </p:blipFill>
        <p:spPr>
          <a:xfrm>
            <a:off x="7466013" y="2847975"/>
            <a:ext cx="525462" cy="657225"/>
          </a:xfrm>
          <a:prstGeom prst="rect">
            <a:avLst/>
          </a:prstGeom>
          <a:effectLst>
            <a:outerShdw blurRad="50800" dist="38100" dir="10800000" algn="r" rotWithShape="0">
              <a:prstClr val="black">
                <a:alpha val="40000"/>
              </a:prstClr>
            </a:outerShdw>
          </a:effectLst>
        </p:spPr>
      </p:pic>
      <p:pic>
        <p:nvPicPr>
          <p:cNvPr id="20" name="صورة 19" descr="Clipart-Cartoon-Design-04 copy.gif"/>
          <p:cNvPicPr>
            <a:picLocks noChangeAspect="1"/>
          </p:cNvPicPr>
          <p:nvPr/>
        </p:nvPicPr>
        <p:blipFill>
          <a:blip r:embed="rId7" cstate="print"/>
          <a:stretch>
            <a:fillRect/>
          </a:stretch>
        </p:blipFill>
        <p:spPr>
          <a:xfrm>
            <a:off x="6502400" y="2847975"/>
            <a:ext cx="525463" cy="657225"/>
          </a:xfrm>
          <a:prstGeom prst="rect">
            <a:avLst/>
          </a:prstGeom>
          <a:effectLst>
            <a:outerShdw blurRad="50800" dist="38100" dir="10800000" algn="r" rotWithShape="0">
              <a:prstClr val="black">
                <a:alpha val="40000"/>
              </a:prstClr>
            </a:outerShdw>
          </a:effectLst>
        </p:spPr>
      </p:pic>
      <p:pic>
        <p:nvPicPr>
          <p:cNvPr id="21" name="صورة 20" descr="Clipart-Cartoon-Design-04 copy.gif"/>
          <p:cNvPicPr>
            <a:picLocks noChangeAspect="1"/>
          </p:cNvPicPr>
          <p:nvPr/>
        </p:nvPicPr>
        <p:blipFill>
          <a:blip r:embed="rId7" cstate="print"/>
          <a:stretch>
            <a:fillRect/>
          </a:stretch>
        </p:blipFill>
        <p:spPr>
          <a:xfrm>
            <a:off x="5656263" y="2847975"/>
            <a:ext cx="525462" cy="657225"/>
          </a:xfrm>
          <a:prstGeom prst="rect">
            <a:avLst/>
          </a:prstGeom>
          <a:effectLst>
            <a:outerShdw blurRad="50800" dist="38100" dir="10800000" algn="r" rotWithShape="0">
              <a:prstClr val="black">
                <a:alpha val="40000"/>
              </a:prstClr>
            </a:outerShdw>
          </a:effectLst>
        </p:spPr>
      </p:pic>
      <p:pic>
        <p:nvPicPr>
          <p:cNvPr id="22" name="صورة 21" descr="Clipart-Cartoon-Design-04 copy.gif"/>
          <p:cNvPicPr>
            <a:picLocks noChangeAspect="1"/>
          </p:cNvPicPr>
          <p:nvPr/>
        </p:nvPicPr>
        <p:blipFill>
          <a:blip r:embed="rId7" cstate="print"/>
          <a:stretch>
            <a:fillRect/>
          </a:stretch>
        </p:blipFill>
        <p:spPr>
          <a:xfrm>
            <a:off x="4772025" y="2847975"/>
            <a:ext cx="523875" cy="657225"/>
          </a:xfrm>
          <a:prstGeom prst="rect">
            <a:avLst/>
          </a:prstGeom>
          <a:effectLst>
            <a:outerShdw blurRad="50800" dist="38100" dir="10800000" algn="r" rotWithShape="0">
              <a:prstClr val="black">
                <a:alpha val="40000"/>
              </a:prstClr>
            </a:outerShdw>
          </a:effectLst>
        </p:spPr>
      </p:pic>
      <p:pic>
        <p:nvPicPr>
          <p:cNvPr id="23" name="صورة 22" descr="Clipart-Cartoon-Design-04 copy.gif"/>
          <p:cNvPicPr>
            <a:picLocks noChangeAspect="1"/>
          </p:cNvPicPr>
          <p:nvPr/>
        </p:nvPicPr>
        <p:blipFill>
          <a:blip r:embed="rId7" cstate="print"/>
          <a:stretch>
            <a:fillRect/>
          </a:stretch>
        </p:blipFill>
        <p:spPr>
          <a:xfrm>
            <a:off x="8413750" y="3719513"/>
            <a:ext cx="525463" cy="655637"/>
          </a:xfrm>
          <a:prstGeom prst="rect">
            <a:avLst/>
          </a:prstGeom>
          <a:effectLst>
            <a:outerShdw blurRad="50800" dist="38100" dir="10800000" algn="r" rotWithShape="0">
              <a:prstClr val="black">
                <a:alpha val="40000"/>
              </a:prstClr>
            </a:outerShdw>
          </a:effectLst>
        </p:spPr>
      </p:pic>
      <p:sp>
        <p:nvSpPr>
          <p:cNvPr id="24" name="مستطيل مستدير الزوايا 23"/>
          <p:cNvSpPr/>
          <p:nvPr/>
        </p:nvSpPr>
        <p:spPr bwMode="auto">
          <a:xfrm>
            <a:off x="827424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5" name="مستطيل مستدير الزوايا 24"/>
          <p:cNvSpPr/>
          <p:nvPr/>
        </p:nvSpPr>
        <p:spPr bwMode="auto">
          <a:xfrm>
            <a:off x="73598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6" name="مستطيل مستدير الزوايا 25"/>
          <p:cNvSpPr/>
          <p:nvPr/>
        </p:nvSpPr>
        <p:spPr bwMode="auto">
          <a:xfrm>
            <a:off x="6521649"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7" name="مستطيل مستدير الزوايا 26"/>
          <p:cNvSpPr/>
          <p:nvPr/>
        </p:nvSpPr>
        <p:spPr bwMode="auto">
          <a:xfrm>
            <a:off x="56072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8" name="مستطيل مستدير الزوايا 27"/>
          <p:cNvSpPr/>
          <p:nvPr/>
        </p:nvSpPr>
        <p:spPr bwMode="auto">
          <a:xfrm>
            <a:off x="4692850" y="1988999"/>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29" name="مستطيل مستدير الزوايا 28"/>
          <p:cNvSpPr/>
          <p:nvPr/>
        </p:nvSpPr>
        <p:spPr bwMode="auto">
          <a:xfrm>
            <a:off x="28956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0" name="صورة 29" descr="Clipart-Cartoon-Design-04 copy.gif"/>
          <p:cNvPicPr>
            <a:picLocks noChangeAspect="1"/>
          </p:cNvPicPr>
          <p:nvPr/>
        </p:nvPicPr>
        <p:blipFill>
          <a:blip r:embed="rId7" cstate="print"/>
          <a:stretch>
            <a:fillRect/>
          </a:stretch>
        </p:blipFill>
        <p:spPr>
          <a:xfrm>
            <a:off x="7542213" y="3735388"/>
            <a:ext cx="523875" cy="657225"/>
          </a:xfrm>
          <a:prstGeom prst="rect">
            <a:avLst/>
          </a:prstGeom>
          <a:effectLst>
            <a:outerShdw blurRad="50800" dist="38100" dir="10800000" algn="r" rotWithShape="0">
              <a:prstClr val="black">
                <a:alpha val="40000"/>
              </a:prstClr>
            </a:outerShdw>
          </a:effectLst>
        </p:spPr>
      </p:pic>
      <p:pic>
        <p:nvPicPr>
          <p:cNvPr id="31" name="صورة 30" descr="Clipart-Cartoon-Design-04 copy.gif"/>
          <p:cNvPicPr>
            <a:picLocks noChangeAspect="1"/>
          </p:cNvPicPr>
          <p:nvPr/>
        </p:nvPicPr>
        <p:blipFill>
          <a:blip r:embed="rId7" cstate="print"/>
          <a:stretch>
            <a:fillRect/>
          </a:stretch>
        </p:blipFill>
        <p:spPr>
          <a:xfrm>
            <a:off x="6577013" y="3762375"/>
            <a:ext cx="525462" cy="655638"/>
          </a:xfrm>
          <a:prstGeom prst="rect">
            <a:avLst/>
          </a:prstGeom>
          <a:effectLst>
            <a:outerShdw blurRad="50800" dist="38100" dir="10800000" algn="r" rotWithShape="0">
              <a:prstClr val="black">
                <a:alpha val="40000"/>
              </a:prstClr>
            </a:outerShdw>
          </a:effectLst>
        </p:spPr>
      </p:pic>
      <p:pic>
        <p:nvPicPr>
          <p:cNvPr id="32" name="صورة 31" descr="Clipart-Cartoon-Design-04 copy.gif"/>
          <p:cNvPicPr>
            <a:picLocks noChangeAspect="1"/>
          </p:cNvPicPr>
          <p:nvPr/>
        </p:nvPicPr>
        <p:blipFill>
          <a:blip r:embed="rId7" cstate="print"/>
          <a:stretch>
            <a:fillRect/>
          </a:stretch>
        </p:blipFill>
        <p:spPr>
          <a:xfrm>
            <a:off x="5730875" y="3762375"/>
            <a:ext cx="525463" cy="655638"/>
          </a:xfrm>
          <a:prstGeom prst="rect">
            <a:avLst/>
          </a:prstGeom>
          <a:effectLst>
            <a:outerShdw blurRad="50800" dist="38100" dir="10800000" algn="r" rotWithShape="0">
              <a:prstClr val="black">
                <a:alpha val="40000"/>
              </a:prstClr>
            </a:outerShdw>
          </a:effectLst>
        </p:spPr>
      </p:pic>
      <p:sp>
        <p:nvSpPr>
          <p:cNvPr id="33" name="مستطيل مستدير الزوايا 32"/>
          <p:cNvSpPr/>
          <p:nvPr/>
        </p:nvSpPr>
        <p:spPr bwMode="auto">
          <a:xfrm>
            <a:off x="1905000" y="1973401"/>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4" name="مستطيل مستدير الزوايا 33"/>
          <p:cNvSpPr/>
          <p:nvPr/>
        </p:nvSpPr>
        <p:spPr bwMode="auto">
          <a:xfrm>
            <a:off x="1064349" y="19050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5" name="مستطيل مستدير الزوايا 34"/>
          <p:cNvSpPr/>
          <p:nvPr/>
        </p:nvSpPr>
        <p:spPr bwMode="auto">
          <a:xfrm>
            <a:off x="0" y="19050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36" name="صورة 35" descr="Clipart-Cartoon-Design-04 copy.gif"/>
          <p:cNvPicPr>
            <a:picLocks noChangeAspect="1"/>
          </p:cNvPicPr>
          <p:nvPr/>
        </p:nvPicPr>
        <p:blipFill>
          <a:blip r:embed="rId7" cstate="print"/>
          <a:stretch>
            <a:fillRect/>
          </a:stretch>
        </p:blipFill>
        <p:spPr>
          <a:xfrm>
            <a:off x="4832350" y="3762375"/>
            <a:ext cx="525463" cy="657225"/>
          </a:xfrm>
          <a:prstGeom prst="rect">
            <a:avLst/>
          </a:prstGeom>
          <a:effectLst>
            <a:outerShdw blurRad="50800" dist="38100" dir="10800000" algn="r" rotWithShape="0">
              <a:prstClr val="black">
                <a:alpha val="40000"/>
              </a:prstClr>
            </a:outerShdw>
          </a:effectLst>
        </p:spPr>
      </p:pic>
      <p:sp>
        <p:nvSpPr>
          <p:cNvPr id="37" name="مستطيل مستدير الزوايا 36"/>
          <p:cNvSpPr/>
          <p:nvPr/>
        </p:nvSpPr>
        <p:spPr bwMode="auto">
          <a:xfrm>
            <a:off x="80564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11</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38" name="مستطيل مستدير الزوايا 37"/>
          <p:cNvSpPr/>
          <p:nvPr/>
        </p:nvSpPr>
        <p:spPr>
          <a:xfrm>
            <a:off x="9699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accent4">
                <a:lumMod val="75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39" name="مستطيل مستدير الزوايا 38"/>
          <p:cNvSpPr/>
          <p:nvPr/>
        </p:nvSpPr>
        <p:spPr>
          <a:xfrm>
            <a:off x="55563"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FF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0" name="مستطيل مستدير الزوايا 39"/>
          <p:cNvSpPr/>
          <p:nvPr/>
        </p:nvSpPr>
        <p:spPr>
          <a:xfrm>
            <a:off x="18510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chemeClr val="tx2">
                <a:lumMod val="60000"/>
                <a:lumOff val="40000"/>
              </a:schemeClr>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1" name="مستطيل مستدير الزوايا 40"/>
          <p:cNvSpPr/>
          <p:nvPr/>
        </p:nvSpPr>
        <p:spPr>
          <a:xfrm>
            <a:off x="2773363" y="2760663"/>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C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2" name="مستطيل مستدير الزوايا 41"/>
          <p:cNvSpPr/>
          <p:nvPr/>
        </p:nvSpPr>
        <p:spPr>
          <a:xfrm>
            <a:off x="3679825" y="2760663"/>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3" name="مستطيل مستدير الزوايا 42"/>
          <p:cNvSpPr/>
          <p:nvPr/>
        </p:nvSpPr>
        <p:spPr>
          <a:xfrm>
            <a:off x="9699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CC00"/>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4" name="مستطيل مستدير الزوايا 43"/>
          <p:cNvSpPr/>
          <p:nvPr/>
        </p:nvSpPr>
        <p:spPr>
          <a:xfrm>
            <a:off x="55563"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9900CC"/>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5" name="مستطيل مستدير الزوايا 44"/>
          <p:cNvSpPr/>
          <p:nvPr/>
        </p:nvSpPr>
        <p:spPr>
          <a:xfrm>
            <a:off x="18510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00FFFF"/>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6" name="مستطيل مستدير الزوايا 45"/>
          <p:cNvSpPr/>
          <p:nvPr/>
        </p:nvSpPr>
        <p:spPr>
          <a:xfrm>
            <a:off x="2773363" y="3671888"/>
            <a:ext cx="852487"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66FF33"/>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sp>
        <p:nvSpPr>
          <p:cNvPr id="47" name="مستطيل مستدير الزوايا 46"/>
          <p:cNvSpPr/>
          <p:nvPr/>
        </p:nvSpPr>
        <p:spPr>
          <a:xfrm>
            <a:off x="3679825" y="3671888"/>
            <a:ext cx="854075" cy="8318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8100">
            <a:solidFill>
              <a:srgbClr val="FF0066"/>
            </a:solidFill>
          </a:ln>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1" anchor="ctr"/>
          <a:lstStyle/>
          <a:p>
            <a:pPr algn="ctr">
              <a:defRPr/>
            </a:pPr>
            <a:endParaRPr lang="ar-EG"/>
          </a:p>
        </p:txBody>
      </p:sp>
      <p:pic>
        <p:nvPicPr>
          <p:cNvPr id="48" name="صورة 47" descr="Clipart-Cartoon-Design-04 copy.gif"/>
          <p:cNvPicPr>
            <a:picLocks noChangeAspect="1"/>
          </p:cNvPicPr>
          <p:nvPr/>
        </p:nvPicPr>
        <p:blipFill>
          <a:blip r:embed="rId7" cstate="print"/>
          <a:stretch>
            <a:fillRect/>
          </a:stretch>
        </p:blipFill>
        <p:spPr>
          <a:xfrm>
            <a:off x="3836988" y="2851150"/>
            <a:ext cx="517525" cy="646113"/>
          </a:xfrm>
          <a:prstGeom prst="rect">
            <a:avLst/>
          </a:prstGeom>
          <a:effectLst>
            <a:outerShdw blurRad="50800" dist="38100" dir="10800000" algn="r" rotWithShape="0">
              <a:prstClr val="black">
                <a:alpha val="40000"/>
              </a:prstClr>
            </a:outerShdw>
          </a:effectLst>
        </p:spPr>
      </p:pic>
      <p:sp>
        <p:nvSpPr>
          <p:cNvPr id="49" name="مستطيل مستدير الزوايا 48"/>
          <p:cNvSpPr/>
          <p:nvPr/>
        </p:nvSpPr>
        <p:spPr bwMode="auto">
          <a:xfrm>
            <a:off x="3773679" y="1981200"/>
            <a:ext cx="544831" cy="1064776"/>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56" name="صورة 55" descr="Clipart-Cartoon-Design-04 copy.gif"/>
          <p:cNvPicPr>
            <a:picLocks noChangeAspect="1"/>
          </p:cNvPicPr>
          <p:nvPr/>
        </p:nvPicPr>
        <p:blipFill>
          <a:blip r:embed="rId7" cstate="print"/>
          <a:stretch>
            <a:fillRect/>
          </a:stretch>
        </p:blipFill>
        <p:spPr>
          <a:xfrm>
            <a:off x="2922588" y="2859088"/>
            <a:ext cx="517525" cy="646112"/>
          </a:xfrm>
          <a:prstGeom prst="rect">
            <a:avLst/>
          </a:prstGeom>
          <a:effectLst>
            <a:outerShdw blurRad="50800" dist="38100" dir="10800000" algn="r" rotWithShape="0">
              <a:prstClr val="black">
                <a:alpha val="40000"/>
              </a:prstClr>
            </a:outerShdw>
          </a:effectLst>
        </p:spPr>
      </p:pic>
      <p:pic>
        <p:nvPicPr>
          <p:cNvPr id="57" name="صورة 56" descr="Clipart-Cartoon-Design-04 copy.gif"/>
          <p:cNvPicPr>
            <a:picLocks noChangeAspect="1"/>
          </p:cNvPicPr>
          <p:nvPr/>
        </p:nvPicPr>
        <p:blipFill>
          <a:blip r:embed="rId7" cstate="print"/>
          <a:stretch>
            <a:fillRect/>
          </a:stretch>
        </p:blipFill>
        <p:spPr>
          <a:xfrm>
            <a:off x="2008188" y="2859088"/>
            <a:ext cx="517525" cy="646112"/>
          </a:xfrm>
          <a:prstGeom prst="rect">
            <a:avLst/>
          </a:prstGeom>
          <a:effectLst>
            <a:outerShdw blurRad="50800" dist="38100" dir="10800000" algn="r" rotWithShape="0">
              <a:prstClr val="black">
                <a:alpha val="40000"/>
              </a:prstClr>
            </a:outerShdw>
          </a:effectLst>
        </p:spPr>
      </p:pic>
      <p:sp>
        <p:nvSpPr>
          <p:cNvPr id="58" name="مستطيل مستدير الزوايا 57"/>
          <p:cNvSpPr/>
          <p:nvPr/>
        </p:nvSpPr>
        <p:spPr bwMode="auto">
          <a:xfrm>
            <a:off x="71420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12</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59" name="مستطيل مستدير الزوايا 58"/>
          <p:cNvSpPr/>
          <p:nvPr/>
        </p:nvSpPr>
        <p:spPr bwMode="auto">
          <a:xfrm>
            <a:off x="6227667"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13</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60" name="صورة 59" descr="Clipart-Cartoon-Design-04 copy.gif"/>
          <p:cNvPicPr>
            <a:picLocks noChangeAspect="1"/>
          </p:cNvPicPr>
          <p:nvPr/>
        </p:nvPicPr>
        <p:blipFill>
          <a:blip r:embed="rId7" cstate="print"/>
          <a:stretch>
            <a:fillRect/>
          </a:stretch>
        </p:blipFill>
        <p:spPr>
          <a:xfrm>
            <a:off x="1179513" y="2820988"/>
            <a:ext cx="517525" cy="646112"/>
          </a:xfrm>
          <a:prstGeom prst="rect">
            <a:avLst/>
          </a:prstGeom>
          <a:effectLst>
            <a:outerShdw blurRad="50800" dist="38100" dir="10800000" algn="r" rotWithShape="0">
              <a:prstClr val="black">
                <a:alpha val="40000"/>
              </a:prstClr>
            </a:outerShdw>
          </a:effectLst>
        </p:spPr>
      </p:pic>
      <p:pic>
        <p:nvPicPr>
          <p:cNvPr id="61" name="صورة 60" descr="Clipart-Cartoon-Design-04 copy.gif"/>
          <p:cNvPicPr>
            <a:picLocks noChangeAspect="1"/>
          </p:cNvPicPr>
          <p:nvPr/>
        </p:nvPicPr>
        <p:blipFill>
          <a:blip r:embed="rId7" cstate="print"/>
          <a:stretch>
            <a:fillRect/>
          </a:stretch>
        </p:blipFill>
        <p:spPr>
          <a:xfrm>
            <a:off x="265113" y="2820988"/>
            <a:ext cx="517525" cy="646112"/>
          </a:xfrm>
          <a:prstGeom prst="rect">
            <a:avLst/>
          </a:prstGeom>
          <a:effectLst>
            <a:outerShdw blurRad="50800" dist="38100" dir="10800000" algn="r" rotWithShape="0">
              <a:prstClr val="black">
                <a:alpha val="40000"/>
              </a:prstClr>
            </a:outerShdw>
          </a:effectLst>
        </p:spPr>
      </p:pic>
      <p:pic>
        <p:nvPicPr>
          <p:cNvPr id="62" name="صورة 61" descr="Clipart-Cartoon-Design-04 copy.gif"/>
          <p:cNvPicPr>
            <a:picLocks noChangeAspect="1"/>
          </p:cNvPicPr>
          <p:nvPr/>
        </p:nvPicPr>
        <p:blipFill>
          <a:blip r:embed="rId7" cstate="print"/>
          <a:stretch>
            <a:fillRect/>
          </a:stretch>
        </p:blipFill>
        <p:spPr>
          <a:xfrm>
            <a:off x="3854450" y="3735388"/>
            <a:ext cx="525463" cy="655637"/>
          </a:xfrm>
          <a:prstGeom prst="rect">
            <a:avLst/>
          </a:prstGeom>
          <a:effectLst>
            <a:outerShdw blurRad="50800" dist="38100" dir="10800000" algn="r" rotWithShape="0">
              <a:prstClr val="black">
                <a:alpha val="40000"/>
              </a:prstClr>
            </a:outerShdw>
          </a:effectLst>
        </p:spPr>
      </p:pic>
      <p:pic>
        <p:nvPicPr>
          <p:cNvPr id="63" name="صورة 62" descr="Clipart-Cartoon-Design-04 copy.gif"/>
          <p:cNvPicPr>
            <a:picLocks noChangeAspect="1"/>
          </p:cNvPicPr>
          <p:nvPr/>
        </p:nvPicPr>
        <p:blipFill>
          <a:blip r:embed="rId7" cstate="print"/>
          <a:stretch>
            <a:fillRect/>
          </a:stretch>
        </p:blipFill>
        <p:spPr>
          <a:xfrm>
            <a:off x="3008313" y="3735388"/>
            <a:ext cx="525462" cy="655637"/>
          </a:xfrm>
          <a:prstGeom prst="rect">
            <a:avLst/>
          </a:prstGeom>
          <a:effectLst>
            <a:outerShdw blurRad="50800" dist="38100" dir="10800000" algn="r" rotWithShape="0">
              <a:prstClr val="black">
                <a:alpha val="40000"/>
              </a:prstClr>
            </a:outerShdw>
          </a:effectLst>
        </p:spPr>
      </p:pic>
      <p:pic>
        <p:nvPicPr>
          <p:cNvPr id="64" name="صورة 63" descr="Clipart-Cartoon-Design-04 copy.gif"/>
          <p:cNvPicPr>
            <a:picLocks noChangeAspect="1"/>
          </p:cNvPicPr>
          <p:nvPr/>
        </p:nvPicPr>
        <p:blipFill>
          <a:blip r:embed="rId7" cstate="print"/>
          <a:stretch>
            <a:fillRect/>
          </a:stretch>
        </p:blipFill>
        <p:spPr>
          <a:xfrm>
            <a:off x="2019300" y="3735388"/>
            <a:ext cx="523875" cy="657225"/>
          </a:xfrm>
          <a:prstGeom prst="rect">
            <a:avLst/>
          </a:prstGeom>
          <a:effectLst>
            <a:outerShdw blurRad="50800" dist="38100" dir="10800000" algn="r" rotWithShape="0">
              <a:prstClr val="black">
                <a:alpha val="40000"/>
              </a:prstClr>
            </a:outerShdw>
          </a:effectLst>
        </p:spPr>
      </p:pic>
      <p:sp>
        <p:nvSpPr>
          <p:cNvPr id="65" name="مستطيل مستدير الزوايا 64"/>
          <p:cNvSpPr/>
          <p:nvPr/>
        </p:nvSpPr>
        <p:spPr bwMode="auto">
          <a:xfrm>
            <a:off x="5334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14</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6" name="مستطيل مستدير الزوايا 65"/>
          <p:cNvSpPr/>
          <p:nvPr/>
        </p:nvSpPr>
        <p:spPr bwMode="auto">
          <a:xfrm>
            <a:off x="44196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15</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7" name="مستطيل مستدير الزوايا 66"/>
          <p:cNvSpPr/>
          <p:nvPr/>
        </p:nvSpPr>
        <p:spPr bwMode="auto">
          <a:xfrm>
            <a:off x="35052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16</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8" name="مستطيل مستدير الزوايا 67"/>
          <p:cNvSpPr/>
          <p:nvPr/>
        </p:nvSpPr>
        <p:spPr bwMode="auto">
          <a:xfrm>
            <a:off x="2667000"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17</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69" name="مستطيل مستدير الزوايا 68"/>
          <p:cNvSpPr/>
          <p:nvPr/>
        </p:nvSpPr>
        <p:spPr bwMode="auto">
          <a:xfrm>
            <a:off x="1795838" y="4343400"/>
            <a:ext cx="885349"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18</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0" name="صورة 69" descr="Clipart-Cartoon-Design-04 copy.gif"/>
          <p:cNvPicPr>
            <a:picLocks noChangeAspect="1"/>
          </p:cNvPicPr>
          <p:nvPr/>
        </p:nvPicPr>
        <p:blipFill>
          <a:blip r:embed="rId7" cstate="print"/>
          <a:stretch>
            <a:fillRect/>
          </a:stretch>
        </p:blipFill>
        <p:spPr>
          <a:xfrm>
            <a:off x="1181100" y="3725863"/>
            <a:ext cx="523875" cy="657225"/>
          </a:xfrm>
          <a:prstGeom prst="rect">
            <a:avLst/>
          </a:prstGeom>
          <a:effectLst>
            <a:outerShdw blurRad="50800" dist="38100" dir="10800000" algn="r" rotWithShape="0">
              <a:prstClr val="black">
                <a:alpha val="40000"/>
              </a:prstClr>
            </a:outerShdw>
          </a:effectLst>
        </p:spPr>
      </p:pic>
      <p:sp>
        <p:nvSpPr>
          <p:cNvPr id="71" name="مستطيل مستدير الزوايا 70"/>
          <p:cNvSpPr/>
          <p:nvPr/>
        </p:nvSpPr>
        <p:spPr bwMode="auto">
          <a:xfrm>
            <a:off x="943451"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19</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sp>
        <p:nvSpPr>
          <p:cNvPr id="72" name="مستطيل مستدير الزوايا 71"/>
          <p:cNvSpPr/>
          <p:nvPr/>
        </p:nvSpPr>
        <p:spPr bwMode="auto">
          <a:xfrm>
            <a:off x="105250" y="4343400"/>
            <a:ext cx="885350" cy="1094244"/>
          </a:xfrm>
          <a:prstGeom prst="round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rPr>
              <a:t>20</a:t>
            </a:r>
            <a:endParaRPr lang="ar-SA" sz="6000" b="1" spc="50" dirty="0">
              <a:ln w="11430"/>
              <a:solidFill>
                <a:schemeClr val="tx2"/>
              </a:solidFill>
              <a:effectLst>
                <a:outerShdw blurRad="76200" dist="50800" dir="5400000" algn="tl" rotWithShape="0">
                  <a:srgbClr val="000000">
                    <a:alpha val="65000"/>
                  </a:srgbClr>
                </a:outerShdw>
              </a:effectLst>
              <a:latin typeface="+mn-lt"/>
              <a:cs typeface="W1 SHUROOQ 08 003" pitchFamily="2" charset="-78"/>
            </a:endParaRPr>
          </a:p>
        </p:txBody>
      </p:sp>
      <p:pic>
        <p:nvPicPr>
          <p:cNvPr id="73" name="صورة 72" descr="Clipart-Cartoon-Design-04 copy.gif"/>
          <p:cNvPicPr>
            <a:picLocks noChangeAspect="1"/>
          </p:cNvPicPr>
          <p:nvPr/>
        </p:nvPicPr>
        <p:blipFill>
          <a:blip r:embed="rId7" cstate="print"/>
          <a:stretch>
            <a:fillRect/>
          </a:stretch>
        </p:blipFill>
        <p:spPr>
          <a:xfrm>
            <a:off x="228600" y="3733800"/>
            <a:ext cx="525463" cy="657225"/>
          </a:xfrm>
          <a:prstGeom prst="rect">
            <a:avLst/>
          </a:prstGeom>
          <a:effectLst>
            <a:outerShdw blurRad="50800" dist="38100" dir="10800000" algn="r" rotWithShape="0">
              <a:prstClr val="black">
                <a:alpha val="40000"/>
              </a:prstClr>
            </a:outerShdw>
          </a:effectLst>
        </p:spPr>
      </p:pic>
      <p:sp>
        <p:nvSpPr>
          <p:cNvPr id="75" name="مستطيل مستدير الزوايا 74"/>
          <p:cNvSpPr/>
          <p:nvPr/>
        </p:nvSpPr>
        <p:spPr bwMode="auto">
          <a:xfrm>
            <a:off x="1371601" y="76200"/>
            <a:ext cx="6705600" cy="919401"/>
          </a:xfrm>
          <a:prstGeom prst="round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مرِّر قلمك على العدد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المنقط</a:t>
            </a:r>
            <a:r>
              <a:rPr lang="ar-EG"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rPr>
              <a:t> واكتبه</a:t>
            </a:r>
            <a:endParaRPr lang="ar-S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W1 SHUROOQ 08 003" pitchFamily="2" charset="-78"/>
            </a:endParaRPr>
          </a:p>
        </p:txBody>
      </p:sp>
      <p:sp>
        <p:nvSpPr>
          <p:cNvPr id="76" name="مستطيل مستدير الزوايا 75"/>
          <p:cNvSpPr/>
          <p:nvPr/>
        </p:nvSpPr>
        <p:spPr>
          <a:xfrm>
            <a:off x="3810000" y="5334000"/>
            <a:ext cx="1524000" cy="1270000"/>
          </a:xfrm>
          <a:prstGeom prst="roundRect">
            <a:avLst/>
          </a:prstGeom>
          <a:ln w="38100">
            <a:solidFill>
              <a:srgbClr val="FF0000"/>
            </a:solid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chemeClr val="tx1"/>
                  </a:solidFill>
                  <a:prstDash val="dash"/>
                </a:ln>
                <a:solidFill>
                  <a:schemeClr val="bg1"/>
                </a:solidFill>
              </a:rPr>
              <a:t>20</a:t>
            </a:r>
          </a:p>
        </p:txBody>
      </p:sp>
      <p:sp>
        <p:nvSpPr>
          <p:cNvPr id="77" name="مستطيل مستدير الزوايا 76"/>
          <p:cNvSpPr/>
          <p:nvPr/>
        </p:nvSpPr>
        <p:spPr>
          <a:xfrm>
            <a:off x="3886200" y="5410200"/>
            <a:ext cx="762000" cy="91440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7200" dirty="0">
                <a:ln>
                  <a:solidFill>
                    <a:srgbClr val="008E40"/>
                  </a:solidFill>
                  <a:prstDash val="solid"/>
                </a:ln>
                <a:solidFill>
                  <a:srgbClr val="FF0066"/>
                </a:solidFill>
              </a:rPr>
              <a:t>|</a:t>
            </a:r>
          </a:p>
        </p:txBody>
      </p:sp>
      <p:sp>
        <p:nvSpPr>
          <p:cNvPr id="78" name="مستطيل مستدير الزوايا 77"/>
          <p:cNvSpPr/>
          <p:nvPr/>
        </p:nvSpPr>
        <p:spPr>
          <a:xfrm rot="732278">
            <a:off x="4559107" y="5635582"/>
            <a:ext cx="679554" cy="671571"/>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8800" dirty="0">
                <a:ln>
                  <a:solidFill>
                    <a:srgbClr val="008E40"/>
                  </a:solidFill>
                  <a:prstDash val="solid"/>
                </a:ln>
                <a:solidFill>
                  <a:srgbClr val="FF0066"/>
                </a:solidFill>
              </a:rPr>
              <a:t>0</a:t>
            </a:r>
          </a:p>
        </p:txBody>
      </p:sp>
      <p:sp>
        <p:nvSpPr>
          <p:cNvPr id="79" name="مستطيل مستدير الزوايا 78"/>
          <p:cNvSpPr/>
          <p:nvPr/>
        </p:nvSpPr>
        <p:spPr>
          <a:xfrm rot="16200000">
            <a:off x="4141337" y="5272348"/>
            <a:ext cx="558837" cy="696850"/>
          </a:xfrm>
          <a:prstGeom prst="roundRect">
            <a:avLst/>
          </a:prstGeom>
          <a:noFill/>
          <a:ln w="38100">
            <a:noFill/>
          </a:ln>
        </p:spPr>
        <p:style>
          <a:lnRef idx="2">
            <a:schemeClr val="accent4"/>
          </a:lnRef>
          <a:fillRef idx="1">
            <a:schemeClr val="lt1"/>
          </a:fillRef>
          <a:effectRef idx="0">
            <a:schemeClr val="accent4"/>
          </a:effectRef>
          <a:fontRef idx="minor">
            <a:schemeClr val="dk1"/>
          </a:fontRef>
        </p:style>
        <p:txBody>
          <a:bodyPr rtlCol="1" anchor="ctr"/>
          <a:lstStyle/>
          <a:p>
            <a:pPr algn="ctr">
              <a:defRPr/>
            </a:pPr>
            <a:r>
              <a:rPr lang="ar-EG" sz="5400" dirty="0">
                <a:ln>
                  <a:solidFill>
                    <a:srgbClr val="008E40"/>
                  </a:solidFill>
                  <a:prstDash val="solid"/>
                </a:ln>
                <a:solidFill>
                  <a:srgbClr val="FF0066"/>
                </a:solidFill>
              </a:rPr>
              <a:t>|</a:t>
            </a:r>
          </a:p>
        </p:txBody>
      </p:sp>
    </p:spTree>
  </p:cSld>
  <p:clrMapOvr>
    <a:masterClrMapping/>
  </p:clrMapOvr>
  <p:transition>
    <p:pull dir="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ccuracy3.wav"/>
                                        </p:tgtEl>
                                      </p:cMediaNode>
                                    </p:audio>
                                  </p:sub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0068 - applause.wav"/>
                                        </p:tgtEl>
                                      </p:cMediaNode>
                                    </p:audio>
                                  </p:sub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000"/>
                                        <p:tgtEl>
                                          <p:spTgt spid="76"/>
                                        </p:tgtEl>
                                      </p:cBhvr>
                                    </p:animEffect>
                                    <p:anim calcmode="lin" valueType="num">
                                      <p:cBhvr>
                                        <p:cTn id="18" dur="1000" fill="hold"/>
                                        <p:tgtEl>
                                          <p:spTgt spid="76"/>
                                        </p:tgtEl>
                                        <p:attrNameLst>
                                          <p:attrName>ppt_x</p:attrName>
                                        </p:attrNameLst>
                                      </p:cBhvr>
                                      <p:tavLst>
                                        <p:tav tm="0">
                                          <p:val>
                                            <p:strVal val="#ppt_x"/>
                                          </p:val>
                                        </p:tav>
                                        <p:tav tm="100000">
                                          <p:val>
                                            <p:strVal val="#ppt_x"/>
                                          </p:val>
                                        </p:tav>
                                      </p:tavLst>
                                    </p:anim>
                                    <p:anim calcmode="lin" valueType="num">
                                      <p:cBhvr>
                                        <p:cTn id="19" dur="900" decel="100000" fill="hold"/>
                                        <p:tgtEl>
                                          <p:spTgt spid="7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cached_pop.wav"/>
                                        </p:tgtEl>
                                      </p:cMediaNode>
                                    </p:audio>
                                  </p:sub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1000" fill="hold"/>
                                        <p:tgtEl>
                                          <p:spTgt spid="79"/>
                                        </p:tgtEl>
                                        <p:attrNameLst>
                                          <p:attrName>ppt_w</p:attrName>
                                        </p:attrNameLst>
                                      </p:cBhvr>
                                      <p:tavLst>
                                        <p:tav tm="0">
                                          <p:val>
                                            <p:strVal val="#ppt_w*0.70"/>
                                          </p:val>
                                        </p:tav>
                                        <p:tav tm="100000">
                                          <p:val>
                                            <p:strVal val="#ppt_w"/>
                                          </p:val>
                                        </p:tav>
                                      </p:tavLst>
                                    </p:anim>
                                    <p:anim calcmode="lin" valueType="num">
                                      <p:cBhvr>
                                        <p:cTn id="26" dur="1000" fill="hold"/>
                                        <p:tgtEl>
                                          <p:spTgt spid="79"/>
                                        </p:tgtEl>
                                        <p:attrNameLst>
                                          <p:attrName>ppt_h</p:attrName>
                                        </p:attrNameLst>
                                      </p:cBhvr>
                                      <p:tavLst>
                                        <p:tav tm="0">
                                          <p:val>
                                            <p:strVal val="#ppt_h"/>
                                          </p:val>
                                        </p:tav>
                                        <p:tav tm="100000">
                                          <p:val>
                                            <p:strVal val="#ppt_h"/>
                                          </p:val>
                                        </p:tav>
                                      </p:tavLst>
                                    </p:anim>
                                    <p:animEffect transition="in" filter="fade">
                                      <p:cBhvr>
                                        <p:cTn id="27" dur="1000"/>
                                        <p:tgtEl>
                                          <p:spTgt spid="79"/>
                                        </p:tgtEl>
                                      </p:cBhvr>
                                    </p:animEffect>
                                  </p:childTnLst>
                                  <p:subTnLst>
                                    <p:audio>
                                      <p:cMediaNode>
                                        <p:cTn display="0" masterRel="sameClick">
                                          <p:stCondLst>
                                            <p:cond evt="begin" delay="0">
                                              <p:tn val="23"/>
                                            </p:cond>
                                          </p:stCondLst>
                                          <p:endCondLst>
                                            <p:cond evt="onStopAudio" delay="0">
                                              <p:tgtEl>
                                                <p:sldTgt/>
                                              </p:tgtEl>
                                            </p:cond>
                                          </p:endCondLst>
                                        </p:cTn>
                                        <p:tgtEl>
                                          <p:sndTgt r:embed="rId4" name="0068 - applause.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linds(horizontal)">
                                      <p:cBhvr>
                                        <p:cTn id="32" dur="500"/>
                                        <p:tgtEl>
                                          <p:spTgt spid="77"/>
                                        </p:tgtEl>
                                      </p:cBhvr>
                                    </p:animEffect>
                                  </p:childTnLst>
                                  <p:subTnLst>
                                    <p:audio>
                                      <p:cMediaNode>
                                        <p:cTn display="0" masterRel="sameClick">
                                          <p:stCondLst>
                                            <p:cond evt="begin" delay="0">
                                              <p:tn val="30"/>
                                            </p:cond>
                                          </p:stCondLst>
                                          <p:endCondLst>
                                            <p:cond evt="onStopAudio" delay="0">
                                              <p:tgtEl>
                                                <p:sldTgt/>
                                              </p:tgtEl>
                                            </p:cond>
                                          </p:endCondLst>
                                        </p:cTn>
                                        <p:tgtEl>
                                          <p:sndTgt r:embed="rId6" name="Whop.wav"/>
                                        </p:tgtEl>
                                      </p:cMediaNode>
                                    </p:audio>
                                  </p:sub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1000" fill="hold"/>
                                        <p:tgtEl>
                                          <p:spTgt spid="78"/>
                                        </p:tgtEl>
                                        <p:attrNameLst>
                                          <p:attrName>ppt_w</p:attrName>
                                        </p:attrNameLst>
                                      </p:cBhvr>
                                      <p:tavLst>
                                        <p:tav tm="0">
                                          <p:val>
                                            <p:strVal val="#ppt_w*0.70"/>
                                          </p:val>
                                        </p:tav>
                                        <p:tav tm="100000">
                                          <p:val>
                                            <p:strVal val="#ppt_w"/>
                                          </p:val>
                                        </p:tav>
                                      </p:tavLst>
                                    </p:anim>
                                    <p:anim calcmode="lin" valueType="num">
                                      <p:cBhvr>
                                        <p:cTn id="38" dur="1000" fill="hold"/>
                                        <p:tgtEl>
                                          <p:spTgt spid="78"/>
                                        </p:tgtEl>
                                        <p:attrNameLst>
                                          <p:attrName>ppt_h</p:attrName>
                                        </p:attrNameLst>
                                      </p:cBhvr>
                                      <p:tavLst>
                                        <p:tav tm="0">
                                          <p:val>
                                            <p:strVal val="#ppt_h"/>
                                          </p:val>
                                        </p:tav>
                                        <p:tav tm="100000">
                                          <p:val>
                                            <p:strVal val="#ppt_h"/>
                                          </p:val>
                                        </p:tav>
                                      </p:tavLst>
                                    </p:anim>
                                    <p:animEffect transition="in" filter="fade">
                                      <p:cBhvr>
                                        <p:cTn id="39" dur="1000"/>
                                        <p:tgtEl>
                                          <p:spTgt spid="78"/>
                                        </p:tgtEl>
                                      </p:cBhvr>
                                    </p:animEffect>
                                  </p:childTnLst>
                                  <p:subTnLst>
                                    <p:audio>
                                      <p:cMediaNode>
                                        <p:cTn display="0" masterRel="sameClick">
                                          <p:stCondLst>
                                            <p:cond evt="begin" delay="0">
                                              <p:tn val="35"/>
                                            </p:cond>
                                          </p:stCondLst>
                                          <p:endCondLst>
                                            <p:cond evt="onStopAudio" delay="0">
                                              <p:tgtEl>
                                                <p:sldTgt/>
                                              </p:tgtEl>
                                            </p:cond>
                                          </p:endCondLst>
                                        </p:cTn>
                                        <p:tgtEl>
                                          <p:sndTgt r:embed="rId6" name="Wh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6184</TotalTime>
  <Words>487</Words>
  <Application>Microsoft Office PowerPoint</Application>
  <PresentationFormat>عرض على الشاشة (3:4)‏</PresentationFormat>
  <Paragraphs>302</Paragraphs>
  <Slides>18</Slides>
  <Notes>3</Notes>
  <HiddenSlides>0</HiddenSlides>
  <MMClips>0</MMClips>
  <ScaleCrop>false</ScaleCrop>
  <HeadingPairs>
    <vt:vector size="6" baseType="variant">
      <vt:variant>
        <vt:lpstr>الخطوط المستخدمة</vt:lpstr>
      </vt:variant>
      <vt:variant>
        <vt:i4>3</vt:i4>
      </vt:variant>
      <vt:variant>
        <vt:lpstr>سمة</vt:lpstr>
      </vt:variant>
      <vt:variant>
        <vt:i4>1</vt:i4>
      </vt:variant>
      <vt:variant>
        <vt:lpstr>عناوين الشرائح</vt:lpstr>
      </vt:variant>
      <vt:variant>
        <vt:i4>18</vt:i4>
      </vt:variant>
    </vt:vector>
  </HeadingPairs>
  <TitlesOfParts>
    <vt:vector size="22" baseType="lpstr">
      <vt:lpstr>Arial</vt:lpstr>
      <vt:lpstr>Calibri</vt:lpstr>
      <vt:lpstr>Times New Roman</vt: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رياضة 1ب ف 1</dc:title>
  <dc:subject>الأعداد 18 و19 و20</dc:subject>
  <dc:creator>أ/ بندر الحازمي</dc:creator>
  <cp:keywords>حقيبة إنجاز المعلم والمعلمة</cp:keywords>
  <cp:lastModifiedBy>toshiba</cp:lastModifiedBy>
  <cp:revision>491</cp:revision>
  <dcterms:created xsi:type="dcterms:W3CDTF">2009-07-10T10:51:31Z</dcterms:created>
  <dcterms:modified xsi:type="dcterms:W3CDTF">2014-07-03T13:16:20Z</dcterms:modified>
</cp:coreProperties>
</file>