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6" r:id="rId2"/>
    <p:sldId id="355" r:id="rId3"/>
    <p:sldId id="263" r:id="rId4"/>
    <p:sldId id="329" r:id="rId5"/>
    <p:sldId id="273" r:id="rId6"/>
    <p:sldId id="320" r:id="rId7"/>
    <p:sldId id="321" r:id="rId8"/>
    <p:sldId id="322" r:id="rId9"/>
    <p:sldId id="323" r:id="rId10"/>
    <p:sldId id="324" r:id="rId11"/>
    <p:sldId id="330" r:id="rId12"/>
    <p:sldId id="331" r:id="rId13"/>
    <p:sldId id="332" r:id="rId14"/>
    <p:sldId id="334" r:id="rId15"/>
    <p:sldId id="335" r:id="rId16"/>
    <p:sldId id="308" r:id="rId17"/>
    <p:sldId id="336" r:id="rId18"/>
    <p:sldId id="337" r:id="rId19"/>
    <p:sldId id="338" r:id="rId20"/>
    <p:sldId id="339" r:id="rId21"/>
    <p:sldId id="340" r:id="rId22"/>
    <p:sldId id="341" r:id="rId23"/>
    <p:sldId id="343" r:id="rId24"/>
    <p:sldId id="342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7" r:id="rId35"/>
    <p:sldId id="354" r:id="rId36"/>
    <p:sldId id="356" r:id="rId3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FF33"/>
    <a:srgbClr val="0070C0"/>
    <a:srgbClr val="66FFFF"/>
    <a:srgbClr val="FF3300"/>
    <a:srgbClr val="CCFF33"/>
    <a:srgbClr val="FF99FF"/>
    <a:srgbClr val="FF00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1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9C3087-BDFF-4F7B-8651-41CE31A35AB4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685BE8-ADCF-4CC7-9BC1-8FE7AFB3A6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7AF157-B889-4266-ADF7-25AF3A3AB212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4D42C-51C7-44E0-B217-0E3C9F9895DD}" type="slidenum">
              <a:rPr lang="ar-SA" smtClean="0"/>
              <a:pPr>
                <a:defRPr/>
              </a:pPr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7680D5-3100-47F7-A1C4-A893D8A4B45E}" type="slidenum">
              <a:rPr lang="ar-SA" smtClean="0"/>
              <a:pPr>
                <a:defRPr/>
              </a:pPr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60816A-3098-4705-81CD-430F7320E86D}" type="slidenum">
              <a:rPr lang="ar-SA" smtClean="0"/>
              <a:pPr>
                <a:defRPr/>
              </a:pPr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16E8E7-25DF-4A6B-8768-D36D4C56FD45}" type="slidenum">
              <a:rPr lang="ar-SA" smtClean="0"/>
              <a:pPr>
                <a:defRPr/>
              </a:pPr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5979B-57AE-470E-815A-065E6552CF5F}" type="slidenum">
              <a:rPr lang="ar-SA" smtClean="0"/>
              <a:pPr>
                <a:defRPr/>
              </a:pPr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B1C9AA-7CF5-4586-AA23-A8AC1A88722B}" type="slidenum">
              <a:rPr lang="ar-SA" smtClean="0"/>
              <a:pPr>
                <a:defRPr/>
              </a:pPr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FD8F7-96C7-4DCD-AB0C-DFAA4AD27BC0}" type="slidenum">
              <a:rPr lang="ar-SA" smtClean="0"/>
              <a:pPr>
                <a:defRPr/>
              </a:pPr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37F54C-D072-44AB-B08F-610A1C8D5C5C}" type="slidenum">
              <a:rPr lang="ar-SA" smtClean="0"/>
              <a:pPr>
                <a:defRPr/>
              </a:pPr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40AE8-9C8C-4785-8470-BDAEBDC60945}" type="slidenum">
              <a:rPr lang="ar-SA" smtClean="0"/>
              <a:pPr>
                <a:defRPr/>
              </a:pPr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531A31-A854-48F7-86BE-1A994A8780EB}" type="slidenum">
              <a:rPr lang="ar-SA" smtClean="0"/>
              <a:pPr>
                <a:defRPr/>
              </a:pPr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8F881-BDB5-4AC6-A6B4-541CAD66EAA1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95BDCC-48F0-4FC8-9FAE-A3D3990DDA7B}" type="slidenum">
              <a:rPr lang="ar-SA" smtClean="0"/>
              <a:pPr>
                <a:defRPr/>
              </a:pPr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A95087-AEBF-4093-913F-963B4180E7CE}" type="slidenum">
              <a:rPr lang="ar-SA" smtClean="0"/>
              <a:pPr>
                <a:defRPr/>
              </a:pPr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067B13-60EF-4F22-A809-A46CA0ADE720}" type="slidenum">
              <a:rPr lang="ar-SA" smtClean="0"/>
              <a:pPr>
                <a:defRPr/>
              </a:pPr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E8DD69-8AF9-482D-913E-FEA7EDC583F7}" type="slidenum">
              <a:rPr lang="ar-SA" smtClean="0"/>
              <a:pPr>
                <a:defRPr/>
              </a:pPr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A2F564-8555-445C-9208-6B1AA73F0496}" type="slidenum">
              <a:rPr lang="ar-SA" smtClean="0"/>
              <a:pPr>
                <a:defRPr/>
              </a:pPr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EF5141-7136-4ABB-A356-70B865BBC3D3}" type="slidenum">
              <a:rPr lang="ar-SA" smtClean="0"/>
              <a:pPr>
                <a:defRPr/>
              </a:pPr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E7848-4EAD-4D77-99F6-1FD31D1F1093}" type="slidenum">
              <a:rPr lang="ar-SA" smtClean="0"/>
              <a:pPr>
                <a:defRPr/>
              </a:pPr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752467-6EB3-4766-82AE-138842489FA6}" type="slidenum">
              <a:rPr lang="ar-SA" smtClean="0"/>
              <a:pPr>
                <a:defRPr/>
              </a:pPr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DB4F4-0F36-4102-93A2-CFD046F85A8A}" type="slidenum">
              <a:rPr lang="ar-SA" smtClean="0"/>
              <a:pPr>
                <a:defRPr/>
              </a:pPr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D9BAD8-00AF-4961-832B-ACF435B3D8FA}" type="slidenum">
              <a:rPr lang="ar-SA" smtClean="0"/>
              <a:pPr>
                <a:defRPr/>
              </a:pPr>
              <a:t>30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A97AB-B46D-4CE3-8785-7F0E56BFB914}" type="slidenum">
              <a:rPr lang="ar-SA" smtClean="0"/>
              <a:pPr>
                <a:defRPr/>
              </a:pPr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58A38F-4174-4C1B-A5D8-317F94E782FB}" type="slidenum">
              <a:rPr lang="ar-SA" smtClean="0"/>
              <a:pPr>
                <a:defRPr/>
              </a:pPr>
              <a:t>31</a:t>
            </a:fld>
            <a:endParaRPr lang="ar-S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B9B71E-80CA-4645-AEC2-7F59D0188244}" type="slidenum">
              <a:rPr lang="ar-SA" smtClean="0"/>
              <a:pPr>
                <a:defRPr/>
              </a:pPr>
              <a:t>32</a:t>
            </a:fld>
            <a:endParaRPr lang="ar-S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C36E48-DDF9-4488-91DB-BF45584A66A6}" type="slidenum">
              <a:rPr lang="ar-SA" smtClean="0"/>
              <a:pPr>
                <a:defRPr/>
              </a:pPr>
              <a:t>33</a:t>
            </a:fld>
            <a:endParaRPr lang="ar-S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3D53F-E4B9-446A-8733-D89837087028}" type="slidenum">
              <a:rPr lang="ar-SA" smtClean="0"/>
              <a:pPr>
                <a:defRPr/>
              </a:pPr>
              <a:t>34</a:t>
            </a:fld>
            <a:endParaRPr lang="ar-S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87F77D-C2F2-4FF9-8CA5-A732D10D5196}" type="slidenum">
              <a:rPr lang="ar-SA" smtClean="0"/>
              <a:pPr>
                <a:defRPr/>
              </a:pPr>
              <a:t>35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8B9917-E98F-46FD-9757-4C74B08C85B6}" type="slidenum">
              <a:rPr lang="ar-SA" smtClean="0"/>
              <a:pPr>
                <a:defRPr/>
              </a:pPr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EAFCBD-66F7-4B5D-BA53-52F76952958D}" type="slidenum">
              <a:rPr lang="ar-SA" smtClean="0"/>
              <a:pPr>
                <a:defRPr/>
              </a:pPr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BB26D8-5FD6-4216-ADF8-57C5A2FA68C3}" type="slidenum">
              <a:rPr lang="ar-SA" smtClean="0"/>
              <a:pPr>
                <a:defRPr/>
              </a:pPr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B6AF28-729A-4B33-909A-21FE9554F6DD}" type="slidenum">
              <a:rPr lang="ar-SA" smtClean="0"/>
              <a:pPr>
                <a:defRPr/>
              </a:pPr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A432A8-340E-40C6-A511-F10D6EBD6C0F}" type="slidenum">
              <a:rPr lang="ar-SA" smtClean="0"/>
              <a:pPr>
                <a:defRPr/>
              </a:pPr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7A47C-2EE6-48FA-A9A2-8F53EA22335D}" type="slidenum">
              <a:rPr lang="ar-SA" smtClean="0"/>
              <a:pPr>
                <a:defRPr/>
              </a:pPr>
              <a:t>10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CE52-924D-4D8C-8484-C683A665EC58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39FD-23A1-493B-AC3B-8A97A87264C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C92A1-85CE-41C5-AE78-BE11F0E8AE01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D645-764D-4302-86E7-E67EC7B0D6B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6BA7-842E-4F06-AE04-12938A89E809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46C7-023A-451C-AE4E-2EAB1E98409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C415-DD28-46DE-ABD8-8763935E23AF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3E92-0B6A-4CCA-9A2B-DF630AFC27B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F0C02-E474-4B92-8FF4-5B23E546B151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47DF-7755-49A9-AD0F-77ADF1AFEA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CF34-AE6D-4A31-986F-858DD9C861AF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78B2-B479-499D-BC43-03EAA32F40E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71C6-0A5B-48A6-8BAE-EA391ED36336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1401-BBE2-4264-AD2B-EA5BEBFDEA0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7F76-2C97-453D-A692-0C3E1156ADEC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6FA5-44A1-4BA9-BE94-82114076193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9504-FE3F-4E60-8909-48C1D12C6B4E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5825-5E87-47C3-8614-46901102E69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BF7E-641F-4894-B6CA-43E7842FB3E1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3983D-5624-4529-92B6-95DD3F3A47A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1E18-C38E-498C-AC94-13E357BD6452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46C8-325E-44A9-A8D8-F4858774182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C0712A-478F-4110-9948-2EB5CB82B331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35CD34-D376-4578-8666-2CFB2BE0A2A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3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3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5.wav"/><Relationship Id="rId4" Type="http://schemas.openxmlformats.org/officeDocument/2006/relationships/audio" Target="../media/audio1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3.wav"/><Relationship Id="rId4" Type="http://schemas.openxmlformats.org/officeDocument/2006/relationships/audio" Target="../media/audio6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5.wav"/><Relationship Id="rId4" Type="http://schemas.openxmlformats.org/officeDocument/2006/relationships/audio" Target="../media/audio10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3.wav"/><Relationship Id="rId4" Type="http://schemas.openxmlformats.org/officeDocument/2006/relationships/audio" Target="../media/audio6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5.wav"/><Relationship Id="rId4" Type="http://schemas.openxmlformats.org/officeDocument/2006/relationships/audio" Target="../media/audio10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16.wav"/><Relationship Id="rId4" Type="http://schemas.openxmlformats.org/officeDocument/2006/relationships/audio" Target="../media/audio8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15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8.wav"/><Relationship Id="rId7" Type="http://schemas.openxmlformats.org/officeDocument/2006/relationships/image" Target="../media/image4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8.png"/><Relationship Id="rId5" Type="http://schemas.openxmlformats.org/officeDocument/2006/relationships/audio" Target="../media/audio20.wav"/><Relationship Id="rId10" Type="http://schemas.openxmlformats.org/officeDocument/2006/relationships/image" Target="../media/image7.gif"/><Relationship Id="rId4" Type="http://schemas.openxmlformats.org/officeDocument/2006/relationships/audio" Target="../media/audio19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3.wav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1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 rot="20241511">
            <a:off x="1551576" y="2446028"/>
            <a:ext cx="2793308" cy="2286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" name="مخطط انسيابي: رابط 10"/>
          <p:cNvSpPr/>
          <p:nvPr/>
        </p:nvSpPr>
        <p:spPr>
          <a:xfrm>
            <a:off x="4800600" y="2209800"/>
            <a:ext cx="3165749" cy="2590800"/>
          </a:xfrm>
          <a:prstGeom prst="flowChartConnector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" name="مستطيل 11"/>
          <p:cNvSpPr/>
          <p:nvPr/>
        </p:nvSpPr>
        <p:spPr>
          <a:xfrm rot="669762">
            <a:off x="5098028" y="2621115"/>
            <a:ext cx="2319867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15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W1 0004." pitchFamily="2" charset="-78"/>
              </a:rPr>
              <a:t>إنشاء</a:t>
            </a:r>
            <a:endParaRPr lang="ar-SA" sz="115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W1 0004.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 rot="21159964">
            <a:off x="1581256" y="2850826"/>
            <a:ext cx="2807179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15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W1 0004." pitchFamily="2" charset="-78"/>
              </a:rPr>
              <a:t>الأنماط</a:t>
            </a:r>
            <a:endParaRPr lang="ar-SA" sz="115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  <a:tileRect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  <a:cs typeface="W1 0004.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ce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ce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ce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ce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مستطيل مستدير الزوايا 120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2" name="سحابة 61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مجموعة 59"/>
          <p:cNvGrpSpPr>
            <a:grpSpLocks/>
          </p:cNvGrpSpPr>
          <p:nvPr/>
        </p:nvGrpSpPr>
        <p:grpSpPr bwMode="auto">
          <a:xfrm rot="-1170703">
            <a:off x="6003925" y="2254250"/>
            <a:ext cx="868363" cy="866775"/>
            <a:chOff x="5248839" y="1676400"/>
            <a:chExt cx="867660" cy="867660"/>
          </a:xfrm>
        </p:grpSpPr>
        <p:sp>
          <p:nvSpPr>
            <p:cNvPr id="61" name="مثلث متساوي الساقين 60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3" name="مخطط انسيابي: رابط 62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" name="مجموعة 72"/>
          <p:cNvGrpSpPr>
            <a:grpSpLocks/>
          </p:cNvGrpSpPr>
          <p:nvPr/>
        </p:nvGrpSpPr>
        <p:grpSpPr bwMode="auto">
          <a:xfrm rot="-1329421">
            <a:off x="2503488" y="2419350"/>
            <a:ext cx="779462" cy="779463"/>
            <a:chOff x="6417861" y="2184801"/>
            <a:chExt cx="856649" cy="856649"/>
          </a:xfrm>
        </p:grpSpPr>
        <p:sp>
          <p:nvSpPr>
            <p:cNvPr id="74" name="مخطط انسيابي: رابط 73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5" name="مخطط انسيابي: رابط 74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4" name="مجموعة 78"/>
          <p:cNvGrpSpPr>
            <a:grpSpLocks/>
          </p:cNvGrpSpPr>
          <p:nvPr/>
        </p:nvGrpSpPr>
        <p:grpSpPr bwMode="auto">
          <a:xfrm rot="-1170703">
            <a:off x="4233863" y="2317750"/>
            <a:ext cx="866775" cy="868363"/>
            <a:chOff x="5248839" y="1676400"/>
            <a:chExt cx="867660" cy="867660"/>
          </a:xfrm>
        </p:grpSpPr>
        <p:sp>
          <p:nvSpPr>
            <p:cNvPr id="80" name="مثلث متساوي الساقين 79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1" name="مخطط انسيابي: رابط 80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2" name="مخطط انسيابي: رابط 81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3" name="مخطط انسيابي: رابط 82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4" name="مخطط انسيابي: رابط 83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5" name="مجموعة 84"/>
          <p:cNvGrpSpPr>
            <a:grpSpLocks/>
          </p:cNvGrpSpPr>
          <p:nvPr/>
        </p:nvGrpSpPr>
        <p:grpSpPr bwMode="auto">
          <a:xfrm rot="-1170703">
            <a:off x="3354388" y="2317750"/>
            <a:ext cx="866775" cy="868363"/>
            <a:chOff x="5248839" y="1676400"/>
            <a:chExt cx="867660" cy="867660"/>
          </a:xfrm>
        </p:grpSpPr>
        <p:sp>
          <p:nvSpPr>
            <p:cNvPr id="86" name="مثلث متساوي الساقين 85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7" name="مخطط انسيابي: رابط 86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8" name="مخطط انسيابي: رابط 87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9" name="مخطط انسيابي: رابط 88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0" name="مخطط انسيابي: رابط 89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6" name="مجموعة 90"/>
          <p:cNvGrpSpPr>
            <a:grpSpLocks/>
          </p:cNvGrpSpPr>
          <p:nvPr/>
        </p:nvGrpSpPr>
        <p:grpSpPr bwMode="auto">
          <a:xfrm rot="-1329421">
            <a:off x="5094288" y="2403475"/>
            <a:ext cx="779462" cy="779463"/>
            <a:chOff x="6417861" y="2184801"/>
            <a:chExt cx="856649" cy="856649"/>
          </a:xfrm>
        </p:grpSpPr>
        <p:sp>
          <p:nvSpPr>
            <p:cNvPr id="92" name="مخطط انسيابي: رابط 91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3" name="مخطط انسيابي: رابط 92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4" name="مخطط انسيابي: رابط 93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5" name="مخطط انسيابي: رابط 94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6" name="مخطط انسيابي: رابط 95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" name="مجموعة 96"/>
          <p:cNvGrpSpPr>
            <a:grpSpLocks/>
          </p:cNvGrpSpPr>
          <p:nvPr/>
        </p:nvGrpSpPr>
        <p:grpSpPr bwMode="auto">
          <a:xfrm rot="-1170703">
            <a:off x="1531938" y="2293938"/>
            <a:ext cx="868362" cy="868362"/>
            <a:chOff x="5248839" y="1676400"/>
            <a:chExt cx="867660" cy="867660"/>
          </a:xfrm>
        </p:grpSpPr>
        <p:sp>
          <p:nvSpPr>
            <p:cNvPr id="98" name="مثلث متساوي الساقين 97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9" name="مخطط انسيابي: رابط 98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0" name="مخطط انسيابي: رابط 99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1" name="مخطط انسيابي: رابط 100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2" name="مخطط انسيابي: رابط 101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8" name="مجموعة 102"/>
          <p:cNvGrpSpPr>
            <a:grpSpLocks/>
          </p:cNvGrpSpPr>
          <p:nvPr/>
        </p:nvGrpSpPr>
        <p:grpSpPr bwMode="auto">
          <a:xfrm rot="-1170703">
            <a:off x="654050" y="2293938"/>
            <a:ext cx="866775" cy="868362"/>
            <a:chOff x="5248839" y="1676400"/>
            <a:chExt cx="867660" cy="867660"/>
          </a:xfrm>
        </p:grpSpPr>
        <p:sp>
          <p:nvSpPr>
            <p:cNvPr id="104" name="مثلث متساوي الساقين 103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5" name="مخطط انسيابي: رابط 10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6" name="مخطط انسيابي: رابط 10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7" name="مخطط انسيابي: رابط 10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8" name="مخطط انسيابي: رابط 10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9" name="مجموعة 78"/>
          <p:cNvGrpSpPr>
            <a:grpSpLocks/>
          </p:cNvGrpSpPr>
          <p:nvPr/>
        </p:nvGrpSpPr>
        <p:grpSpPr bwMode="auto">
          <a:xfrm rot="-1170703">
            <a:off x="6959600" y="2254250"/>
            <a:ext cx="866775" cy="866775"/>
            <a:chOff x="5248839" y="1676400"/>
            <a:chExt cx="867660" cy="867660"/>
          </a:xfrm>
        </p:grpSpPr>
        <p:sp>
          <p:nvSpPr>
            <p:cNvPr id="85" name="مثلث متساوي الساقين 84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1" name="مخطط انسيابي: رابط 90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7" name="مخطط انسيابي: رابط 9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3" name="مخطط انسيابي: رابط 102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9" name="مخطط انسيابي: رابط 10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0" name="مجموعة 90"/>
          <p:cNvGrpSpPr>
            <a:grpSpLocks/>
          </p:cNvGrpSpPr>
          <p:nvPr/>
        </p:nvGrpSpPr>
        <p:grpSpPr bwMode="auto">
          <a:xfrm rot="-1329421">
            <a:off x="7820025" y="2339975"/>
            <a:ext cx="779463" cy="779463"/>
            <a:chOff x="6417861" y="2184801"/>
            <a:chExt cx="856649" cy="856649"/>
          </a:xfrm>
        </p:grpSpPr>
        <p:sp>
          <p:nvSpPr>
            <p:cNvPr id="122" name="مخطط انسيابي: رابط 121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8" name="مخطط انسيابي: رابط 127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4" name="مخطط انسيابي: رابط 133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5" name="مخطط انسيابي: رابط 134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6" name="مخطط انسيابي: رابط 135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151" name="مستطيل مستدير الزوايا 150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1" name="مجموعة 108"/>
          <p:cNvGrpSpPr>
            <a:grpSpLocks/>
          </p:cNvGrpSpPr>
          <p:nvPr/>
        </p:nvGrpSpPr>
        <p:grpSpPr bwMode="auto">
          <a:xfrm rot="-1329421">
            <a:off x="498475" y="3927475"/>
            <a:ext cx="779463" cy="779463"/>
            <a:chOff x="6417861" y="2184801"/>
            <a:chExt cx="856649" cy="856649"/>
          </a:xfrm>
        </p:grpSpPr>
        <p:sp>
          <p:nvSpPr>
            <p:cNvPr id="153" name="مخطط انسيابي: رابط 15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4" name="مخطط انسيابي: رابط 153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5" name="مخطط انسيابي: رابط 154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6" name="مخطط انسيابي: رابط 155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7" name="مخطط انسيابي: رابط 156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" name="مجموعة 114"/>
          <p:cNvGrpSpPr>
            <a:grpSpLocks/>
          </p:cNvGrpSpPr>
          <p:nvPr/>
        </p:nvGrpSpPr>
        <p:grpSpPr bwMode="auto">
          <a:xfrm rot="-1170703">
            <a:off x="460375" y="5073650"/>
            <a:ext cx="866775" cy="866775"/>
            <a:chOff x="5248839" y="1676400"/>
            <a:chExt cx="867660" cy="867660"/>
          </a:xfrm>
        </p:grpSpPr>
        <p:sp>
          <p:nvSpPr>
            <p:cNvPr id="160" name="مثلث متساوي الساقين 159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1" name="مخطط انسيابي: رابط 160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2" name="مخطط انسيابي: رابط 161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3" name="مخطط انسيابي: رابط 162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4" name="مخطط انسيابي: رابط 163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79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p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مستطيل مستدير الزوايا 79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2" name="سحابة 81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3" name="مستطيل مستدير الزوايا 82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2293" name="مجموعة 59"/>
          <p:cNvGrpSpPr>
            <a:grpSpLocks/>
          </p:cNvGrpSpPr>
          <p:nvPr/>
        </p:nvGrpSpPr>
        <p:grpSpPr bwMode="auto">
          <a:xfrm rot="-1170703">
            <a:off x="6003925" y="2254250"/>
            <a:ext cx="868363" cy="866775"/>
            <a:chOff x="5248839" y="1676400"/>
            <a:chExt cx="867660" cy="867660"/>
          </a:xfrm>
        </p:grpSpPr>
        <p:sp>
          <p:nvSpPr>
            <p:cNvPr id="91" name="مثلث متساوي الساقين 90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2" name="مخطط انسيابي: رابط 91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3" name="مخطط انسيابي: رابط 92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4" name="مخطط انسيابي: رابط 93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5" name="مخطط انسيابي: رابط 94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294" name="مجموعة 72"/>
          <p:cNvGrpSpPr>
            <a:grpSpLocks/>
          </p:cNvGrpSpPr>
          <p:nvPr/>
        </p:nvGrpSpPr>
        <p:grpSpPr bwMode="auto">
          <a:xfrm rot="-1329421">
            <a:off x="2503488" y="2419350"/>
            <a:ext cx="779462" cy="779463"/>
            <a:chOff x="6417861" y="2184801"/>
            <a:chExt cx="856649" cy="856649"/>
          </a:xfrm>
        </p:grpSpPr>
        <p:sp>
          <p:nvSpPr>
            <p:cNvPr id="97" name="مخطط انسيابي: رابط 96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8" name="مخطط انسيابي: رابط 97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9" name="مخطط انسيابي: رابط 98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0" name="مخطط انسيابي: رابط 99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1" name="مخطط انسيابي: رابط 100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295" name="مجموعة 78"/>
          <p:cNvGrpSpPr>
            <a:grpSpLocks/>
          </p:cNvGrpSpPr>
          <p:nvPr/>
        </p:nvGrpSpPr>
        <p:grpSpPr bwMode="auto">
          <a:xfrm rot="-1170703">
            <a:off x="4233863" y="2317750"/>
            <a:ext cx="866775" cy="868363"/>
            <a:chOff x="5248839" y="1676400"/>
            <a:chExt cx="867660" cy="867660"/>
          </a:xfrm>
        </p:grpSpPr>
        <p:sp>
          <p:nvSpPr>
            <p:cNvPr id="103" name="مثلث متساوي الساقين 102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4" name="مخطط انسيابي: رابط 10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5" name="مخطط انسيابي: رابط 10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6" name="مخطط انسيابي: رابط 10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7" name="مخطط انسيابي: رابط 10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296" name="مجموعة 84"/>
          <p:cNvGrpSpPr>
            <a:grpSpLocks/>
          </p:cNvGrpSpPr>
          <p:nvPr/>
        </p:nvGrpSpPr>
        <p:grpSpPr bwMode="auto">
          <a:xfrm rot="-1170703">
            <a:off x="3354388" y="2317750"/>
            <a:ext cx="866775" cy="868363"/>
            <a:chOff x="5248839" y="1676400"/>
            <a:chExt cx="867660" cy="867660"/>
          </a:xfrm>
        </p:grpSpPr>
        <p:sp>
          <p:nvSpPr>
            <p:cNvPr id="109" name="مثلث متساوي الساقين 108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0" name="مخطط انسيابي: رابط 10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1" name="مخطط انسيابي: رابط 11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2" name="مخطط انسيابي: رابط 11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3" name="مخطط انسيابي: رابط 11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297" name="مجموعة 90"/>
          <p:cNvGrpSpPr>
            <a:grpSpLocks/>
          </p:cNvGrpSpPr>
          <p:nvPr/>
        </p:nvGrpSpPr>
        <p:grpSpPr bwMode="auto">
          <a:xfrm rot="-1329421">
            <a:off x="5094288" y="2403475"/>
            <a:ext cx="779462" cy="779463"/>
            <a:chOff x="6417861" y="2184801"/>
            <a:chExt cx="856649" cy="856649"/>
          </a:xfrm>
        </p:grpSpPr>
        <p:sp>
          <p:nvSpPr>
            <p:cNvPr id="115" name="مخطط انسيابي: رابط 11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6" name="مخطط انسيابي: رابط 115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7" name="مخطط انسيابي: رابط 116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8" name="مخطط انسيابي: رابط 117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9" name="مخطط انسيابي: رابط 118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298" name="مجموعة 96"/>
          <p:cNvGrpSpPr>
            <a:grpSpLocks/>
          </p:cNvGrpSpPr>
          <p:nvPr/>
        </p:nvGrpSpPr>
        <p:grpSpPr bwMode="auto">
          <a:xfrm rot="-1170703">
            <a:off x="1531938" y="2293938"/>
            <a:ext cx="868362" cy="868362"/>
            <a:chOff x="5248839" y="1676400"/>
            <a:chExt cx="867660" cy="867660"/>
          </a:xfrm>
        </p:grpSpPr>
        <p:sp>
          <p:nvSpPr>
            <p:cNvPr id="121" name="مثلث متساوي الساقين 120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2" name="مخطط انسيابي: رابط 121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3" name="مخطط انسيابي: رابط 122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4" name="مخطط انسيابي: رابط 123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5" name="مخطط انسيابي: رابط 124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299" name="مجموعة 102"/>
          <p:cNvGrpSpPr>
            <a:grpSpLocks/>
          </p:cNvGrpSpPr>
          <p:nvPr/>
        </p:nvGrpSpPr>
        <p:grpSpPr bwMode="auto">
          <a:xfrm rot="-1170703">
            <a:off x="654050" y="2293938"/>
            <a:ext cx="866775" cy="868362"/>
            <a:chOff x="5248839" y="1676400"/>
            <a:chExt cx="867660" cy="867660"/>
          </a:xfrm>
        </p:grpSpPr>
        <p:sp>
          <p:nvSpPr>
            <p:cNvPr id="127" name="مثلث متساوي الساقين 126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8" name="مخطط انسيابي: رابط 12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9" name="مخطط انسيابي: رابط 12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0" name="مخطط انسيابي: رابط 12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1" name="مخطط انسيابي: رابط 13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300" name="مجموعة 108"/>
          <p:cNvGrpSpPr>
            <a:grpSpLocks/>
          </p:cNvGrpSpPr>
          <p:nvPr/>
        </p:nvGrpSpPr>
        <p:grpSpPr bwMode="auto">
          <a:xfrm rot="-1329421">
            <a:off x="498475" y="3927475"/>
            <a:ext cx="779463" cy="779463"/>
            <a:chOff x="6417861" y="2184801"/>
            <a:chExt cx="856649" cy="856649"/>
          </a:xfrm>
        </p:grpSpPr>
        <p:sp>
          <p:nvSpPr>
            <p:cNvPr id="133" name="مخطط انسيابي: رابط 13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4" name="مخطط انسيابي: رابط 133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5" name="مخطط انسيابي: رابط 134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6" name="مخطط انسيابي: رابط 135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7" name="مخطط انسيابي: رابط 136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301" name="مجموعة 114"/>
          <p:cNvGrpSpPr>
            <a:grpSpLocks/>
          </p:cNvGrpSpPr>
          <p:nvPr/>
        </p:nvGrpSpPr>
        <p:grpSpPr bwMode="auto">
          <a:xfrm rot="-1170703">
            <a:off x="460375" y="5073650"/>
            <a:ext cx="866775" cy="866775"/>
            <a:chOff x="5248839" y="1676400"/>
            <a:chExt cx="867660" cy="867660"/>
          </a:xfrm>
        </p:grpSpPr>
        <p:sp>
          <p:nvSpPr>
            <p:cNvPr id="139" name="مثلث متساوي الساقين 138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0" name="مخطط انسيابي: رابط 13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1" name="مخطط انسيابي: رابط 14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2" name="مخطط انسيابي: رابط 14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3" name="مخطط انسيابي: رابط 14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1" name="مجموعة 143"/>
          <p:cNvGrpSpPr>
            <a:grpSpLocks/>
          </p:cNvGrpSpPr>
          <p:nvPr/>
        </p:nvGrpSpPr>
        <p:grpSpPr bwMode="auto">
          <a:xfrm rot="-1170703">
            <a:off x="6673850" y="4041775"/>
            <a:ext cx="866775" cy="866775"/>
            <a:chOff x="5248839" y="1676400"/>
            <a:chExt cx="867660" cy="867660"/>
          </a:xfrm>
        </p:grpSpPr>
        <p:sp>
          <p:nvSpPr>
            <p:cNvPr id="145" name="مثلث متساوي الساقين 144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6" name="مخطط انسيابي: رابط 14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7" name="مخطط انسيابي: رابط 14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8" name="مخطط انسيابي: رابط 14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9" name="مخطط انسيابي: رابط 14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" name="مجموعة 90"/>
          <p:cNvGrpSpPr>
            <a:grpSpLocks/>
          </p:cNvGrpSpPr>
          <p:nvPr/>
        </p:nvGrpSpPr>
        <p:grpSpPr bwMode="auto">
          <a:xfrm rot="-1329421">
            <a:off x="7585075" y="4132263"/>
            <a:ext cx="779463" cy="779462"/>
            <a:chOff x="6417861" y="2184801"/>
            <a:chExt cx="856649" cy="856649"/>
          </a:xfrm>
        </p:grpSpPr>
        <p:sp>
          <p:nvSpPr>
            <p:cNvPr id="151" name="مخطط انسيابي: رابط 15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2" name="مخطط انسيابي: رابط 151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3" name="مخطط انسيابي: رابط 152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4" name="مخطط انسيابي: رابط 153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5" name="مخطط انسيابي: رابط 154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156" name="مستطيل مستدير الزوايا 155"/>
          <p:cNvSpPr/>
          <p:nvPr/>
        </p:nvSpPr>
        <p:spPr>
          <a:xfrm>
            <a:off x="6594475" y="39624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57" name="شكل بيضاوي 156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4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" name="مجموعة 59"/>
          <p:cNvGrpSpPr>
            <a:grpSpLocks/>
          </p:cNvGrpSpPr>
          <p:nvPr/>
        </p:nvGrpSpPr>
        <p:grpSpPr bwMode="auto">
          <a:xfrm rot="-1170703">
            <a:off x="4616450" y="4006850"/>
            <a:ext cx="866775" cy="866775"/>
            <a:chOff x="5248839" y="1676400"/>
            <a:chExt cx="867660" cy="867660"/>
          </a:xfrm>
        </p:grpSpPr>
        <p:sp>
          <p:nvSpPr>
            <p:cNvPr id="15" name="مثلث متساوي الساقين 14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9" name="مخطط انسيابي: رابط 1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3318" name="مجموعة 72"/>
          <p:cNvGrpSpPr>
            <a:grpSpLocks/>
          </p:cNvGrpSpPr>
          <p:nvPr/>
        </p:nvGrpSpPr>
        <p:grpSpPr bwMode="auto">
          <a:xfrm rot="-1329421">
            <a:off x="2503488" y="2419350"/>
            <a:ext cx="779462" cy="779463"/>
            <a:chOff x="6417861" y="2184801"/>
            <a:chExt cx="856649" cy="856649"/>
          </a:xfrm>
        </p:grpSpPr>
        <p:sp>
          <p:nvSpPr>
            <p:cNvPr id="21" name="مخطط انسيابي: رابط 2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5" name="مخطط انسيابي: رابط 24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3319" name="مجموعة 78"/>
          <p:cNvGrpSpPr>
            <a:grpSpLocks/>
          </p:cNvGrpSpPr>
          <p:nvPr/>
        </p:nvGrpSpPr>
        <p:grpSpPr bwMode="auto">
          <a:xfrm rot="-1170703">
            <a:off x="4233863" y="2317750"/>
            <a:ext cx="866775" cy="868363"/>
            <a:chOff x="5248839" y="1676400"/>
            <a:chExt cx="867660" cy="867660"/>
          </a:xfrm>
        </p:grpSpPr>
        <p:sp>
          <p:nvSpPr>
            <p:cNvPr id="27" name="مثلث متساوي الساقين 26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0" name="مخطط انسيابي: رابط 2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1" name="مخطط انسيابي: رابط 3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3320" name="مجموعة 84"/>
          <p:cNvGrpSpPr>
            <a:grpSpLocks/>
          </p:cNvGrpSpPr>
          <p:nvPr/>
        </p:nvGrpSpPr>
        <p:grpSpPr bwMode="auto">
          <a:xfrm rot="-1170703">
            <a:off x="3354388" y="2317750"/>
            <a:ext cx="866775" cy="868363"/>
            <a:chOff x="5248839" y="1676400"/>
            <a:chExt cx="867660" cy="867660"/>
          </a:xfrm>
        </p:grpSpPr>
        <p:sp>
          <p:nvSpPr>
            <p:cNvPr id="33" name="مثلث متساوي الساقين 32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7" name="مخطط انسيابي: رابط 3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9" name="مجموعة 90"/>
          <p:cNvGrpSpPr>
            <a:grpSpLocks/>
          </p:cNvGrpSpPr>
          <p:nvPr/>
        </p:nvGrpSpPr>
        <p:grpSpPr bwMode="auto">
          <a:xfrm rot="-1329421">
            <a:off x="5503863" y="4132263"/>
            <a:ext cx="779462" cy="779462"/>
            <a:chOff x="6417861" y="2184801"/>
            <a:chExt cx="856649" cy="856649"/>
          </a:xfrm>
        </p:grpSpPr>
        <p:sp>
          <p:nvSpPr>
            <p:cNvPr id="39" name="مخطط انسيابي: رابط 38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3" name="مخطط انسيابي: رابط 42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3322" name="مجموعة 96"/>
          <p:cNvGrpSpPr>
            <a:grpSpLocks/>
          </p:cNvGrpSpPr>
          <p:nvPr/>
        </p:nvGrpSpPr>
        <p:grpSpPr bwMode="auto">
          <a:xfrm rot="-1170703">
            <a:off x="1531938" y="2293938"/>
            <a:ext cx="868362" cy="868362"/>
            <a:chOff x="5248839" y="1676400"/>
            <a:chExt cx="867660" cy="867660"/>
          </a:xfrm>
        </p:grpSpPr>
        <p:sp>
          <p:nvSpPr>
            <p:cNvPr id="45" name="مثلث متساوي الساقين 44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9" name="مخطط انسيابي: رابط 4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3323" name="مجموعة 102"/>
          <p:cNvGrpSpPr>
            <a:grpSpLocks/>
          </p:cNvGrpSpPr>
          <p:nvPr/>
        </p:nvGrpSpPr>
        <p:grpSpPr bwMode="auto">
          <a:xfrm rot="-1170703">
            <a:off x="654050" y="2293938"/>
            <a:ext cx="866775" cy="868362"/>
            <a:chOff x="5248839" y="1676400"/>
            <a:chExt cx="867660" cy="867660"/>
          </a:xfrm>
        </p:grpSpPr>
        <p:sp>
          <p:nvSpPr>
            <p:cNvPr id="51" name="مثلث متساوي الساقين 50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3324" name="مجموعة 108"/>
          <p:cNvGrpSpPr>
            <a:grpSpLocks/>
          </p:cNvGrpSpPr>
          <p:nvPr/>
        </p:nvGrpSpPr>
        <p:grpSpPr bwMode="auto">
          <a:xfrm rot="-1329421">
            <a:off x="498475" y="3927475"/>
            <a:ext cx="779463" cy="779463"/>
            <a:chOff x="6417861" y="2184801"/>
            <a:chExt cx="856649" cy="856649"/>
          </a:xfrm>
        </p:grpSpPr>
        <p:sp>
          <p:nvSpPr>
            <p:cNvPr id="57" name="مخطط انسيابي: رابط 56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3325" name="مجموعة 114"/>
          <p:cNvGrpSpPr>
            <a:grpSpLocks/>
          </p:cNvGrpSpPr>
          <p:nvPr/>
        </p:nvGrpSpPr>
        <p:grpSpPr bwMode="auto">
          <a:xfrm rot="-1170703">
            <a:off x="460375" y="5073650"/>
            <a:ext cx="866775" cy="866775"/>
            <a:chOff x="5248839" y="1676400"/>
            <a:chExt cx="867660" cy="867660"/>
          </a:xfrm>
        </p:grpSpPr>
        <p:sp>
          <p:nvSpPr>
            <p:cNvPr id="63" name="مثلث متساوي الساقين 62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3326" name="مجموعة 67"/>
          <p:cNvGrpSpPr>
            <a:grpSpLocks/>
          </p:cNvGrpSpPr>
          <p:nvPr/>
        </p:nvGrpSpPr>
        <p:grpSpPr bwMode="auto">
          <a:xfrm rot="-1170703">
            <a:off x="6673850" y="4041775"/>
            <a:ext cx="866775" cy="866775"/>
            <a:chOff x="5248839" y="1676400"/>
            <a:chExt cx="867660" cy="867660"/>
          </a:xfrm>
        </p:grpSpPr>
        <p:sp>
          <p:nvSpPr>
            <p:cNvPr id="69" name="مثلث متساوي الساقين 68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3327" name="مجموعة 90"/>
          <p:cNvGrpSpPr>
            <a:grpSpLocks/>
          </p:cNvGrpSpPr>
          <p:nvPr/>
        </p:nvGrpSpPr>
        <p:grpSpPr bwMode="auto">
          <a:xfrm rot="-1329421">
            <a:off x="7585075" y="4132263"/>
            <a:ext cx="779463" cy="779462"/>
            <a:chOff x="6417861" y="2184801"/>
            <a:chExt cx="856649" cy="856649"/>
          </a:xfrm>
        </p:grpSpPr>
        <p:sp>
          <p:nvSpPr>
            <p:cNvPr id="75" name="مخطط انسيابي: رابط 7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0" name="مستطيل مستدير الزوايا 79"/>
          <p:cNvSpPr/>
          <p:nvPr/>
        </p:nvSpPr>
        <p:spPr>
          <a:xfrm>
            <a:off x="6594475" y="3962400"/>
            <a:ext cx="1905000" cy="106680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1" name="مستطيل مستدير الزوايا 80"/>
          <p:cNvSpPr/>
          <p:nvPr/>
        </p:nvSpPr>
        <p:spPr>
          <a:xfrm>
            <a:off x="4495800" y="3962400"/>
            <a:ext cx="1905000" cy="10668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2" name="شكل بيضاوي 81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3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4341" name="مجموعة 59"/>
          <p:cNvGrpSpPr>
            <a:grpSpLocks/>
          </p:cNvGrpSpPr>
          <p:nvPr/>
        </p:nvGrpSpPr>
        <p:grpSpPr bwMode="auto">
          <a:xfrm rot="-1170703">
            <a:off x="4616450" y="4006850"/>
            <a:ext cx="866775" cy="866775"/>
            <a:chOff x="5248839" y="1676400"/>
            <a:chExt cx="867660" cy="867660"/>
          </a:xfrm>
        </p:grpSpPr>
        <p:sp>
          <p:nvSpPr>
            <p:cNvPr id="15" name="مثلث متساوي الساقين 14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9" name="مخطط انسيابي: رابط 1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" name="مجموعة 72"/>
          <p:cNvGrpSpPr>
            <a:grpSpLocks/>
          </p:cNvGrpSpPr>
          <p:nvPr/>
        </p:nvGrpSpPr>
        <p:grpSpPr bwMode="auto">
          <a:xfrm rot="-1329421">
            <a:off x="3370263" y="4156075"/>
            <a:ext cx="779462" cy="779463"/>
            <a:chOff x="6417861" y="2184801"/>
            <a:chExt cx="856649" cy="856649"/>
          </a:xfrm>
        </p:grpSpPr>
        <p:sp>
          <p:nvSpPr>
            <p:cNvPr id="21" name="مخطط انسيابي: رابط 2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5" name="مخطط انسيابي: رابط 24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5" name="مجموعة 78"/>
          <p:cNvGrpSpPr>
            <a:grpSpLocks/>
          </p:cNvGrpSpPr>
          <p:nvPr/>
        </p:nvGrpSpPr>
        <p:grpSpPr bwMode="auto">
          <a:xfrm rot="-1170703">
            <a:off x="2482850" y="4041775"/>
            <a:ext cx="866775" cy="866775"/>
            <a:chOff x="5248839" y="1676400"/>
            <a:chExt cx="867660" cy="867660"/>
          </a:xfrm>
        </p:grpSpPr>
        <p:sp>
          <p:nvSpPr>
            <p:cNvPr id="27" name="مثلث متساوي الساقين 26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0" name="مخطط انسيابي: رابط 2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1" name="مخطط انسيابي: رابط 3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4344" name="مجموعة 84"/>
          <p:cNvGrpSpPr>
            <a:grpSpLocks/>
          </p:cNvGrpSpPr>
          <p:nvPr/>
        </p:nvGrpSpPr>
        <p:grpSpPr bwMode="auto">
          <a:xfrm rot="-1170703">
            <a:off x="3354388" y="2317750"/>
            <a:ext cx="866775" cy="868363"/>
            <a:chOff x="5248839" y="1676400"/>
            <a:chExt cx="867660" cy="867660"/>
          </a:xfrm>
        </p:grpSpPr>
        <p:sp>
          <p:nvSpPr>
            <p:cNvPr id="33" name="مثلث متساوي الساقين 32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7" name="مخطط انسيابي: رابط 3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4345" name="مجموعة 90"/>
          <p:cNvGrpSpPr>
            <a:grpSpLocks/>
          </p:cNvGrpSpPr>
          <p:nvPr/>
        </p:nvGrpSpPr>
        <p:grpSpPr bwMode="auto">
          <a:xfrm rot="-1329421">
            <a:off x="5503863" y="4132263"/>
            <a:ext cx="779462" cy="779462"/>
            <a:chOff x="6417861" y="2184801"/>
            <a:chExt cx="856649" cy="856649"/>
          </a:xfrm>
        </p:grpSpPr>
        <p:sp>
          <p:nvSpPr>
            <p:cNvPr id="39" name="مخطط انسيابي: رابط 38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3" name="مخطط انسيابي: رابط 42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4346" name="مجموعة 96"/>
          <p:cNvGrpSpPr>
            <a:grpSpLocks/>
          </p:cNvGrpSpPr>
          <p:nvPr/>
        </p:nvGrpSpPr>
        <p:grpSpPr bwMode="auto">
          <a:xfrm rot="-1170703">
            <a:off x="1531938" y="2293938"/>
            <a:ext cx="868362" cy="868362"/>
            <a:chOff x="5248839" y="1676400"/>
            <a:chExt cx="867660" cy="867660"/>
          </a:xfrm>
        </p:grpSpPr>
        <p:sp>
          <p:nvSpPr>
            <p:cNvPr id="45" name="مثلث متساوي الساقين 44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9" name="مخطط انسيابي: رابط 4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4347" name="مجموعة 102"/>
          <p:cNvGrpSpPr>
            <a:grpSpLocks/>
          </p:cNvGrpSpPr>
          <p:nvPr/>
        </p:nvGrpSpPr>
        <p:grpSpPr bwMode="auto">
          <a:xfrm rot="-1170703">
            <a:off x="654050" y="2293938"/>
            <a:ext cx="866775" cy="868362"/>
            <a:chOff x="5248839" y="1676400"/>
            <a:chExt cx="867660" cy="867660"/>
          </a:xfrm>
        </p:grpSpPr>
        <p:sp>
          <p:nvSpPr>
            <p:cNvPr id="51" name="مثلث متساوي الساقين 50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4348" name="مجموعة 108"/>
          <p:cNvGrpSpPr>
            <a:grpSpLocks/>
          </p:cNvGrpSpPr>
          <p:nvPr/>
        </p:nvGrpSpPr>
        <p:grpSpPr bwMode="auto">
          <a:xfrm rot="-1329421">
            <a:off x="498475" y="3927475"/>
            <a:ext cx="779463" cy="779463"/>
            <a:chOff x="6417861" y="2184801"/>
            <a:chExt cx="856649" cy="856649"/>
          </a:xfrm>
        </p:grpSpPr>
        <p:sp>
          <p:nvSpPr>
            <p:cNvPr id="57" name="مخطط انسيابي: رابط 56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4349" name="مجموعة 114"/>
          <p:cNvGrpSpPr>
            <a:grpSpLocks/>
          </p:cNvGrpSpPr>
          <p:nvPr/>
        </p:nvGrpSpPr>
        <p:grpSpPr bwMode="auto">
          <a:xfrm rot="-1170703">
            <a:off x="460375" y="5073650"/>
            <a:ext cx="866775" cy="866775"/>
            <a:chOff x="5248839" y="1676400"/>
            <a:chExt cx="867660" cy="867660"/>
          </a:xfrm>
        </p:grpSpPr>
        <p:sp>
          <p:nvSpPr>
            <p:cNvPr id="63" name="مثلث متساوي الساقين 62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4350" name="مجموعة 67"/>
          <p:cNvGrpSpPr>
            <a:grpSpLocks/>
          </p:cNvGrpSpPr>
          <p:nvPr/>
        </p:nvGrpSpPr>
        <p:grpSpPr bwMode="auto">
          <a:xfrm rot="-1170703">
            <a:off x="6673850" y="4041775"/>
            <a:ext cx="866775" cy="866775"/>
            <a:chOff x="5248839" y="1676400"/>
            <a:chExt cx="867660" cy="867660"/>
          </a:xfrm>
        </p:grpSpPr>
        <p:sp>
          <p:nvSpPr>
            <p:cNvPr id="69" name="مثلث متساوي الساقين 68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4351" name="مجموعة 90"/>
          <p:cNvGrpSpPr>
            <a:grpSpLocks/>
          </p:cNvGrpSpPr>
          <p:nvPr/>
        </p:nvGrpSpPr>
        <p:grpSpPr bwMode="auto">
          <a:xfrm rot="-1329421">
            <a:off x="7585075" y="4132263"/>
            <a:ext cx="779463" cy="779462"/>
            <a:chOff x="6417861" y="2184801"/>
            <a:chExt cx="856649" cy="856649"/>
          </a:xfrm>
        </p:grpSpPr>
        <p:sp>
          <p:nvSpPr>
            <p:cNvPr id="75" name="مخطط انسيابي: رابط 7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0" name="مستطيل مستدير الزوايا 79"/>
          <p:cNvSpPr/>
          <p:nvPr/>
        </p:nvSpPr>
        <p:spPr>
          <a:xfrm>
            <a:off x="6594475" y="3962400"/>
            <a:ext cx="1905000" cy="106680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1" name="مستطيل مستدير الزوايا 80"/>
          <p:cNvSpPr/>
          <p:nvPr/>
        </p:nvSpPr>
        <p:spPr>
          <a:xfrm>
            <a:off x="4495800" y="3962400"/>
            <a:ext cx="1905000" cy="10668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2" name="مستطيل مستدير الزوايا 81"/>
          <p:cNvSpPr/>
          <p:nvPr/>
        </p:nvSpPr>
        <p:spPr>
          <a:xfrm>
            <a:off x="2362200" y="3962400"/>
            <a:ext cx="1905000" cy="10668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6" name="مجموعة 161"/>
          <p:cNvGrpSpPr>
            <a:grpSpLocks/>
          </p:cNvGrpSpPr>
          <p:nvPr/>
        </p:nvGrpSpPr>
        <p:grpSpPr bwMode="auto">
          <a:xfrm>
            <a:off x="3429000" y="2438400"/>
            <a:ext cx="771525" cy="914400"/>
            <a:chOff x="5638800" y="3962400"/>
            <a:chExt cx="2057400" cy="2438400"/>
          </a:xfrm>
        </p:grpSpPr>
        <p:cxnSp>
          <p:nvCxnSpPr>
            <p:cNvPr id="163" name="رابط مستقيم 162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rgbClr val="FF33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رابط مستقيم 163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rgbClr val="FF33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مجموعة 164"/>
          <p:cNvGrpSpPr>
            <a:grpSpLocks/>
          </p:cNvGrpSpPr>
          <p:nvPr/>
        </p:nvGrpSpPr>
        <p:grpSpPr bwMode="auto">
          <a:xfrm>
            <a:off x="1590675" y="2438400"/>
            <a:ext cx="771525" cy="914400"/>
            <a:chOff x="5638800" y="3962400"/>
            <a:chExt cx="2057400" cy="2438400"/>
          </a:xfrm>
        </p:grpSpPr>
        <p:cxnSp>
          <p:nvCxnSpPr>
            <p:cNvPr id="166" name="رابط مستقيم 165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رابط مستقيم 166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مجموعة 167"/>
          <p:cNvGrpSpPr>
            <a:grpSpLocks/>
          </p:cNvGrpSpPr>
          <p:nvPr/>
        </p:nvGrpSpPr>
        <p:grpSpPr bwMode="auto">
          <a:xfrm>
            <a:off x="685800" y="2438400"/>
            <a:ext cx="771525" cy="914400"/>
            <a:chOff x="5638800" y="3962400"/>
            <a:chExt cx="2057400" cy="2438400"/>
          </a:xfrm>
        </p:grpSpPr>
        <p:cxnSp>
          <p:nvCxnSpPr>
            <p:cNvPr id="169" name="رابط مستقيم 168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rgbClr val="7030A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رابط مستقيم 169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rgbClr val="7030A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شكل بيضاوي 170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72" name="شكل بيضاوي 171"/>
          <p:cNvSpPr/>
          <p:nvPr/>
        </p:nvSpPr>
        <p:spPr>
          <a:xfrm>
            <a:off x="-1371600" y="49530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2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71" grpId="0" animBg="1"/>
      <p:bldP spid="1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5364" name="مجموعة 59"/>
          <p:cNvGrpSpPr>
            <a:grpSpLocks/>
          </p:cNvGrpSpPr>
          <p:nvPr/>
        </p:nvGrpSpPr>
        <p:grpSpPr bwMode="auto">
          <a:xfrm rot="-1170703">
            <a:off x="4616450" y="2559050"/>
            <a:ext cx="866775" cy="866775"/>
            <a:chOff x="5248839" y="1676400"/>
            <a:chExt cx="867660" cy="867660"/>
          </a:xfrm>
        </p:grpSpPr>
        <p:sp>
          <p:nvSpPr>
            <p:cNvPr id="15" name="مثلث متساوي الساقين 14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9" name="مخطط انسيابي: رابط 1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5365" name="مجموعة 72"/>
          <p:cNvGrpSpPr>
            <a:grpSpLocks/>
          </p:cNvGrpSpPr>
          <p:nvPr/>
        </p:nvGrpSpPr>
        <p:grpSpPr bwMode="auto">
          <a:xfrm rot="-1329421">
            <a:off x="3370263" y="2708275"/>
            <a:ext cx="779462" cy="779463"/>
            <a:chOff x="6417861" y="2184801"/>
            <a:chExt cx="856649" cy="856649"/>
          </a:xfrm>
        </p:grpSpPr>
        <p:sp>
          <p:nvSpPr>
            <p:cNvPr id="21" name="مخطط انسيابي: رابط 2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5" name="مخطط انسيابي: رابط 24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5366" name="مجموعة 78"/>
          <p:cNvGrpSpPr>
            <a:grpSpLocks/>
          </p:cNvGrpSpPr>
          <p:nvPr/>
        </p:nvGrpSpPr>
        <p:grpSpPr bwMode="auto">
          <a:xfrm rot="-1170703">
            <a:off x="2482850" y="2593975"/>
            <a:ext cx="866775" cy="866775"/>
            <a:chOff x="5248839" y="1676400"/>
            <a:chExt cx="867660" cy="867660"/>
          </a:xfrm>
        </p:grpSpPr>
        <p:sp>
          <p:nvSpPr>
            <p:cNvPr id="27" name="مثلث متساوي الساقين 26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0" name="مخطط انسيابي: رابط 2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1" name="مخطط انسيابي: رابط 3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5367" name="مجموعة 90"/>
          <p:cNvGrpSpPr>
            <a:grpSpLocks/>
          </p:cNvGrpSpPr>
          <p:nvPr/>
        </p:nvGrpSpPr>
        <p:grpSpPr bwMode="auto">
          <a:xfrm rot="-1329421">
            <a:off x="5503863" y="2684463"/>
            <a:ext cx="779462" cy="779462"/>
            <a:chOff x="6417861" y="2184801"/>
            <a:chExt cx="856649" cy="856649"/>
          </a:xfrm>
        </p:grpSpPr>
        <p:sp>
          <p:nvSpPr>
            <p:cNvPr id="39" name="مخطط انسيابي: رابط 38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3" name="مخطط انسيابي: رابط 42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5368" name="مجموعة 108"/>
          <p:cNvGrpSpPr>
            <a:grpSpLocks/>
          </p:cNvGrpSpPr>
          <p:nvPr/>
        </p:nvGrpSpPr>
        <p:grpSpPr bwMode="auto">
          <a:xfrm rot="-1329421">
            <a:off x="498475" y="3927475"/>
            <a:ext cx="779463" cy="779463"/>
            <a:chOff x="6417861" y="2184801"/>
            <a:chExt cx="856649" cy="856649"/>
          </a:xfrm>
        </p:grpSpPr>
        <p:sp>
          <p:nvSpPr>
            <p:cNvPr id="57" name="مخطط انسيابي: رابط 56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5369" name="مجموعة 114"/>
          <p:cNvGrpSpPr>
            <a:grpSpLocks/>
          </p:cNvGrpSpPr>
          <p:nvPr/>
        </p:nvGrpSpPr>
        <p:grpSpPr bwMode="auto">
          <a:xfrm rot="-1170703">
            <a:off x="460375" y="5073650"/>
            <a:ext cx="866775" cy="866775"/>
            <a:chOff x="5248839" y="1676400"/>
            <a:chExt cx="867660" cy="867660"/>
          </a:xfrm>
        </p:grpSpPr>
        <p:sp>
          <p:nvSpPr>
            <p:cNvPr id="63" name="مثلث متساوي الساقين 62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5370" name="مجموعة 67"/>
          <p:cNvGrpSpPr>
            <a:grpSpLocks/>
          </p:cNvGrpSpPr>
          <p:nvPr/>
        </p:nvGrpSpPr>
        <p:grpSpPr bwMode="auto">
          <a:xfrm rot="-1170703">
            <a:off x="6673850" y="2593975"/>
            <a:ext cx="866775" cy="866775"/>
            <a:chOff x="5248839" y="1676400"/>
            <a:chExt cx="867660" cy="867660"/>
          </a:xfrm>
        </p:grpSpPr>
        <p:sp>
          <p:nvSpPr>
            <p:cNvPr id="69" name="مثلث متساوي الساقين 68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5371" name="مجموعة 90"/>
          <p:cNvGrpSpPr>
            <a:grpSpLocks/>
          </p:cNvGrpSpPr>
          <p:nvPr/>
        </p:nvGrpSpPr>
        <p:grpSpPr bwMode="auto">
          <a:xfrm rot="-1329421">
            <a:off x="7585075" y="2684463"/>
            <a:ext cx="779463" cy="779462"/>
            <a:chOff x="6417861" y="2184801"/>
            <a:chExt cx="856649" cy="856649"/>
          </a:xfrm>
        </p:grpSpPr>
        <p:sp>
          <p:nvSpPr>
            <p:cNvPr id="75" name="مخطط انسيابي: رابط 7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0" name="مستطيل مستدير الزوايا 79"/>
          <p:cNvSpPr/>
          <p:nvPr/>
        </p:nvSpPr>
        <p:spPr>
          <a:xfrm>
            <a:off x="6594475" y="2514600"/>
            <a:ext cx="1905000" cy="106680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1" name="مستطيل مستدير الزوايا 80"/>
          <p:cNvSpPr/>
          <p:nvPr/>
        </p:nvSpPr>
        <p:spPr>
          <a:xfrm>
            <a:off x="4495800" y="2514600"/>
            <a:ext cx="1905000" cy="10668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2" name="مستطيل مستدير الزوايا 81"/>
          <p:cNvSpPr/>
          <p:nvPr/>
        </p:nvSpPr>
        <p:spPr>
          <a:xfrm>
            <a:off x="2362200" y="2514600"/>
            <a:ext cx="1905000" cy="10668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6" name="مخطط انسيابي: رابط 95"/>
          <p:cNvSpPr/>
          <p:nvPr/>
        </p:nvSpPr>
        <p:spPr>
          <a:xfrm>
            <a:off x="228600" y="3733800"/>
            <a:ext cx="1219200" cy="1219200"/>
          </a:xfrm>
          <a:prstGeom prst="flowChartConnector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8" name="مستطيل مستدير الزوايا 4"/>
          <p:cNvSpPr/>
          <p:nvPr/>
        </p:nvSpPr>
        <p:spPr bwMode="auto">
          <a:xfrm>
            <a:off x="1066800" y="1214199"/>
            <a:ext cx="7162800" cy="919401"/>
          </a:xfrm>
          <a:prstGeom prst="round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atin typeface="Arial" pitchFamily="34" charset="0"/>
                <a:cs typeface="Arial" pitchFamily="34" charset="0"/>
              </a:rPr>
              <a:t>ويحوط الزر التالي في النمط،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حابة 4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6388" name="مجموعة 59"/>
          <p:cNvGrpSpPr>
            <a:grpSpLocks/>
          </p:cNvGrpSpPr>
          <p:nvPr/>
        </p:nvGrpSpPr>
        <p:grpSpPr bwMode="auto">
          <a:xfrm rot="-1170703">
            <a:off x="4616450" y="2559050"/>
            <a:ext cx="866775" cy="866775"/>
            <a:chOff x="5248839" y="1676400"/>
            <a:chExt cx="867660" cy="867660"/>
          </a:xfrm>
        </p:grpSpPr>
        <p:sp>
          <p:nvSpPr>
            <p:cNvPr id="14" name="مثلث متساوي الساقين 13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6389" name="مجموعة 72"/>
          <p:cNvGrpSpPr>
            <a:grpSpLocks/>
          </p:cNvGrpSpPr>
          <p:nvPr/>
        </p:nvGrpSpPr>
        <p:grpSpPr bwMode="auto">
          <a:xfrm rot="-1329421">
            <a:off x="3370263" y="2708275"/>
            <a:ext cx="779462" cy="779463"/>
            <a:chOff x="6417861" y="2184801"/>
            <a:chExt cx="856649" cy="856649"/>
          </a:xfrm>
        </p:grpSpPr>
        <p:sp>
          <p:nvSpPr>
            <p:cNvPr id="20" name="مخطط انسيابي: رابط 19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6390" name="مجموعة 78"/>
          <p:cNvGrpSpPr>
            <a:grpSpLocks/>
          </p:cNvGrpSpPr>
          <p:nvPr/>
        </p:nvGrpSpPr>
        <p:grpSpPr bwMode="auto">
          <a:xfrm rot="-1170703">
            <a:off x="2482850" y="2593975"/>
            <a:ext cx="866775" cy="866775"/>
            <a:chOff x="5248839" y="1676400"/>
            <a:chExt cx="867660" cy="867660"/>
          </a:xfrm>
        </p:grpSpPr>
        <p:sp>
          <p:nvSpPr>
            <p:cNvPr id="26" name="مثلث متساوي الساقين 25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7" name="مخطط انسيابي: رابط 26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0" name="مخطط انسيابي: رابط 29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6391" name="مجموعة 90"/>
          <p:cNvGrpSpPr>
            <a:grpSpLocks/>
          </p:cNvGrpSpPr>
          <p:nvPr/>
        </p:nvGrpSpPr>
        <p:grpSpPr bwMode="auto">
          <a:xfrm rot="-1329421">
            <a:off x="5503863" y="2684463"/>
            <a:ext cx="779462" cy="779462"/>
            <a:chOff x="6417861" y="2184801"/>
            <a:chExt cx="856649" cy="856649"/>
          </a:xfrm>
        </p:grpSpPr>
        <p:sp>
          <p:nvSpPr>
            <p:cNvPr id="32" name="مخطط انسيابي: رابط 31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3" name="مخطط انسيابي: رابط 32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6392" name="مجموعة 108"/>
          <p:cNvGrpSpPr>
            <a:grpSpLocks/>
          </p:cNvGrpSpPr>
          <p:nvPr/>
        </p:nvGrpSpPr>
        <p:grpSpPr bwMode="auto">
          <a:xfrm rot="-1329421">
            <a:off x="498475" y="3927475"/>
            <a:ext cx="779463" cy="779463"/>
            <a:chOff x="6417861" y="2184801"/>
            <a:chExt cx="856649" cy="856649"/>
          </a:xfrm>
        </p:grpSpPr>
        <p:sp>
          <p:nvSpPr>
            <p:cNvPr id="38" name="مخطط انسيابي: رابط 37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9" name="مخطط انسيابي: رابط 38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6393" name="مجموعة 114"/>
          <p:cNvGrpSpPr>
            <a:grpSpLocks/>
          </p:cNvGrpSpPr>
          <p:nvPr/>
        </p:nvGrpSpPr>
        <p:grpSpPr bwMode="auto">
          <a:xfrm rot="-1170703">
            <a:off x="460375" y="5073650"/>
            <a:ext cx="866775" cy="866775"/>
            <a:chOff x="5248839" y="1676400"/>
            <a:chExt cx="867660" cy="867660"/>
          </a:xfrm>
        </p:grpSpPr>
        <p:sp>
          <p:nvSpPr>
            <p:cNvPr id="44" name="مثلث متساوي الساقين 43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5" name="مخطط انسيابي: رابط 4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6394" name="مجموعة 48"/>
          <p:cNvGrpSpPr>
            <a:grpSpLocks/>
          </p:cNvGrpSpPr>
          <p:nvPr/>
        </p:nvGrpSpPr>
        <p:grpSpPr bwMode="auto">
          <a:xfrm rot="-1170703">
            <a:off x="6673850" y="2593975"/>
            <a:ext cx="866775" cy="866775"/>
            <a:chOff x="5248839" y="1676400"/>
            <a:chExt cx="867660" cy="867660"/>
          </a:xfrm>
        </p:grpSpPr>
        <p:sp>
          <p:nvSpPr>
            <p:cNvPr id="50" name="مثلث متساوي الساقين 49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1" name="مخطط انسيابي: رابط 50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6395" name="مجموعة 90"/>
          <p:cNvGrpSpPr>
            <a:grpSpLocks/>
          </p:cNvGrpSpPr>
          <p:nvPr/>
        </p:nvGrpSpPr>
        <p:grpSpPr bwMode="auto">
          <a:xfrm rot="-1329421">
            <a:off x="7585075" y="2684463"/>
            <a:ext cx="779463" cy="779462"/>
            <a:chOff x="6417861" y="2184801"/>
            <a:chExt cx="856649" cy="856649"/>
          </a:xfrm>
        </p:grpSpPr>
        <p:sp>
          <p:nvSpPr>
            <p:cNvPr id="56" name="مخطط انسيابي: رابط 55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7" name="مخطط انسيابي: رابط 56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61" name="مستطيل مستدير الزوايا 60"/>
          <p:cNvSpPr/>
          <p:nvPr/>
        </p:nvSpPr>
        <p:spPr>
          <a:xfrm>
            <a:off x="6594475" y="2514600"/>
            <a:ext cx="1905000" cy="106680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2" name="مستطيل مستدير الزوايا 61"/>
          <p:cNvSpPr/>
          <p:nvPr/>
        </p:nvSpPr>
        <p:spPr>
          <a:xfrm>
            <a:off x="4495800" y="2514600"/>
            <a:ext cx="1905000" cy="10668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3" name="مستطيل مستدير الزوايا 62"/>
          <p:cNvSpPr/>
          <p:nvPr/>
        </p:nvSpPr>
        <p:spPr>
          <a:xfrm>
            <a:off x="2362200" y="2514600"/>
            <a:ext cx="1905000" cy="10668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4" name="مخطط انسيابي: محطة طرفية 63"/>
          <p:cNvSpPr/>
          <p:nvPr/>
        </p:nvSpPr>
        <p:spPr bwMode="auto">
          <a:xfrm>
            <a:off x="2209800" y="5105400"/>
            <a:ext cx="6477000" cy="1524000"/>
          </a:xfrm>
          <a:prstGeom prst="flowChartTerminator">
            <a:avLst/>
          </a:prstGeom>
          <a:solidFill>
            <a:srgbClr val="FF66FF">
              <a:alpha val="60784"/>
            </a:srgb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هذا النمط يتكون من زر دائري </a:t>
            </a:r>
            <a:r>
              <a:rPr lang="ar-EG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أخضر</a:t>
            </a:r>
            <a:r>
              <a:rPr lang="ar-EG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، وزر مثلث </a:t>
            </a:r>
            <a:r>
              <a:rPr lang="ar-EG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أصفر.</a:t>
            </a:r>
            <a:endParaRPr lang="ar-SA" sz="4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sp>
        <p:nvSpPr>
          <p:cNvPr id="65" name="شكل بيضاوي 64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6" name="مخطط انسيابي: رابط 65"/>
          <p:cNvSpPr/>
          <p:nvPr/>
        </p:nvSpPr>
        <p:spPr>
          <a:xfrm>
            <a:off x="228600" y="3733800"/>
            <a:ext cx="1219200" cy="1219200"/>
          </a:xfrm>
          <a:prstGeom prst="flowChartConnector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7" name="مستطيل مستدير الزوايا 66"/>
          <p:cNvSpPr>
            <a:spLocks noChangeArrowheads="1"/>
          </p:cNvSpPr>
          <p:nvPr/>
        </p:nvSpPr>
        <p:spPr bwMode="auto">
          <a:xfrm>
            <a:off x="1066800" y="1214438"/>
            <a:ext cx="7162800" cy="9191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/>
              <a:t>تحدث عن النمط.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مستدير الزوايا 3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6" name="سحابة 3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مجموعة 59"/>
          <p:cNvGrpSpPr>
            <a:grpSpLocks/>
          </p:cNvGrpSpPr>
          <p:nvPr/>
        </p:nvGrpSpPr>
        <p:grpSpPr bwMode="auto">
          <a:xfrm rot="-1170703">
            <a:off x="6016625" y="2378075"/>
            <a:ext cx="857250" cy="855663"/>
            <a:chOff x="5181419" y="1723157"/>
            <a:chExt cx="867660" cy="867660"/>
          </a:xfrm>
        </p:grpSpPr>
        <p:sp>
          <p:nvSpPr>
            <p:cNvPr id="44" name="مستطيل 43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5" name="مخطط انسيابي: رابط 4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" name="مجموعة 90"/>
          <p:cNvGrpSpPr>
            <a:grpSpLocks/>
          </p:cNvGrpSpPr>
          <p:nvPr/>
        </p:nvGrpSpPr>
        <p:grpSpPr bwMode="auto">
          <a:xfrm rot="-1329421">
            <a:off x="7870825" y="2389188"/>
            <a:ext cx="779463" cy="779462"/>
            <a:chOff x="6417861" y="2184801"/>
            <a:chExt cx="856649" cy="856649"/>
          </a:xfrm>
        </p:grpSpPr>
        <p:sp>
          <p:nvSpPr>
            <p:cNvPr id="92" name="مخطط انسيابي: رابط 91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3" name="مخطط انسيابي: رابط 92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4" name="مخطط انسيابي: رابط 93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5" name="مخطط انسيابي: رابط 94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6" name="مخطط انسيابي: رابط 95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97" name="مستطيل مستدير الزوايا 96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4" name="مجموعة 108"/>
          <p:cNvGrpSpPr>
            <a:grpSpLocks/>
          </p:cNvGrpSpPr>
          <p:nvPr/>
        </p:nvGrpSpPr>
        <p:grpSpPr bwMode="auto">
          <a:xfrm rot="-1329421">
            <a:off x="498475" y="4056063"/>
            <a:ext cx="779463" cy="779462"/>
            <a:chOff x="6417861" y="2184801"/>
            <a:chExt cx="856649" cy="856649"/>
          </a:xfrm>
        </p:grpSpPr>
        <p:sp>
          <p:nvSpPr>
            <p:cNvPr id="99" name="مخطط انسيابي: رابط 98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0" name="مخطط انسيابي: رابط 99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1" name="مخطط انسيابي: رابط 100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2" name="مخطط انسيابي: رابط 101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3" name="مخطط انسيابي: رابط 102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5" name="مجموعة 109"/>
          <p:cNvGrpSpPr>
            <a:grpSpLocks/>
          </p:cNvGrpSpPr>
          <p:nvPr/>
        </p:nvGrpSpPr>
        <p:grpSpPr bwMode="auto">
          <a:xfrm rot="-1329421">
            <a:off x="7002463" y="2376488"/>
            <a:ext cx="779462" cy="779462"/>
            <a:chOff x="6417861" y="2184801"/>
            <a:chExt cx="856649" cy="856649"/>
          </a:xfrm>
        </p:grpSpPr>
        <p:sp>
          <p:nvSpPr>
            <p:cNvPr id="111" name="مخطط انسيابي: رابط 11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2" name="مخطط انسيابي: رابط 111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3" name="مخطط انسيابي: رابط 112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4" name="مخطط انسيابي: رابط 113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5" name="مخطط انسيابي: رابط 114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6" name="مجموعة 59"/>
          <p:cNvGrpSpPr>
            <a:grpSpLocks/>
          </p:cNvGrpSpPr>
          <p:nvPr/>
        </p:nvGrpSpPr>
        <p:grpSpPr bwMode="auto">
          <a:xfrm rot="-1170703">
            <a:off x="3294063" y="2378075"/>
            <a:ext cx="857250" cy="855663"/>
            <a:chOff x="5181419" y="1723157"/>
            <a:chExt cx="867660" cy="867660"/>
          </a:xfrm>
        </p:grpSpPr>
        <p:sp>
          <p:nvSpPr>
            <p:cNvPr id="117" name="مستطيل 116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8" name="مخطط انسيابي: رابط 11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9" name="مخطط انسيابي: رابط 11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0" name="مخطط انسيابي: رابط 11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1" name="مخطط انسيابي: رابط 12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" name="مجموعة 121"/>
          <p:cNvGrpSpPr>
            <a:grpSpLocks/>
          </p:cNvGrpSpPr>
          <p:nvPr/>
        </p:nvGrpSpPr>
        <p:grpSpPr bwMode="auto">
          <a:xfrm rot="-1329421">
            <a:off x="5149850" y="2389188"/>
            <a:ext cx="779463" cy="779462"/>
            <a:chOff x="6417861" y="2184801"/>
            <a:chExt cx="856649" cy="856649"/>
          </a:xfrm>
        </p:grpSpPr>
        <p:sp>
          <p:nvSpPr>
            <p:cNvPr id="123" name="مخطط انسيابي: رابط 12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4" name="مخطط انسيابي: رابط 123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5" name="مخطط انسيابي: رابط 124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6" name="مخطط انسيابي: رابط 125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7" name="مخطط انسيابي: رابط 126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8" name="مجموعة 127"/>
          <p:cNvGrpSpPr>
            <a:grpSpLocks/>
          </p:cNvGrpSpPr>
          <p:nvPr/>
        </p:nvGrpSpPr>
        <p:grpSpPr bwMode="auto">
          <a:xfrm rot="-1329421">
            <a:off x="4279900" y="2376488"/>
            <a:ext cx="779463" cy="779462"/>
            <a:chOff x="6417861" y="2184801"/>
            <a:chExt cx="856649" cy="856649"/>
          </a:xfrm>
        </p:grpSpPr>
        <p:sp>
          <p:nvSpPr>
            <p:cNvPr id="129" name="مخطط انسيابي: رابط 128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0" name="مخطط انسيابي: رابط 129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1" name="مخطط انسيابي: رابط 130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2" name="مخطط انسيابي: رابط 131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3" name="مخطط انسيابي: رابط 132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9" name="مجموعة 59"/>
          <p:cNvGrpSpPr>
            <a:grpSpLocks/>
          </p:cNvGrpSpPr>
          <p:nvPr/>
        </p:nvGrpSpPr>
        <p:grpSpPr bwMode="auto">
          <a:xfrm rot="-1170703">
            <a:off x="576263" y="2378075"/>
            <a:ext cx="855662" cy="855663"/>
            <a:chOff x="5181419" y="1723157"/>
            <a:chExt cx="867660" cy="867660"/>
          </a:xfrm>
        </p:grpSpPr>
        <p:sp>
          <p:nvSpPr>
            <p:cNvPr id="135" name="مستطيل 134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6" name="مخطط انسيابي: رابط 13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7" name="مخطط انسيابي: رابط 13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8" name="مخطط انسيابي: رابط 13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9" name="مخطط انسيابي: رابط 13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0" name="مجموعة 139"/>
          <p:cNvGrpSpPr>
            <a:grpSpLocks/>
          </p:cNvGrpSpPr>
          <p:nvPr/>
        </p:nvGrpSpPr>
        <p:grpSpPr bwMode="auto">
          <a:xfrm rot="-1329421">
            <a:off x="2430463" y="2389188"/>
            <a:ext cx="779462" cy="779462"/>
            <a:chOff x="6417861" y="2184801"/>
            <a:chExt cx="856649" cy="856649"/>
          </a:xfrm>
        </p:grpSpPr>
        <p:sp>
          <p:nvSpPr>
            <p:cNvPr id="141" name="مخطط انسيابي: رابط 14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2" name="مخطط انسيابي: رابط 141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3" name="مخطط انسيابي: رابط 142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4" name="مخطط انسيابي: رابط 143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5" name="مخطط انسيابي: رابط 144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1" name="مجموعة 145"/>
          <p:cNvGrpSpPr>
            <a:grpSpLocks/>
          </p:cNvGrpSpPr>
          <p:nvPr/>
        </p:nvGrpSpPr>
        <p:grpSpPr bwMode="auto">
          <a:xfrm rot="-1329421">
            <a:off x="1562100" y="2376488"/>
            <a:ext cx="779463" cy="779462"/>
            <a:chOff x="6417861" y="2184801"/>
            <a:chExt cx="856649" cy="856649"/>
          </a:xfrm>
        </p:grpSpPr>
        <p:sp>
          <p:nvSpPr>
            <p:cNvPr id="147" name="مخطط انسيابي: رابط 146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8" name="مخطط انسيابي: رابط 147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9" name="مخطط انسيابي: رابط 148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0" name="مخطط انسيابي: رابط 149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1" name="مخطط انسيابي: رابط 150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" name="مجموعة 59"/>
          <p:cNvGrpSpPr>
            <a:grpSpLocks/>
          </p:cNvGrpSpPr>
          <p:nvPr/>
        </p:nvGrpSpPr>
        <p:grpSpPr bwMode="auto">
          <a:xfrm rot="-1170703">
            <a:off x="500063" y="5224463"/>
            <a:ext cx="855662" cy="855662"/>
            <a:chOff x="5181419" y="1723157"/>
            <a:chExt cx="867660" cy="867660"/>
          </a:xfrm>
        </p:grpSpPr>
        <p:sp>
          <p:nvSpPr>
            <p:cNvPr id="153" name="مستطيل 152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4" name="مخطط انسيابي: رابط 15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5" name="مخطط انسيابي: رابط 15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6" name="مخطط انسيابي: رابط 15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7" name="مخطط انسيابي: رابط 15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78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p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مجموعة 59"/>
          <p:cNvGrpSpPr>
            <a:grpSpLocks/>
          </p:cNvGrpSpPr>
          <p:nvPr/>
        </p:nvGrpSpPr>
        <p:grpSpPr bwMode="auto">
          <a:xfrm rot="-1170703">
            <a:off x="6900863" y="4054475"/>
            <a:ext cx="855662" cy="855663"/>
            <a:chOff x="5181419" y="1723157"/>
            <a:chExt cx="867660" cy="867660"/>
          </a:xfrm>
        </p:grpSpPr>
        <p:sp>
          <p:nvSpPr>
            <p:cNvPr id="14" name="مستطيل 13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" name="مجموعة 18"/>
          <p:cNvGrpSpPr>
            <a:grpSpLocks/>
          </p:cNvGrpSpPr>
          <p:nvPr/>
        </p:nvGrpSpPr>
        <p:grpSpPr bwMode="auto">
          <a:xfrm rot="-1329421">
            <a:off x="7789863" y="4056063"/>
            <a:ext cx="779462" cy="779462"/>
            <a:chOff x="6417861" y="2184801"/>
            <a:chExt cx="856649" cy="856649"/>
          </a:xfrm>
        </p:grpSpPr>
        <p:sp>
          <p:nvSpPr>
            <p:cNvPr id="20" name="مخطط انسيابي: رابط 19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25" name="مستطيل مستدير الزوايا 24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8439" name="مجموعة 108"/>
          <p:cNvGrpSpPr>
            <a:grpSpLocks/>
          </p:cNvGrpSpPr>
          <p:nvPr/>
        </p:nvGrpSpPr>
        <p:grpSpPr bwMode="auto">
          <a:xfrm rot="-1329421">
            <a:off x="498475" y="4056063"/>
            <a:ext cx="779463" cy="779462"/>
            <a:chOff x="6417861" y="2184801"/>
            <a:chExt cx="856649" cy="856649"/>
          </a:xfrm>
        </p:grpSpPr>
        <p:sp>
          <p:nvSpPr>
            <p:cNvPr id="27" name="مخطط انسيابي: رابط 26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0" name="مخطط انسيابي: رابط 29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1" name="مخطط انسيابي: رابط 30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8440" name="مجموعة 31"/>
          <p:cNvGrpSpPr>
            <a:grpSpLocks/>
          </p:cNvGrpSpPr>
          <p:nvPr/>
        </p:nvGrpSpPr>
        <p:grpSpPr bwMode="auto">
          <a:xfrm rot="-1329421">
            <a:off x="7002463" y="2376488"/>
            <a:ext cx="779462" cy="779462"/>
            <a:chOff x="6417861" y="2184801"/>
            <a:chExt cx="856649" cy="856649"/>
          </a:xfrm>
        </p:grpSpPr>
        <p:sp>
          <p:nvSpPr>
            <p:cNvPr id="33" name="مخطط انسيابي: رابط 3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7" name="مخطط انسيابي: رابط 36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8441" name="مجموعة 59"/>
          <p:cNvGrpSpPr>
            <a:grpSpLocks/>
          </p:cNvGrpSpPr>
          <p:nvPr/>
        </p:nvGrpSpPr>
        <p:grpSpPr bwMode="auto">
          <a:xfrm rot="-1170703">
            <a:off x="3294063" y="2378075"/>
            <a:ext cx="857250" cy="855663"/>
            <a:chOff x="5181419" y="1723157"/>
            <a:chExt cx="867660" cy="867660"/>
          </a:xfrm>
        </p:grpSpPr>
        <p:sp>
          <p:nvSpPr>
            <p:cNvPr id="39" name="مستطيل 38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3" name="مخطط انسيابي: رابط 4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8442" name="مجموعة 43"/>
          <p:cNvGrpSpPr>
            <a:grpSpLocks/>
          </p:cNvGrpSpPr>
          <p:nvPr/>
        </p:nvGrpSpPr>
        <p:grpSpPr bwMode="auto">
          <a:xfrm rot="-1329421">
            <a:off x="5149850" y="2389188"/>
            <a:ext cx="779463" cy="779462"/>
            <a:chOff x="6417861" y="2184801"/>
            <a:chExt cx="856649" cy="856649"/>
          </a:xfrm>
        </p:grpSpPr>
        <p:sp>
          <p:nvSpPr>
            <p:cNvPr id="45" name="مخطط انسيابي: رابط 4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9" name="مخطط انسيابي: رابط 48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8443" name="مجموعة 49"/>
          <p:cNvGrpSpPr>
            <a:grpSpLocks/>
          </p:cNvGrpSpPr>
          <p:nvPr/>
        </p:nvGrpSpPr>
        <p:grpSpPr bwMode="auto">
          <a:xfrm rot="-1329421">
            <a:off x="4279900" y="2376488"/>
            <a:ext cx="779463" cy="779462"/>
            <a:chOff x="6417861" y="2184801"/>
            <a:chExt cx="856649" cy="856649"/>
          </a:xfrm>
        </p:grpSpPr>
        <p:sp>
          <p:nvSpPr>
            <p:cNvPr id="51" name="مخطط انسيابي: رابط 5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8444" name="مجموعة 59"/>
          <p:cNvGrpSpPr>
            <a:grpSpLocks/>
          </p:cNvGrpSpPr>
          <p:nvPr/>
        </p:nvGrpSpPr>
        <p:grpSpPr bwMode="auto">
          <a:xfrm rot="-1170703">
            <a:off x="576263" y="2378075"/>
            <a:ext cx="855662" cy="855663"/>
            <a:chOff x="5181419" y="1723157"/>
            <a:chExt cx="867660" cy="867660"/>
          </a:xfrm>
        </p:grpSpPr>
        <p:sp>
          <p:nvSpPr>
            <p:cNvPr id="57" name="مستطيل 56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8445" name="مجموعة 61"/>
          <p:cNvGrpSpPr>
            <a:grpSpLocks/>
          </p:cNvGrpSpPr>
          <p:nvPr/>
        </p:nvGrpSpPr>
        <p:grpSpPr bwMode="auto">
          <a:xfrm rot="-1329421">
            <a:off x="2430463" y="2389188"/>
            <a:ext cx="779462" cy="779462"/>
            <a:chOff x="6417861" y="2184801"/>
            <a:chExt cx="856649" cy="856649"/>
          </a:xfrm>
        </p:grpSpPr>
        <p:sp>
          <p:nvSpPr>
            <p:cNvPr id="63" name="مخطط انسيابي: رابط 6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8446" name="مجموعة 67"/>
          <p:cNvGrpSpPr>
            <a:grpSpLocks/>
          </p:cNvGrpSpPr>
          <p:nvPr/>
        </p:nvGrpSpPr>
        <p:grpSpPr bwMode="auto">
          <a:xfrm rot="-1329421">
            <a:off x="1562100" y="2376488"/>
            <a:ext cx="779463" cy="779462"/>
            <a:chOff x="6417861" y="2184801"/>
            <a:chExt cx="856649" cy="856649"/>
          </a:xfrm>
        </p:grpSpPr>
        <p:sp>
          <p:nvSpPr>
            <p:cNvPr id="69" name="مخطط انسيابي: رابط 68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8447" name="مجموعة 59"/>
          <p:cNvGrpSpPr>
            <a:grpSpLocks/>
          </p:cNvGrpSpPr>
          <p:nvPr/>
        </p:nvGrpSpPr>
        <p:grpSpPr bwMode="auto">
          <a:xfrm rot="-1170703">
            <a:off x="500063" y="5224463"/>
            <a:ext cx="855662" cy="855662"/>
            <a:chOff x="5181419" y="1723157"/>
            <a:chExt cx="867660" cy="867660"/>
          </a:xfrm>
        </p:grpSpPr>
        <p:sp>
          <p:nvSpPr>
            <p:cNvPr id="75" name="مستطيل 74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2" name="شكل بيضاوي 81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4" name="مستطيل مستدير الزوايا 83"/>
          <p:cNvSpPr/>
          <p:nvPr/>
        </p:nvSpPr>
        <p:spPr>
          <a:xfrm>
            <a:off x="6705600" y="38862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0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9460" name="مجموعة 59"/>
          <p:cNvGrpSpPr>
            <a:grpSpLocks/>
          </p:cNvGrpSpPr>
          <p:nvPr/>
        </p:nvGrpSpPr>
        <p:grpSpPr bwMode="auto">
          <a:xfrm rot="-1170703">
            <a:off x="6900863" y="4054475"/>
            <a:ext cx="855662" cy="855663"/>
            <a:chOff x="5181419" y="1723157"/>
            <a:chExt cx="867660" cy="867660"/>
          </a:xfrm>
        </p:grpSpPr>
        <p:sp>
          <p:nvSpPr>
            <p:cNvPr id="14" name="مستطيل 13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9461" name="مجموعة 18"/>
          <p:cNvGrpSpPr>
            <a:grpSpLocks/>
          </p:cNvGrpSpPr>
          <p:nvPr/>
        </p:nvGrpSpPr>
        <p:grpSpPr bwMode="auto">
          <a:xfrm rot="-1329421">
            <a:off x="7789863" y="4056063"/>
            <a:ext cx="779462" cy="779462"/>
            <a:chOff x="6417861" y="2184801"/>
            <a:chExt cx="856649" cy="856649"/>
          </a:xfrm>
        </p:grpSpPr>
        <p:sp>
          <p:nvSpPr>
            <p:cNvPr id="20" name="مخطط انسيابي: رابط 19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25" name="مستطيل مستدير الزوايا 24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9463" name="مجموعة 108"/>
          <p:cNvGrpSpPr>
            <a:grpSpLocks/>
          </p:cNvGrpSpPr>
          <p:nvPr/>
        </p:nvGrpSpPr>
        <p:grpSpPr bwMode="auto">
          <a:xfrm rot="-1329421">
            <a:off x="498475" y="4056063"/>
            <a:ext cx="779463" cy="779462"/>
            <a:chOff x="6417861" y="2184801"/>
            <a:chExt cx="856649" cy="856649"/>
          </a:xfrm>
        </p:grpSpPr>
        <p:sp>
          <p:nvSpPr>
            <p:cNvPr id="27" name="مخطط انسيابي: رابط 26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0" name="مخطط انسيابي: رابط 29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1" name="مخطط انسيابي: رابط 30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" name="مجموعة 31"/>
          <p:cNvGrpSpPr>
            <a:grpSpLocks/>
          </p:cNvGrpSpPr>
          <p:nvPr/>
        </p:nvGrpSpPr>
        <p:grpSpPr bwMode="auto">
          <a:xfrm rot="-1329421">
            <a:off x="5680075" y="4056063"/>
            <a:ext cx="779463" cy="779462"/>
            <a:chOff x="6417861" y="2184801"/>
            <a:chExt cx="856649" cy="856649"/>
          </a:xfrm>
        </p:grpSpPr>
        <p:sp>
          <p:nvSpPr>
            <p:cNvPr id="33" name="مخطط انسيابي: رابط 3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7" name="مخطط انسيابي: رابط 36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8" name="مجموعة 59"/>
          <p:cNvGrpSpPr>
            <a:grpSpLocks/>
          </p:cNvGrpSpPr>
          <p:nvPr/>
        </p:nvGrpSpPr>
        <p:grpSpPr bwMode="auto">
          <a:xfrm rot="-1170703">
            <a:off x="4740275" y="4054475"/>
            <a:ext cx="855663" cy="855663"/>
            <a:chOff x="5181419" y="1723157"/>
            <a:chExt cx="867660" cy="867660"/>
          </a:xfrm>
        </p:grpSpPr>
        <p:sp>
          <p:nvSpPr>
            <p:cNvPr id="39" name="مستطيل 38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3" name="مخطط انسيابي: رابط 4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9466" name="مجموعة 43"/>
          <p:cNvGrpSpPr>
            <a:grpSpLocks/>
          </p:cNvGrpSpPr>
          <p:nvPr/>
        </p:nvGrpSpPr>
        <p:grpSpPr bwMode="auto">
          <a:xfrm rot="-1329421">
            <a:off x="5149850" y="2389188"/>
            <a:ext cx="779463" cy="779462"/>
            <a:chOff x="6417861" y="2184801"/>
            <a:chExt cx="856649" cy="856649"/>
          </a:xfrm>
        </p:grpSpPr>
        <p:sp>
          <p:nvSpPr>
            <p:cNvPr id="45" name="مخطط انسيابي: رابط 4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9" name="مخطط انسيابي: رابط 48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9467" name="مجموعة 49"/>
          <p:cNvGrpSpPr>
            <a:grpSpLocks/>
          </p:cNvGrpSpPr>
          <p:nvPr/>
        </p:nvGrpSpPr>
        <p:grpSpPr bwMode="auto">
          <a:xfrm rot="-1329421">
            <a:off x="4279900" y="2376488"/>
            <a:ext cx="779463" cy="779462"/>
            <a:chOff x="6417861" y="2184801"/>
            <a:chExt cx="856649" cy="856649"/>
          </a:xfrm>
        </p:grpSpPr>
        <p:sp>
          <p:nvSpPr>
            <p:cNvPr id="51" name="مخطط انسيابي: رابط 5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9468" name="مجموعة 59"/>
          <p:cNvGrpSpPr>
            <a:grpSpLocks/>
          </p:cNvGrpSpPr>
          <p:nvPr/>
        </p:nvGrpSpPr>
        <p:grpSpPr bwMode="auto">
          <a:xfrm rot="-1170703">
            <a:off x="576263" y="2378075"/>
            <a:ext cx="855662" cy="855663"/>
            <a:chOff x="5181419" y="1723157"/>
            <a:chExt cx="867660" cy="867660"/>
          </a:xfrm>
        </p:grpSpPr>
        <p:sp>
          <p:nvSpPr>
            <p:cNvPr id="57" name="مستطيل 56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9469" name="مجموعة 61"/>
          <p:cNvGrpSpPr>
            <a:grpSpLocks/>
          </p:cNvGrpSpPr>
          <p:nvPr/>
        </p:nvGrpSpPr>
        <p:grpSpPr bwMode="auto">
          <a:xfrm rot="-1329421">
            <a:off x="2430463" y="2389188"/>
            <a:ext cx="779462" cy="779462"/>
            <a:chOff x="6417861" y="2184801"/>
            <a:chExt cx="856649" cy="856649"/>
          </a:xfrm>
        </p:grpSpPr>
        <p:sp>
          <p:nvSpPr>
            <p:cNvPr id="63" name="مخطط انسيابي: رابط 6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9470" name="مجموعة 67"/>
          <p:cNvGrpSpPr>
            <a:grpSpLocks/>
          </p:cNvGrpSpPr>
          <p:nvPr/>
        </p:nvGrpSpPr>
        <p:grpSpPr bwMode="auto">
          <a:xfrm rot="-1329421">
            <a:off x="1562100" y="2376488"/>
            <a:ext cx="779463" cy="779462"/>
            <a:chOff x="6417861" y="2184801"/>
            <a:chExt cx="856649" cy="856649"/>
          </a:xfrm>
        </p:grpSpPr>
        <p:sp>
          <p:nvSpPr>
            <p:cNvPr id="69" name="مخطط انسيابي: رابط 68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9471" name="مجموعة 59"/>
          <p:cNvGrpSpPr>
            <a:grpSpLocks/>
          </p:cNvGrpSpPr>
          <p:nvPr/>
        </p:nvGrpSpPr>
        <p:grpSpPr bwMode="auto">
          <a:xfrm rot="-1170703">
            <a:off x="500063" y="5224463"/>
            <a:ext cx="855662" cy="855662"/>
            <a:chOff x="5181419" y="1723157"/>
            <a:chExt cx="867660" cy="867660"/>
          </a:xfrm>
        </p:grpSpPr>
        <p:sp>
          <p:nvSpPr>
            <p:cNvPr id="75" name="مستطيل 74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0" name="مستطيل مستدير الزوايا 79"/>
          <p:cNvSpPr/>
          <p:nvPr/>
        </p:nvSpPr>
        <p:spPr>
          <a:xfrm>
            <a:off x="6705600" y="38862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1" name="مستطيل مستدير الزوايا 80"/>
          <p:cNvSpPr/>
          <p:nvPr/>
        </p:nvSpPr>
        <p:spPr>
          <a:xfrm>
            <a:off x="4648200" y="3886200"/>
            <a:ext cx="1905000" cy="10668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2" name="شكل بيضاوي 81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3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0484" name="مجموعة 59"/>
          <p:cNvGrpSpPr>
            <a:grpSpLocks/>
          </p:cNvGrpSpPr>
          <p:nvPr/>
        </p:nvGrpSpPr>
        <p:grpSpPr bwMode="auto">
          <a:xfrm rot="-1170703">
            <a:off x="6900863" y="4054475"/>
            <a:ext cx="855662" cy="855663"/>
            <a:chOff x="5181419" y="1723157"/>
            <a:chExt cx="867660" cy="867660"/>
          </a:xfrm>
        </p:grpSpPr>
        <p:sp>
          <p:nvSpPr>
            <p:cNvPr id="14" name="مستطيل 13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0485" name="مجموعة 18"/>
          <p:cNvGrpSpPr>
            <a:grpSpLocks/>
          </p:cNvGrpSpPr>
          <p:nvPr/>
        </p:nvGrpSpPr>
        <p:grpSpPr bwMode="auto">
          <a:xfrm rot="-1329421">
            <a:off x="7789863" y="4056063"/>
            <a:ext cx="779462" cy="779462"/>
            <a:chOff x="6417861" y="2184801"/>
            <a:chExt cx="856649" cy="856649"/>
          </a:xfrm>
        </p:grpSpPr>
        <p:sp>
          <p:nvSpPr>
            <p:cNvPr id="20" name="مخطط انسيابي: رابط 19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25" name="مستطيل مستدير الزوايا 24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0487" name="مجموعة 108"/>
          <p:cNvGrpSpPr>
            <a:grpSpLocks/>
          </p:cNvGrpSpPr>
          <p:nvPr/>
        </p:nvGrpSpPr>
        <p:grpSpPr bwMode="auto">
          <a:xfrm rot="-1329421">
            <a:off x="498475" y="4056063"/>
            <a:ext cx="779463" cy="779462"/>
            <a:chOff x="6417861" y="2184801"/>
            <a:chExt cx="856649" cy="856649"/>
          </a:xfrm>
        </p:grpSpPr>
        <p:sp>
          <p:nvSpPr>
            <p:cNvPr id="27" name="مخطط انسيابي: رابط 26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0" name="مخطط انسيابي: رابط 29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1" name="مخطط انسيابي: رابط 30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0488" name="مجموعة 31"/>
          <p:cNvGrpSpPr>
            <a:grpSpLocks/>
          </p:cNvGrpSpPr>
          <p:nvPr/>
        </p:nvGrpSpPr>
        <p:grpSpPr bwMode="auto">
          <a:xfrm rot="-1329421">
            <a:off x="5680075" y="4056063"/>
            <a:ext cx="779463" cy="779462"/>
            <a:chOff x="6417861" y="2184801"/>
            <a:chExt cx="856649" cy="856649"/>
          </a:xfrm>
        </p:grpSpPr>
        <p:sp>
          <p:nvSpPr>
            <p:cNvPr id="33" name="مخطط انسيابي: رابط 3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7" name="مخطط انسيابي: رابط 36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0489" name="مجموعة 59"/>
          <p:cNvGrpSpPr>
            <a:grpSpLocks/>
          </p:cNvGrpSpPr>
          <p:nvPr/>
        </p:nvGrpSpPr>
        <p:grpSpPr bwMode="auto">
          <a:xfrm rot="-1170703">
            <a:off x="4740275" y="4054475"/>
            <a:ext cx="855663" cy="855663"/>
            <a:chOff x="5181419" y="1723157"/>
            <a:chExt cx="867660" cy="867660"/>
          </a:xfrm>
        </p:grpSpPr>
        <p:sp>
          <p:nvSpPr>
            <p:cNvPr id="39" name="مستطيل 38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3" name="مخطط انسيابي: رابط 4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9" name="مجموعة 43"/>
          <p:cNvGrpSpPr>
            <a:grpSpLocks/>
          </p:cNvGrpSpPr>
          <p:nvPr/>
        </p:nvGrpSpPr>
        <p:grpSpPr bwMode="auto">
          <a:xfrm rot="-1329421">
            <a:off x="3598863" y="4056063"/>
            <a:ext cx="779462" cy="779462"/>
            <a:chOff x="6417861" y="2184801"/>
            <a:chExt cx="856649" cy="856649"/>
          </a:xfrm>
        </p:grpSpPr>
        <p:sp>
          <p:nvSpPr>
            <p:cNvPr id="45" name="مخطط انسيابي: رابط 4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9" name="مخطط انسيابي: رابط 48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0491" name="مجموعة 49"/>
          <p:cNvGrpSpPr>
            <a:grpSpLocks/>
          </p:cNvGrpSpPr>
          <p:nvPr/>
        </p:nvGrpSpPr>
        <p:grpSpPr bwMode="auto">
          <a:xfrm rot="-1329421">
            <a:off x="4279900" y="2376488"/>
            <a:ext cx="779463" cy="779462"/>
            <a:chOff x="6417861" y="2184801"/>
            <a:chExt cx="856649" cy="856649"/>
          </a:xfrm>
        </p:grpSpPr>
        <p:sp>
          <p:nvSpPr>
            <p:cNvPr id="51" name="مخطط انسيابي: رابط 5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1" name="مجموعة 59"/>
          <p:cNvGrpSpPr>
            <a:grpSpLocks/>
          </p:cNvGrpSpPr>
          <p:nvPr/>
        </p:nvGrpSpPr>
        <p:grpSpPr bwMode="auto">
          <a:xfrm rot="-1170703">
            <a:off x="2684463" y="4005263"/>
            <a:ext cx="855662" cy="855662"/>
            <a:chOff x="5181419" y="1723157"/>
            <a:chExt cx="867660" cy="867660"/>
          </a:xfrm>
        </p:grpSpPr>
        <p:sp>
          <p:nvSpPr>
            <p:cNvPr id="57" name="مستطيل 56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0493" name="مجموعة 61"/>
          <p:cNvGrpSpPr>
            <a:grpSpLocks/>
          </p:cNvGrpSpPr>
          <p:nvPr/>
        </p:nvGrpSpPr>
        <p:grpSpPr bwMode="auto">
          <a:xfrm rot="-1329421">
            <a:off x="2430463" y="2389188"/>
            <a:ext cx="779462" cy="779462"/>
            <a:chOff x="6417861" y="2184801"/>
            <a:chExt cx="856649" cy="856649"/>
          </a:xfrm>
        </p:grpSpPr>
        <p:sp>
          <p:nvSpPr>
            <p:cNvPr id="63" name="مخطط انسيابي: رابط 6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0494" name="مجموعة 67"/>
          <p:cNvGrpSpPr>
            <a:grpSpLocks/>
          </p:cNvGrpSpPr>
          <p:nvPr/>
        </p:nvGrpSpPr>
        <p:grpSpPr bwMode="auto">
          <a:xfrm rot="-1329421">
            <a:off x="1562100" y="2376488"/>
            <a:ext cx="779463" cy="779462"/>
            <a:chOff x="6417861" y="2184801"/>
            <a:chExt cx="856649" cy="856649"/>
          </a:xfrm>
        </p:grpSpPr>
        <p:sp>
          <p:nvSpPr>
            <p:cNvPr id="69" name="مخطط انسيابي: رابط 68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0495" name="مجموعة 59"/>
          <p:cNvGrpSpPr>
            <a:grpSpLocks/>
          </p:cNvGrpSpPr>
          <p:nvPr/>
        </p:nvGrpSpPr>
        <p:grpSpPr bwMode="auto">
          <a:xfrm rot="-1170703">
            <a:off x="500063" y="5224463"/>
            <a:ext cx="855662" cy="855662"/>
            <a:chOff x="5181419" y="1723157"/>
            <a:chExt cx="867660" cy="867660"/>
          </a:xfrm>
        </p:grpSpPr>
        <p:sp>
          <p:nvSpPr>
            <p:cNvPr id="75" name="مستطيل 74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0" name="مستطيل مستدير الزوايا 79"/>
          <p:cNvSpPr/>
          <p:nvPr/>
        </p:nvSpPr>
        <p:spPr>
          <a:xfrm>
            <a:off x="6705600" y="38862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1" name="مستطيل مستدير الزوايا 80"/>
          <p:cNvSpPr/>
          <p:nvPr/>
        </p:nvSpPr>
        <p:spPr>
          <a:xfrm>
            <a:off x="4648200" y="3886200"/>
            <a:ext cx="1905000" cy="10668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2" name="مستطيل مستدير الزوايا 81"/>
          <p:cNvSpPr/>
          <p:nvPr/>
        </p:nvSpPr>
        <p:spPr>
          <a:xfrm>
            <a:off x="2565400" y="3886200"/>
            <a:ext cx="1905000" cy="1066800"/>
          </a:xfrm>
          <a:prstGeom prst="roundRect">
            <a:avLst/>
          </a:prstGeom>
          <a:noFill/>
          <a:ln w="76200"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6" name="مجموعة 82"/>
          <p:cNvGrpSpPr>
            <a:grpSpLocks/>
          </p:cNvGrpSpPr>
          <p:nvPr/>
        </p:nvGrpSpPr>
        <p:grpSpPr bwMode="auto">
          <a:xfrm>
            <a:off x="4267200" y="2362200"/>
            <a:ext cx="771525" cy="914400"/>
            <a:chOff x="5638800" y="3962400"/>
            <a:chExt cx="2057400" cy="2438400"/>
          </a:xfrm>
        </p:grpSpPr>
        <p:cxnSp>
          <p:nvCxnSpPr>
            <p:cNvPr id="84" name="رابط مستقيم 83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rgbClr val="FF33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رابط مستقيم 84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rgbClr val="FF33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مجموعة 85"/>
          <p:cNvGrpSpPr>
            <a:grpSpLocks/>
          </p:cNvGrpSpPr>
          <p:nvPr/>
        </p:nvGrpSpPr>
        <p:grpSpPr bwMode="auto">
          <a:xfrm>
            <a:off x="2438400" y="2362200"/>
            <a:ext cx="771525" cy="914400"/>
            <a:chOff x="5638800" y="3962400"/>
            <a:chExt cx="2057400" cy="2438400"/>
          </a:xfrm>
        </p:grpSpPr>
        <p:cxnSp>
          <p:nvCxnSpPr>
            <p:cNvPr id="87" name="رابط مستقيم 86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رابط مستقيم 87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مجموعة 88"/>
          <p:cNvGrpSpPr>
            <a:grpSpLocks/>
          </p:cNvGrpSpPr>
          <p:nvPr/>
        </p:nvGrpSpPr>
        <p:grpSpPr bwMode="auto">
          <a:xfrm>
            <a:off x="1590675" y="2362200"/>
            <a:ext cx="771525" cy="914400"/>
            <a:chOff x="5638800" y="3962400"/>
            <a:chExt cx="2057400" cy="2438400"/>
          </a:xfrm>
        </p:grpSpPr>
        <p:cxnSp>
          <p:nvCxnSpPr>
            <p:cNvPr id="90" name="رابط مستقيم 89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رابط مستقيم 90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شكل بيضاوي 91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3" name="شكل بيضاوي 92"/>
          <p:cNvSpPr/>
          <p:nvPr/>
        </p:nvSpPr>
        <p:spPr>
          <a:xfrm>
            <a:off x="-1371600" y="49530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4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92" grpId="0" animBg="1"/>
      <p:bldP spid="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066800"/>
            <a:ext cx="2590800" cy="1143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C50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" name="Round Same Side Corner Rectangle 4"/>
          <p:cNvSpPr/>
          <p:nvPr/>
        </p:nvSpPr>
        <p:spPr>
          <a:xfrm>
            <a:off x="381000" y="2743200"/>
            <a:ext cx="7010400" cy="3200400"/>
          </a:xfrm>
          <a:prstGeom prst="round2SameRect">
            <a:avLst/>
          </a:prstGeom>
          <a:gradFill flip="none" rotWithShape="1">
            <a:gsLst>
              <a:gs pos="0">
                <a:srgbClr val="CC00FF">
                  <a:shade val="30000"/>
                  <a:satMod val="115000"/>
                </a:srgbClr>
              </a:gs>
              <a:gs pos="50000">
                <a:srgbClr val="CC00FF">
                  <a:shade val="67500"/>
                  <a:satMod val="115000"/>
                </a:srgbClr>
              </a:gs>
              <a:gs pos="100000">
                <a:srgbClr val="CC00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07175" y="1273175"/>
            <a:ext cx="2155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>
                <a:solidFill>
                  <a:srgbClr val="FF0000"/>
                </a:solidFill>
              </a:rPr>
              <a:t>فكرة الدرس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3535363"/>
            <a:ext cx="6400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 dirty="0" smtClean="0">
                <a:solidFill>
                  <a:srgbClr val="FFFF00"/>
                </a:solidFill>
              </a:rPr>
              <a:t>أحدد </a:t>
            </a:r>
            <a:r>
              <a:rPr lang="ar-EG" sz="4800" b="1" dirty="0">
                <a:solidFill>
                  <a:srgbClr val="FFFF00"/>
                </a:solidFill>
              </a:rPr>
              <a:t>أنماط الأشياء، وأوسعها </a:t>
            </a:r>
            <a:r>
              <a:rPr lang="ar-EG" sz="4800" b="1" dirty="0" err="1" smtClean="0">
                <a:solidFill>
                  <a:srgbClr val="FFFF00"/>
                </a:solidFill>
              </a:rPr>
              <a:t>وأنشؤها.</a:t>
            </a:r>
            <a:endParaRPr lang="ar-EG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1507" name="مجموعة 59"/>
          <p:cNvGrpSpPr>
            <a:grpSpLocks/>
          </p:cNvGrpSpPr>
          <p:nvPr/>
        </p:nvGrpSpPr>
        <p:grpSpPr bwMode="auto">
          <a:xfrm rot="-1170703">
            <a:off x="6748463" y="2682875"/>
            <a:ext cx="855662" cy="855663"/>
            <a:chOff x="5181419" y="1723157"/>
            <a:chExt cx="867660" cy="867660"/>
          </a:xfrm>
        </p:grpSpPr>
        <p:sp>
          <p:nvSpPr>
            <p:cNvPr id="14" name="مستطيل 13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1508" name="مجموعة 18"/>
          <p:cNvGrpSpPr>
            <a:grpSpLocks/>
          </p:cNvGrpSpPr>
          <p:nvPr/>
        </p:nvGrpSpPr>
        <p:grpSpPr bwMode="auto">
          <a:xfrm rot="-1329421">
            <a:off x="7661275" y="2684463"/>
            <a:ext cx="779463" cy="779462"/>
            <a:chOff x="6417861" y="2184801"/>
            <a:chExt cx="856649" cy="856649"/>
          </a:xfrm>
        </p:grpSpPr>
        <p:sp>
          <p:nvSpPr>
            <p:cNvPr id="20" name="مخطط انسيابي: رابط 19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25" name="مستطيل مستدير الزوايا 24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1510" name="مجموعة 108"/>
          <p:cNvGrpSpPr>
            <a:grpSpLocks/>
          </p:cNvGrpSpPr>
          <p:nvPr/>
        </p:nvGrpSpPr>
        <p:grpSpPr bwMode="auto">
          <a:xfrm rot="-1329421">
            <a:off x="498475" y="4056063"/>
            <a:ext cx="779463" cy="779462"/>
            <a:chOff x="6417861" y="2184801"/>
            <a:chExt cx="856649" cy="856649"/>
          </a:xfrm>
        </p:grpSpPr>
        <p:sp>
          <p:nvSpPr>
            <p:cNvPr id="27" name="مخطط انسيابي: رابط 26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0" name="مخطط انسيابي: رابط 29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1" name="مخطط انسيابي: رابط 30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1511" name="مجموعة 31"/>
          <p:cNvGrpSpPr>
            <a:grpSpLocks/>
          </p:cNvGrpSpPr>
          <p:nvPr/>
        </p:nvGrpSpPr>
        <p:grpSpPr bwMode="auto">
          <a:xfrm rot="-1329421">
            <a:off x="5275263" y="2684463"/>
            <a:ext cx="779462" cy="779462"/>
            <a:chOff x="6417861" y="2184801"/>
            <a:chExt cx="856649" cy="856649"/>
          </a:xfrm>
        </p:grpSpPr>
        <p:sp>
          <p:nvSpPr>
            <p:cNvPr id="33" name="مخطط انسيابي: رابط 3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7" name="مخطط انسيابي: رابط 36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1512" name="مجموعة 59"/>
          <p:cNvGrpSpPr>
            <a:grpSpLocks/>
          </p:cNvGrpSpPr>
          <p:nvPr/>
        </p:nvGrpSpPr>
        <p:grpSpPr bwMode="auto">
          <a:xfrm rot="-1170703">
            <a:off x="4333875" y="2682875"/>
            <a:ext cx="855663" cy="855663"/>
            <a:chOff x="5181419" y="1723157"/>
            <a:chExt cx="867660" cy="867660"/>
          </a:xfrm>
        </p:grpSpPr>
        <p:sp>
          <p:nvSpPr>
            <p:cNvPr id="39" name="مستطيل 38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3" name="مخطط انسيابي: رابط 4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1513" name="مجموعة 43"/>
          <p:cNvGrpSpPr>
            <a:grpSpLocks/>
          </p:cNvGrpSpPr>
          <p:nvPr/>
        </p:nvGrpSpPr>
        <p:grpSpPr bwMode="auto">
          <a:xfrm rot="-1329421">
            <a:off x="2860675" y="2733675"/>
            <a:ext cx="779463" cy="779463"/>
            <a:chOff x="6417861" y="2184801"/>
            <a:chExt cx="856649" cy="856649"/>
          </a:xfrm>
        </p:grpSpPr>
        <p:sp>
          <p:nvSpPr>
            <p:cNvPr id="45" name="مخطط انسيابي: رابط 4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9" name="مخطط انسيابي: رابط 48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1514" name="مجموعة 59"/>
          <p:cNvGrpSpPr>
            <a:grpSpLocks/>
          </p:cNvGrpSpPr>
          <p:nvPr/>
        </p:nvGrpSpPr>
        <p:grpSpPr bwMode="auto">
          <a:xfrm rot="-1170703">
            <a:off x="1947863" y="2682875"/>
            <a:ext cx="855662" cy="855663"/>
            <a:chOff x="5181419" y="1723157"/>
            <a:chExt cx="867660" cy="867660"/>
          </a:xfrm>
        </p:grpSpPr>
        <p:sp>
          <p:nvSpPr>
            <p:cNvPr id="57" name="مستطيل 56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1515" name="مجموعة 59"/>
          <p:cNvGrpSpPr>
            <a:grpSpLocks/>
          </p:cNvGrpSpPr>
          <p:nvPr/>
        </p:nvGrpSpPr>
        <p:grpSpPr bwMode="auto">
          <a:xfrm rot="-1170703">
            <a:off x="500063" y="5224463"/>
            <a:ext cx="855662" cy="855662"/>
            <a:chOff x="5181419" y="1723157"/>
            <a:chExt cx="867660" cy="867660"/>
          </a:xfrm>
        </p:grpSpPr>
        <p:sp>
          <p:nvSpPr>
            <p:cNvPr id="75" name="مستطيل 74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0" name="مستطيل مستدير الزوايا 79"/>
          <p:cNvSpPr/>
          <p:nvPr/>
        </p:nvSpPr>
        <p:spPr>
          <a:xfrm>
            <a:off x="6553200" y="25146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1" name="مستطيل مستدير الزوايا 80"/>
          <p:cNvSpPr/>
          <p:nvPr/>
        </p:nvSpPr>
        <p:spPr>
          <a:xfrm>
            <a:off x="4241800" y="2514600"/>
            <a:ext cx="1905000" cy="10668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2" name="مستطيل مستدير الزوايا 81"/>
          <p:cNvSpPr/>
          <p:nvPr/>
        </p:nvSpPr>
        <p:spPr>
          <a:xfrm>
            <a:off x="1828800" y="2514600"/>
            <a:ext cx="1905000" cy="1066800"/>
          </a:xfrm>
          <a:prstGeom prst="roundRect">
            <a:avLst/>
          </a:prstGeom>
          <a:noFill/>
          <a:ln w="76200"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5" name="مخطط انسيابي: رابط 94"/>
          <p:cNvSpPr/>
          <p:nvPr/>
        </p:nvSpPr>
        <p:spPr>
          <a:xfrm>
            <a:off x="304800" y="3810000"/>
            <a:ext cx="1219200" cy="1219200"/>
          </a:xfrm>
          <a:prstGeom prst="flowChartConnector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3" name="مستطيل مستدير الزوايا 4"/>
          <p:cNvSpPr/>
          <p:nvPr/>
        </p:nvSpPr>
        <p:spPr bwMode="auto">
          <a:xfrm>
            <a:off x="1066800" y="1214199"/>
            <a:ext cx="7162800" cy="919401"/>
          </a:xfrm>
          <a:prstGeom prst="round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atin typeface="Arial" pitchFamily="34" charset="0"/>
                <a:cs typeface="Arial" pitchFamily="34" charset="0"/>
              </a:rPr>
              <a:t>ويحوط الزر التالي في النمط،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2531" name="مجموعة 59"/>
          <p:cNvGrpSpPr>
            <a:grpSpLocks/>
          </p:cNvGrpSpPr>
          <p:nvPr/>
        </p:nvGrpSpPr>
        <p:grpSpPr bwMode="auto">
          <a:xfrm rot="-1170703">
            <a:off x="6748463" y="2682875"/>
            <a:ext cx="855662" cy="855663"/>
            <a:chOff x="5181419" y="1723157"/>
            <a:chExt cx="867660" cy="867660"/>
          </a:xfrm>
        </p:grpSpPr>
        <p:sp>
          <p:nvSpPr>
            <p:cNvPr id="12" name="مستطيل 11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" name="مخطط انسيابي: رابط 12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" name="مخطط انسيابي: رابط 13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2532" name="مجموعة 16"/>
          <p:cNvGrpSpPr>
            <a:grpSpLocks/>
          </p:cNvGrpSpPr>
          <p:nvPr/>
        </p:nvGrpSpPr>
        <p:grpSpPr bwMode="auto">
          <a:xfrm rot="-1329421">
            <a:off x="7661275" y="2684463"/>
            <a:ext cx="779463" cy="779462"/>
            <a:chOff x="6417861" y="2184801"/>
            <a:chExt cx="856649" cy="856649"/>
          </a:xfrm>
        </p:grpSpPr>
        <p:sp>
          <p:nvSpPr>
            <p:cNvPr id="18" name="مخطط انسيابي: رابط 17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9" name="مخطط انسيابي: رابط 18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0" name="مخطط انسيابي: رابط 19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23" name="مستطيل مستدير الزوايا 22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2534" name="مجموعة 108"/>
          <p:cNvGrpSpPr>
            <a:grpSpLocks/>
          </p:cNvGrpSpPr>
          <p:nvPr/>
        </p:nvGrpSpPr>
        <p:grpSpPr bwMode="auto">
          <a:xfrm rot="-1329421">
            <a:off x="498475" y="4056063"/>
            <a:ext cx="779463" cy="779462"/>
            <a:chOff x="6417861" y="2184801"/>
            <a:chExt cx="856649" cy="856649"/>
          </a:xfrm>
        </p:grpSpPr>
        <p:sp>
          <p:nvSpPr>
            <p:cNvPr id="25" name="مخطط انسيابي: رابط 2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6" name="مخطط انسيابي: رابط 25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7" name="مخطط انسيابي: رابط 26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2535" name="مجموعة 29"/>
          <p:cNvGrpSpPr>
            <a:grpSpLocks/>
          </p:cNvGrpSpPr>
          <p:nvPr/>
        </p:nvGrpSpPr>
        <p:grpSpPr bwMode="auto">
          <a:xfrm rot="-1329421">
            <a:off x="5275263" y="2684463"/>
            <a:ext cx="779462" cy="779462"/>
            <a:chOff x="6417861" y="2184801"/>
            <a:chExt cx="856649" cy="856649"/>
          </a:xfrm>
        </p:grpSpPr>
        <p:sp>
          <p:nvSpPr>
            <p:cNvPr id="31" name="مخطط انسيابي: رابط 3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2" name="مخطط انسيابي: رابط 31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3" name="مخطط انسيابي: رابط 32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2536" name="مجموعة 59"/>
          <p:cNvGrpSpPr>
            <a:grpSpLocks/>
          </p:cNvGrpSpPr>
          <p:nvPr/>
        </p:nvGrpSpPr>
        <p:grpSpPr bwMode="auto">
          <a:xfrm rot="-1170703">
            <a:off x="4333875" y="2682875"/>
            <a:ext cx="855663" cy="855663"/>
            <a:chOff x="5181419" y="1723157"/>
            <a:chExt cx="867660" cy="867660"/>
          </a:xfrm>
        </p:grpSpPr>
        <p:sp>
          <p:nvSpPr>
            <p:cNvPr id="37" name="مستطيل 36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8" name="مخطط انسيابي: رابط 3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9" name="مخطط انسيابي: رابط 3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2537" name="مجموعة 41"/>
          <p:cNvGrpSpPr>
            <a:grpSpLocks/>
          </p:cNvGrpSpPr>
          <p:nvPr/>
        </p:nvGrpSpPr>
        <p:grpSpPr bwMode="auto">
          <a:xfrm rot="-1329421">
            <a:off x="2860675" y="2733675"/>
            <a:ext cx="779463" cy="779463"/>
            <a:chOff x="6417861" y="2184801"/>
            <a:chExt cx="856649" cy="856649"/>
          </a:xfrm>
        </p:grpSpPr>
        <p:sp>
          <p:nvSpPr>
            <p:cNvPr id="43" name="مخطط انسيابي: رابط 4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4" name="مخطط انسيابي: رابط 43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5" name="مخطط انسيابي: رابط 44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2538" name="مجموعة 59"/>
          <p:cNvGrpSpPr>
            <a:grpSpLocks/>
          </p:cNvGrpSpPr>
          <p:nvPr/>
        </p:nvGrpSpPr>
        <p:grpSpPr bwMode="auto">
          <a:xfrm rot="-1170703">
            <a:off x="1947863" y="2682875"/>
            <a:ext cx="855662" cy="855663"/>
            <a:chOff x="5181419" y="1723157"/>
            <a:chExt cx="867660" cy="867660"/>
          </a:xfrm>
        </p:grpSpPr>
        <p:sp>
          <p:nvSpPr>
            <p:cNvPr id="49" name="مستطيل 48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0" name="مخطط انسيابي: رابط 4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1" name="مخطط انسيابي: رابط 5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2539" name="مجموعة 59"/>
          <p:cNvGrpSpPr>
            <a:grpSpLocks/>
          </p:cNvGrpSpPr>
          <p:nvPr/>
        </p:nvGrpSpPr>
        <p:grpSpPr bwMode="auto">
          <a:xfrm rot="-1170703">
            <a:off x="500063" y="5224463"/>
            <a:ext cx="855662" cy="855662"/>
            <a:chOff x="5181419" y="1723157"/>
            <a:chExt cx="867660" cy="867660"/>
          </a:xfrm>
        </p:grpSpPr>
        <p:sp>
          <p:nvSpPr>
            <p:cNvPr id="55" name="مستطيل 54"/>
            <p:cNvSpPr/>
            <p:nvPr/>
          </p:nvSpPr>
          <p:spPr>
            <a:xfrm rot="1069647">
              <a:off x="5181419" y="1723157"/>
              <a:ext cx="867660" cy="8676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6" name="مخطط انسيابي: رابط 5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7" name="مخطط انسيابي: رابط 5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60" name="مستطيل مستدير الزوايا 59"/>
          <p:cNvSpPr/>
          <p:nvPr/>
        </p:nvSpPr>
        <p:spPr>
          <a:xfrm>
            <a:off x="6553200" y="25146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4241800" y="2514600"/>
            <a:ext cx="1905000" cy="10668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2" name="مستطيل مستدير الزوايا 61"/>
          <p:cNvSpPr/>
          <p:nvPr/>
        </p:nvSpPr>
        <p:spPr>
          <a:xfrm>
            <a:off x="1828800" y="2514600"/>
            <a:ext cx="1905000" cy="1066800"/>
          </a:xfrm>
          <a:prstGeom prst="roundRect">
            <a:avLst/>
          </a:prstGeom>
          <a:noFill/>
          <a:ln w="76200"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8" name="مخطط انسيابي: محطة طرفية 67"/>
          <p:cNvSpPr/>
          <p:nvPr/>
        </p:nvSpPr>
        <p:spPr bwMode="auto">
          <a:xfrm>
            <a:off x="1676400" y="4495800"/>
            <a:ext cx="7162800" cy="1028700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يتكون من زر دائري </a:t>
            </a:r>
            <a:r>
              <a:rPr lang="ar-EG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أصفر</a:t>
            </a: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، وزر مربع</a:t>
            </a:r>
            <a:r>
              <a:rPr lang="ar-EG" sz="3200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 أحمر</a:t>
            </a:r>
            <a:endParaRPr lang="ar-SA" sz="3200" b="1" dirty="0">
              <a:ln w="1905"/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sp>
        <p:nvSpPr>
          <p:cNvPr id="69" name="سهم إلى اليسار 68"/>
          <p:cNvSpPr/>
          <p:nvPr/>
        </p:nvSpPr>
        <p:spPr bwMode="auto">
          <a:xfrm>
            <a:off x="3657600" y="3581400"/>
            <a:ext cx="3200400" cy="1143000"/>
          </a:xfrm>
          <a:prstGeom prst="lef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النمط الموضح</a:t>
            </a:r>
            <a:endParaRPr lang="ar-SA" sz="3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pic>
        <p:nvPicPr>
          <p:cNvPr id="71" name="صورة 70" descr="Forward_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90800" y="3886200"/>
            <a:ext cx="176688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مخطط انسيابي: محطة طرفية 71"/>
          <p:cNvSpPr/>
          <p:nvPr/>
        </p:nvSpPr>
        <p:spPr bwMode="auto">
          <a:xfrm>
            <a:off x="1752600" y="5486400"/>
            <a:ext cx="7010400" cy="1333500"/>
          </a:xfrm>
          <a:prstGeom prst="flowChartTerminator">
            <a:avLst/>
          </a:prstGeom>
          <a:solidFill>
            <a:srgbClr val="FF66FF">
              <a:alpha val="6078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لذلك صنعت نمطاً مشابهاً له يتكون من زر دائري </a:t>
            </a:r>
            <a:r>
              <a:rPr lang="ar-EG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أصفر</a:t>
            </a: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 وآخر مربع </a:t>
            </a:r>
            <a:r>
              <a:rPr lang="ar-EG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أحمر.</a:t>
            </a:r>
            <a:endParaRPr lang="ar-SA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sp>
        <p:nvSpPr>
          <p:cNvPr id="73" name="سهم منحني إلى الأعلى 72"/>
          <p:cNvSpPr/>
          <p:nvPr/>
        </p:nvSpPr>
        <p:spPr>
          <a:xfrm rot="16200000">
            <a:off x="7200900" y="4152900"/>
            <a:ext cx="3124200" cy="762000"/>
          </a:xfrm>
          <a:prstGeom prst="curvedUp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74" name="شكل بيضاوي 73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5" name="مخطط انسيابي: رابط 74"/>
          <p:cNvSpPr/>
          <p:nvPr/>
        </p:nvSpPr>
        <p:spPr>
          <a:xfrm>
            <a:off x="228600" y="3733800"/>
            <a:ext cx="1219200" cy="1219200"/>
          </a:xfrm>
          <a:prstGeom prst="flowChartConnector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70" name="مستطيل مستدير الزوايا 66"/>
          <p:cNvSpPr/>
          <p:nvPr/>
        </p:nvSpPr>
        <p:spPr bwMode="auto">
          <a:xfrm>
            <a:off x="1066800" y="1214438"/>
            <a:ext cx="7162800" cy="919162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dirty="0">
                <a:latin typeface="+mn-lt"/>
                <a:cs typeface="+mj-cs"/>
              </a:rPr>
              <a:t>تحدث عن النمط.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مجموعة 59"/>
          <p:cNvGrpSpPr>
            <a:grpSpLocks/>
          </p:cNvGrpSpPr>
          <p:nvPr/>
        </p:nvGrpSpPr>
        <p:grpSpPr bwMode="auto">
          <a:xfrm rot="-1170703">
            <a:off x="7815263" y="2254250"/>
            <a:ext cx="855662" cy="857250"/>
            <a:chOff x="5242905" y="1677198"/>
            <a:chExt cx="867660" cy="867660"/>
          </a:xfrm>
        </p:grpSpPr>
        <p:sp>
          <p:nvSpPr>
            <p:cNvPr id="14" name="مثلث متساوي الساقين 13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" name="مجموعة 18"/>
          <p:cNvGrpSpPr>
            <a:grpSpLocks/>
          </p:cNvGrpSpPr>
          <p:nvPr/>
        </p:nvGrpSpPr>
        <p:grpSpPr bwMode="auto">
          <a:xfrm rot="-1329421">
            <a:off x="6884988" y="2455863"/>
            <a:ext cx="779462" cy="779462"/>
            <a:chOff x="6417861" y="2184801"/>
            <a:chExt cx="856649" cy="856649"/>
          </a:xfrm>
        </p:grpSpPr>
        <p:sp>
          <p:nvSpPr>
            <p:cNvPr id="20" name="مخطط انسيابي: رابط 19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25" name="مستطيل مستدير الزوايا 24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solidFill>
            <a:srgbClr val="CCFF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5" name="مجموعة 31"/>
          <p:cNvGrpSpPr>
            <a:grpSpLocks/>
          </p:cNvGrpSpPr>
          <p:nvPr/>
        </p:nvGrpSpPr>
        <p:grpSpPr bwMode="auto">
          <a:xfrm rot="-1329421">
            <a:off x="6016625" y="2443163"/>
            <a:ext cx="779463" cy="779462"/>
            <a:chOff x="6417861" y="2184801"/>
            <a:chExt cx="856649" cy="856649"/>
          </a:xfrm>
        </p:grpSpPr>
        <p:sp>
          <p:nvSpPr>
            <p:cNvPr id="33" name="مخطط انسيابي: رابط 3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7" name="مخطط انسيابي: رابط 36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" name="مجموعة 43"/>
          <p:cNvGrpSpPr>
            <a:grpSpLocks/>
          </p:cNvGrpSpPr>
          <p:nvPr/>
        </p:nvGrpSpPr>
        <p:grpSpPr bwMode="auto">
          <a:xfrm rot="-1329421">
            <a:off x="4162425" y="2455863"/>
            <a:ext cx="779463" cy="779462"/>
            <a:chOff x="6417861" y="2184801"/>
            <a:chExt cx="856649" cy="856649"/>
          </a:xfrm>
        </p:grpSpPr>
        <p:sp>
          <p:nvSpPr>
            <p:cNvPr id="45" name="مخطط انسيابي: رابط 4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9" name="مخطط انسيابي: رابط 48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8" name="مجموعة 49"/>
          <p:cNvGrpSpPr>
            <a:grpSpLocks/>
          </p:cNvGrpSpPr>
          <p:nvPr/>
        </p:nvGrpSpPr>
        <p:grpSpPr bwMode="auto">
          <a:xfrm rot="-1329421">
            <a:off x="3294063" y="2443163"/>
            <a:ext cx="779462" cy="779462"/>
            <a:chOff x="6417861" y="2184801"/>
            <a:chExt cx="856649" cy="856649"/>
          </a:xfrm>
        </p:grpSpPr>
        <p:sp>
          <p:nvSpPr>
            <p:cNvPr id="51" name="مخطط انسيابي: رابط 5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9" name="مجموعة 61"/>
          <p:cNvGrpSpPr>
            <a:grpSpLocks/>
          </p:cNvGrpSpPr>
          <p:nvPr/>
        </p:nvGrpSpPr>
        <p:grpSpPr bwMode="auto">
          <a:xfrm rot="-1329421">
            <a:off x="1444625" y="2455863"/>
            <a:ext cx="779463" cy="779462"/>
            <a:chOff x="6417861" y="2184801"/>
            <a:chExt cx="856649" cy="856649"/>
          </a:xfrm>
        </p:grpSpPr>
        <p:sp>
          <p:nvSpPr>
            <p:cNvPr id="63" name="مخطط انسيابي: رابط 6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0" name="مجموعة 67"/>
          <p:cNvGrpSpPr>
            <a:grpSpLocks/>
          </p:cNvGrpSpPr>
          <p:nvPr/>
        </p:nvGrpSpPr>
        <p:grpSpPr bwMode="auto">
          <a:xfrm rot="-1329421">
            <a:off x="574675" y="2443163"/>
            <a:ext cx="779463" cy="779462"/>
            <a:chOff x="6417861" y="2184801"/>
            <a:chExt cx="856649" cy="856649"/>
          </a:xfrm>
        </p:grpSpPr>
        <p:sp>
          <p:nvSpPr>
            <p:cNvPr id="69" name="مخطط انسيابي: رابط 68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1" name="مجموعة 59"/>
          <p:cNvGrpSpPr>
            <a:grpSpLocks/>
          </p:cNvGrpSpPr>
          <p:nvPr/>
        </p:nvGrpSpPr>
        <p:grpSpPr bwMode="auto">
          <a:xfrm rot="-1170703">
            <a:off x="5045075" y="2252663"/>
            <a:ext cx="855663" cy="855662"/>
            <a:chOff x="5242905" y="1677198"/>
            <a:chExt cx="867660" cy="867660"/>
          </a:xfrm>
        </p:grpSpPr>
        <p:sp>
          <p:nvSpPr>
            <p:cNvPr id="81" name="مثلث متساوي الساقين 80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2" name="مخطط انسيابي: رابط 81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3" name="مخطط انسيابي: رابط 82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4" name="مخطط انسيابي: رابط 83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5" name="مخطط انسيابي: رابط 84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" name="مجموعة 59"/>
          <p:cNvGrpSpPr>
            <a:grpSpLocks/>
          </p:cNvGrpSpPr>
          <p:nvPr/>
        </p:nvGrpSpPr>
        <p:grpSpPr bwMode="auto">
          <a:xfrm rot="-1170703">
            <a:off x="2328863" y="2252663"/>
            <a:ext cx="855662" cy="855662"/>
            <a:chOff x="5242905" y="1677198"/>
            <a:chExt cx="867660" cy="867660"/>
          </a:xfrm>
        </p:grpSpPr>
        <p:sp>
          <p:nvSpPr>
            <p:cNvPr id="87" name="مثلث متساوي الساقين 86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8" name="مخطط انسيابي: رابط 8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9" name="مخطط انسيابي: رابط 8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0" name="مخطط انسيابي: رابط 8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1" name="مخطط انسيابي: رابط 9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3" name="مجموعة 59"/>
          <p:cNvGrpSpPr>
            <a:grpSpLocks/>
          </p:cNvGrpSpPr>
          <p:nvPr/>
        </p:nvGrpSpPr>
        <p:grpSpPr bwMode="auto">
          <a:xfrm rot="-1170703">
            <a:off x="423863" y="4054475"/>
            <a:ext cx="855662" cy="855663"/>
            <a:chOff x="5242905" y="1677198"/>
            <a:chExt cx="867660" cy="867660"/>
          </a:xfrm>
        </p:grpSpPr>
        <p:sp>
          <p:nvSpPr>
            <p:cNvPr id="93" name="مثلث متساوي الساقين 92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4" name="مخطط انسيابي: رابط 9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5" name="مخطط انسيابي: رابط 9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6" name="مخطط انسيابي: رابط 9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7" name="مخطط انسيابي: رابط 9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9" name="مجموعة 97"/>
          <p:cNvGrpSpPr>
            <a:grpSpLocks/>
          </p:cNvGrpSpPr>
          <p:nvPr/>
        </p:nvGrpSpPr>
        <p:grpSpPr bwMode="auto">
          <a:xfrm rot="-1329421">
            <a:off x="498475" y="5222875"/>
            <a:ext cx="779463" cy="779463"/>
            <a:chOff x="6417861" y="2184801"/>
            <a:chExt cx="856649" cy="856649"/>
          </a:xfrm>
        </p:grpSpPr>
        <p:sp>
          <p:nvSpPr>
            <p:cNvPr id="99" name="مخطط انسيابي: رابط 98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0" name="مخطط انسيابي: رابط 99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1" name="مخطط انسيابي: رابط 100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2" name="مخطط انسيابي: رابط 101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3" name="مخطط انسيابي: رابط 102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78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p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solidFill>
            <a:srgbClr val="CCFF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4581" name="مجموعة 25"/>
          <p:cNvGrpSpPr>
            <a:grpSpLocks/>
          </p:cNvGrpSpPr>
          <p:nvPr/>
        </p:nvGrpSpPr>
        <p:grpSpPr bwMode="auto">
          <a:xfrm rot="-1329421">
            <a:off x="6016625" y="2443163"/>
            <a:ext cx="779463" cy="779462"/>
            <a:chOff x="6417861" y="2184801"/>
            <a:chExt cx="856649" cy="856649"/>
          </a:xfrm>
        </p:grpSpPr>
        <p:sp>
          <p:nvSpPr>
            <p:cNvPr id="27" name="مخطط انسيابي: رابط 26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0" name="مخطط انسيابي: رابط 29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1" name="مخطط انسيابي: رابط 30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4582" name="مجموعة 31"/>
          <p:cNvGrpSpPr>
            <a:grpSpLocks/>
          </p:cNvGrpSpPr>
          <p:nvPr/>
        </p:nvGrpSpPr>
        <p:grpSpPr bwMode="auto">
          <a:xfrm rot="-1329421">
            <a:off x="4162425" y="2455863"/>
            <a:ext cx="779463" cy="779462"/>
            <a:chOff x="6417861" y="2184801"/>
            <a:chExt cx="856649" cy="856649"/>
          </a:xfrm>
        </p:grpSpPr>
        <p:sp>
          <p:nvSpPr>
            <p:cNvPr id="33" name="مخطط انسيابي: رابط 3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7" name="مخطط انسيابي: رابط 36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4583" name="مجموعة 37"/>
          <p:cNvGrpSpPr>
            <a:grpSpLocks/>
          </p:cNvGrpSpPr>
          <p:nvPr/>
        </p:nvGrpSpPr>
        <p:grpSpPr bwMode="auto">
          <a:xfrm rot="-1329421">
            <a:off x="3294063" y="2443163"/>
            <a:ext cx="779462" cy="779462"/>
            <a:chOff x="6417861" y="2184801"/>
            <a:chExt cx="856649" cy="856649"/>
          </a:xfrm>
        </p:grpSpPr>
        <p:sp>
          <p:nvSpPr>
            <p:cNvPr id="39" name="مخطط انسيابي: رابط 38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3" name="مخطط انسيابي: رابط 42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4584" name="مجموعة 43"/>
          <p:cNvGrpSpPr>
            <a:grpSpLocks/>
          </p:cNvGrpSpPr>
          <p:nvPr/>
        </p:nvGrpSpPr>
        <p:grpSpPr bwMode="auto">
          <a:xfrm rot="-1329421">
            <a:off x="1444625" y="2455863"/>
            <a:ext cx="779463" cy="779462"/>
            <a:chOff x="6417861" y="2184801"/>
            <a:chExt cx="856649" cy="856649"/>
          </a:xfrm>
        </p:grpSpPr>
        <p:sp>
          <p:nvSpPr>
            <p:cNvPr id="45" name="مخطط انسيابي: رابط 4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9" name="مخطط انسيابي: رابط 48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4585" name="مجموعة 49"/>
          <p:cNvGrpSpPr>
            <a:grpSpLocks/>
          </p:cNvGrpSpPr>
          <p:nvPr/>
        </p:nvGrpSpPr>
        <p:grpSpPr bwMode="auto">
          <a:xfrm rot="-1329421">
            <a:off x="574675" y="2443163"/>
            <a:ext cx="779463" cy="779462"/>
            <a:chOff x="6417861" y="2184801"/>
            <a:chExt cx="856649" cy="856649"/>
          </a:xfrm>
        </p:grpSpPr>
        <p:sp>
          <p:nvSpPr>
            <p:cNvPr id="51" name="مخطط انسيابي: رابط 5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4586" name="مجموعة 59"/>
          <p:cNvGrpSpPr>
            <a:grpSpLocks/>
          </p:cNvGrpSpPr>
          <p:nvPr/>
        </p:nvGrpSpPr>
        <p:grpSpPr bwMode="auto">
          <a:xfrm rot="-1170703">
            <a:off x="5045075" y="2252663"/>
            <a:ext cx="855663" cy="855662"/>
            <a:chOff x="5242905" y="1677198"/>
            <a:chExt cx="867660" cy="867660"/>
          </a:xfrm>
        </p:grpSpPr>
        <p:sp>
          <p:nvSpPr>
            <p:cNvPr id="57" name="مثلث متساوي الساقين 56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4587" name="مجموعة 59"/>
          <p:cNvGrpSpPr>
            <a:grpSpLocks/>
          </p:cNvGrpSpPr>
          <p:nvPr/>
        </p:nvGrpSpPr>
        <p:grpSpPr bwMode="auto">
          <a:xfrm rot="-1170703">
            <a:off x="2328863" y="2252663"/>
            <a:ext cx="855662" cy="855662"/>
            <a:chOff x="5242905" y="1677198"/>
            <a:chExt cx="867660" cy="867660"/>
          </a:xfrm>
        </p:grpSpPr>
        <p:sp>
          <p:nvSpPr>
            <p:cNvPr id="63" name="مثلث متساوي الساقين 62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4588" name="مجموعة 59"/>
          <p:cNvGrpSpPr>
            <a:grpSpLocks/>
          </p:cNvGrpSpPr>
          <p:nvPr/>
        </p:nvGrpSpPr>
        <p:grpSpPr bwMode="auto">
          <a:xfrm rot="-1170703">
            <a:off x="423863" y="4054475"/>
            <a:ext cx="855662" cy="855663"/>
            <a:chOff x="5242905" y="1677198"/>
            <a:chExt cx="867660" cy="867660"/>
          </a:xfrm>
        </p:grpSpPr>
        <p:sp>
          <p:nvSpPr>
            <p:cNvPr id="69" name="مثلث متساوي الساقين 68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4589" name="مجموعة 73"/>
          <p:cNvGrpSpPr>
            <a:grpSpLocks/>
          </p:cNvGrpSpPr>
          <p:nvPr/>
        </p:nvGrpSpPr>
        <p:grpSpPr bwMode="auto">
          <a:xfrm rot="-1329421">
            <a:off x="498475" y="5222875"/>
            <a:ext cx="779463" cy="779463"/>
            <a:chOff x="6417861" y="2184801"/>
            <a:chExt cx="856649" cy="856649"/>
          </a:xfrm>
        </p:grpSpPr>
        <p:sp>
          <p:nvSpPr>
            <p:cNvPr id="75" name="مخطط انسيابي: رابط 7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3" name="مجموعة 59"/>
          <p:cNvGrpSpPr>
            <a:grpSpLocks/>
          </p:cNvGrpSpPr>
          <p:nvPr/>
        </p:nvGrpSpPr>
        <p:grpSpPr bwMode="auto">
          <a:xfrm rot="-1170703">
            <a:off x="7815263" y="3902075"/>
            <a:ext cx="855662" cy="855663"/>
            <a:chOff x="5242905" y="1677198"/>
            <a:chExt cx="867660" cy="867660"/>
          </a:xfrm>
        </p:grpSpPr>
        <p:sp>
          <p:nvSpPr>
            <p:cNvPr id="81" name="مثلث متساوي الساقين 80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2" name="مخطط انسيابي: رابط 81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3" name="مخطط انسيابي: رابط 82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4" name="مخطط انسيابي: رابط 83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5" name="مخطط انسيابي: رابط 84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4" name="مجموعة 85"/>
          <p:cNvGrpSpPr>
            <a:grpSpLocks/>
          </p:cNvGrpSpPr>
          <p:nvPr/>
        </p:nvGrpSpPr>
        <p:grpSpPr bwMode="auto">
          <a:xfrm rot="-1329421">
            <a:off x="6951663" y="4056063"/>
            <a:ext cx="779462" cy="779462"/>
            <a:chOff x="6417861" y="2184801"/>
            <a:chExt cx="856649" cy="856649"/>
          </a:xfrm>
        </p:grpSpPr>
        <p:sp>
          <p:nvSpPr>
            <p:cNvPr id="87" name="مخطط انسيابي: رابط 86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8" name="مخطط انسيابي: رابط 87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9" name="مخطط انسيابي: رابط 88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0" name="مخطط انسيابي: رابط 89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1" name="مخطط انسيابي: رابط 90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92" name="مستطيل مستدير الزوايا 91"/>
          <p:cNvSpPr/>
          <p:nvPr/>
        </p:nvSpPr>
        <p:spPr>
          <a:xfrm>
            <a:off x="6781800" y="38100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3" name="شكل بيضاوي 92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0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5604" name="مجموعة 59"/>
          <p:cNvGrpSpPr>
            <a:grpSpLocks/>
          </p:cNvGrpSpPr>
          <p:nvPr/>
        </p:nvGrpSpPr>
        <p:grpSpPr bwMode="auto">
          <a:xfrm rot="-1170703">
            <a:off x="7815263" y="3902075"/>
            <a:ext cx="855662" cy="855663"/>
            <a:chOff x="5242905" y="1677198"/>
            <a:chExt cx="867660" cy="867660"/>
          </a:xfrm>
        </p:grpSpPr>
        <p:sp>
          <p:nvSpPr>
            <p:cNvPr id="14" name="مثلث متساوي الساقين 13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5605" name="مجموعة 18"/>
          <p:cNvGrpSpPr>
            <a:grpSpLocks/>
          </p:cNvGrpSpPr>
          <p:nvPr/>
        </p:nvGrpSpPr>
        <p:grpSpPr bwMode="auto">
          <a:xfrm rot="-1329421">
            <a:off x="6951663" y="4056063"/>
            <a:ext cx="779462" cy="779462"/>
            <a:chOff x="6417861" y="2184801"/>
            <a:chExt cx="856649" cy="856649"/>
          </a:xfrm>
        </p:grpSpPr>
        <p:sp>
          <p:nvSpPr>
            <p:cNvPr id="20" name="مخطط انسيابي: رابط 19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25" name="مستطيل مستدير الزوايا 24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solidFill>
            <a:srgbClr val="CCFF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5" name="مجموعة 25"/>
          <p:cNvGrpSpPr>
            <a:grpSpLocks/>
          </p:cNvGrpSpPr>
          <p:nvPr/>
        </p:nvGrpSpPr>
        <p:grpSpPr bwMode="auto">
          <a:xfrm rot="-1329421">
            <a:off x="4741863" y="4056063"/>
            <a:ext cx="779462" cy="779462"/>
            <a:chOff x="6417861" y="2184801"/>
            <a:chExt cx="856649" cy="856649"/>
          </a:xfrm>
        </p:grpSpPr>
        <p:sp>
          <p:nvSpPr>
            <p:cNvPr id="27" name="مخطط انسيابي: رابط 26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0" name="مخطط انسيابي: رابط 29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1" name="مخطط انسيابي: رابط 30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5608" name="مجموعة 31"/>
          <p:cNvGrpSpPr>
            <a:grpSpLocks/>
          </p:cNvGrpSpPr>
          <p:nvPr/>
        </p:nvGrpSpPr>
        <p:grpSpPr bwMode="auto">
          <a:xfrm rot="-1329421">
            <a:off x="4162425" y="2455863"/>
            <a:ext cx="779463" cy="779462"/>
            <a:chOff x="6417861" y="2184801"/>
            <a:chExt cx="856649" cy="856649"/>
          </a:xfrm>
        </p:grpSpPr>
        <p:sp>
          <p:nvSpPr>
            <p:cNvPr id="33" name="مخطط انسيابي: رابط 3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7" name="مخطط انسيابي: رابط 36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5609" name="مجموعة 37"/>
          <p:cNvGrpSpPr>
            <a:grpSpLocks/>
          </p:cNvGrpSpPr>
          <p:nvPr/>
        </p:nvGrpSpPr>
        <p:grpSpPr bwMode="auto">
          <a:xfrm rot="-1329421">
            <a:off x="3294063" y="2443163"/>
            <a:ext cx="779462" cy="779462"/>
            <a:chOff x="6417861" y="2184801"/>
            <a:chExt cx="856649" cy="856649"/>
          </a:xfrm>
        </p:grpSpPr>
        <p:sp>
          <p:nvSpPr>
            <p:cNvPr id="39" name="مخطط انسيابي: رابط 38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3" name="مخطط انسيابي: رابط 42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5610" name="مجموعة 43"/>
          <p:cNvGrpSpPr>
            <a:grpSpLocks/>
          </p:cNvGrpSpPr>
          <p:nvPr/>
        </p:nvGrpSpPr>
        <p:grpSpPr bwMode="auto">
          <a:xfrm rot="-1329421">
            <a:off x="1444625" y="2455863"/>
            <a:ext cx="779463" cy="779462"/>
            <a:chOff x="6417861" y="2184801"/>
            <a:chExt cx="856649" cy="856649"/>
          </a:xfrm>
        </p:grpSpPr>
        <p:sp>
          <p:nvSpPr>
            <p:cNvPr id="45" name="مخطط انسيابي: رابط 4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9" name="مخطط انسيابي: رابط 48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5611" name="مجموعة 49"/>
          <p:cNvGrpSpPr>
            <a:grpSpLocks/>
          </p:cNvGrpSpPr>
          <p:nvPr/>
        </p:nvGrpSpPr>
        <p:grpSpPr bwMode="auto">
          <a:xfrm rot="-1329421">
            <a:off x="574675" y="2443163"/>
            <a:ext cx="779463" cy="779462"/>
            <a:chOff x="6417861" y="2184801"/>
            <a:chExt cx="856649" cy="856649"/>
          </a:xfrm>
        </p:grpSpPr>
        <p:sp>
          <p:nvSpPr>
            <p:cNvPr id="51" name="مخطط انسيابي: رابط 5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1" name="مجموعة 59"/>
          <p:cNvGrpSpPr>
            <a:grpSpLocks/>
          </p:cNvGrpSpPr>
          <p:nvPr/>
        </p:nvGrpSpPr>
        <p:grpSpPr bwMode="auto">
          <a:xfrm rot="-1170703">
            <a:off x="5578475" y="3902075"/>
            <a:ext cx="855663" cy="855663"/>
            <a:chOff x="5242905" y="1677198"/>
            <a:chExt cx="867660" cy="867660"/>
          </a:xfrm>
        </p:grpSpPr>
        <p:sp>
          <p:nvSpPr>
            <p:cNvPr id="57" name="مثلث متساوي الساقين 56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5613" name="مجموعة 59"/>
          <p:cNvGrpSpPr>
            <a:grpSpLocks/>
          </p:cNvGrpSpPr>
          <p:nvPr/>
        </p:nvGrpSpPr>
        <p:grpSpPr bwMode="auto">
          <a:xfrm rot="-1170703">
            <a:off x="2328863" y="2252663"/>
            <a:ext cx="855662" cy="855662"/>
            <a:chOff x="5242905" y="1677198"/>
            <a:chExt cx="867660" cy="867660"/>
          </a:xfrm>
        </p:grpSpPr>
        <p:sp>
          <p:nvSpPr>
            <p:cNvPr id="63" name="مثلث متساوي الساقين 62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5614" name="مجموعة 59"/>
          <p:cNvGrpSpPr>
            <a:grpSpLocks/>
          </p:cNvGrpSpPr>
          <p:nvPr/>
        </p:nvGrpSpPr>
        <p:grpSpPr bwMode="auto">
          <a:xfrm rot="-1170703">
            <a:off x="423863" y="4054475"/>
            <a:ext cx="855662" cy="855663"/>
            <a:chOff x="5242905" y="1677198"/>
            <a:chExt cx="867660" cy="867660"/>
          </a:xfrm>
        </p:grpSpPr>
        <p:sp>
          <p:nvSpPr>
            <p:cNvPr id="69" name="مثلث متساوي الساقين 68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5615" name="مجموعة 73"/>
          <p:cNvGrpSpPr>
            <a:grpSpLocks/>
          </p:cNvGrpSpPr>
          <p:nvPr/>
        </p:nvGrpSpPr>
        <p:grpSpPr bwMode="auto">
          <a:xfrm rot="-1329421">
            <a:off x="498475" y="5222875"/>
            <a:ext cx="779463" cy="779463"/>
            <a:chOff x="6417861" y="2184801"/>
            <a:chExt cx="856649" cy="856649"/>
          </a:xfrm>
        </p:grpSpPr>
        <p:sp>
          <p:nvSpPr>
            <p:cNvPr id="75" name="مخطط انسيابي: رابط 7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0" name="مستطيل مستدير الزوايا 79"/>
          <p:cNvSpPr/>
          <p:nvPr/>
        </p:nvSpPr>
        <p:spPr>
          <a:xfrm>
            <a:off x="6781800" y="38100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1" name="مستطيل مستدير الزوايا 80"/>
          <p:cNvSpPr/>
          <p:nvPr/>
        </p:nvSpPr>
        <p:spPr>
          <a:xfrm>
            <a:off x="4648200" y="3810000"/>
            <a:ext cx="1905000" cy="10668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2" name="شكل بيضاوي 81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3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6628" name="مجموعة 59"/>
          <p:cNvGrpSpPr>
            <a:grpSpLocks/>
          </p:cNvGrpSpPr>
          <p:nvPr/>
        </p:nvGrpSpPr>
        <p:grpSpPr bwMode="auto">
          <a:xfrm rot="-1170703">
            <a:off x="7815263" y="3902075"/>
            <a:ext cx="855662" cy="855663"/>
            <a:chOff x="5242905" y="1677198"/>
            <a:chExt cx="867660" cy="867660"/>
          </a:xfrm>
        </p:grpSpPr>
        <p:sp>
          <p:nvSpPr>
            <p:cNvPr id="14" name="مثلث متساوي الساقين 13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6629" name="مجموعة 18"/>
          <p:cNvGrpSpPr>
            <a:grpSpLocks/>
          </p:cNvGrpSpPr>
          <p:nvPr/>
        </p:nvGrpSpPr>
        <p:grpSpPr bwMode="auto">
          <a:xfrm rot="-1329421">
            <a:off x="6951663" y="4056063"/>
            <a:ext cx="779462" cy="779462"/>
            <a:chOff x="6417861" y="2184801"/>
            <a:chExt cx="856649" cy="856649"/>
          </a:xfrm>
        </p:grpSpPr>
        <p:sp>
          <p:nvSpPr>
            <p:cNvPr id="20" name="مخطط انسيابي: رابط 19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25" name="مستطيل مستدير الزوايا 24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solidFill>
            <a:srgbClr val="CCFF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6631" name="مجموعة 25"/>
          <p:cNvGrpSpPr>
            <a:grpSpLocks/>
          </p:cNvGrpSpPr>
          <p:nvPr/>
        </p:nvGrpSpPr>
        <p:grpSpPr bwMode="auto">
          <a:xfrm rot="-1329421">
            <a:off x="4741863" y="4056063"/>
            <a:ext cx="779462" cy="779462"/>
            <a:chOff x="6417861" y="2184801"/>
            <a:chExt cx="856649" cy="856649"/>
          </a:xfrm>
        </p:grpSpPr>
        <p:sp>
          <p:nvSpPr>
            <p:cNvPr id="27" name="مخطط انسيابي: رابط 26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0" name="مخطط انسيابي: رابط 29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1" name="مخطط انسيابي: رابط 30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" name="مجموعة 31"/>
          <p:cNvGrpSpPr>
            <a:grpSpLocks/>
          </p:cNvGrpSpPr>
          <p:nvPr/>
        </p:nvGrpSpPr>
        <p:grpSpPr bwMode="auto">
          <a:xfrm rot="-1329421">
            <a:off x="2708275" y="3979863"/>
            <a:ext cx="779463" cy="779462"/>
            <a:chOff x="6417861" y="2184801"/>
            <a:chExt cx="856649" cy="856649"/>
          </a:xfrm>
        </p:grpSpPr>
        <p:sp>
          <p:nvSpPr>
            <p:cNvPr id="33" name="مخطط انسيابي: رابط 3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7" name="مخطط انسيابي: رابط 36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6633" name="مجموعة 37"/>
          <p:cNvGrpSpPr>
            <a:grpSpLocks/>
          </p:cNvGrpSpPr>
          <p:nvPr/>
        </p:nvGrpSpPr>
        <p:grpSpPr bwMode="auto">
          <a:xfrm rot="-1329421">
            <a:off x="3294063" y="2443163"/>
            <a:ext cx="779462" cy="779462"/>
            <a:chOff x="6417861" y="2184801"/>
            <a:chExt cx="856649" cy="856649"/>
          </a:xfrm>
        </p:grpSpPr>
        <p:sp>
          <p:nvSpPr>
            <p:cNvPr id="39" name="مخطط انسيابي: رابط 38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3" name="مخطط انسيابي: رابط 42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6634" name="مجموعة 43"/>
          <p:cNvGrpSpPr>
            <a:grpSpLocks/>
          </p:cNvGrpSpPr>
          <p:nvPr/>
        </p:nvGrpSpPr>
        <p:grpSpPr bwMode="auto">
          <a:xfrm rot="-1329421">
            <a:off x="1444625" y="2455863"/>
            <a:ext cx="779463" cy="779462"/>
            <a:chOff x="6417861" y="2184801"/>
            <a:chExt cx="856649" cy="856649"/>
          </a:xfrm>
        </p:grpSpPr>
        <p:sp>
          <p:nvSpPr>
            <p:cNvPr id="45" name="مخطط انسيابي: رابط 4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9" name="مخطط انسيابي: رابط 48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6635" name="مجموعة 49"/>
          <p:cNvGrpSpPr>
            <a:grpSpLocks/>
          </p:cNvGrpSpPr>
          <p:nvPr/>
        </p:nvGrpSpPr>
        <p:grpSpPr bwMode="auto">
          <a:xfrm rot="-1329421">
            <a:off x="574675" y="2443163"/>
            <a:ext cx="779463" cy="779462"/>
            <a:chOff x="6417861" y="2184801"/>
            <a:chExt cx="856649" cy="856649"/>
          </a:xfrm>
        </p:grpSpPr>
        <p:sp>
          <p:nvSpPr>
            <p:cNvPr id="51" name="مخطط انسيابي: رابط 5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6636" name="مجموعة 59"/>
          <p:cNvGrpSpPr>
            <a:grpSpLocks/>
          </p:cNvGrpSpPr>
          <p:nvPr/>
        </p:nvGrpSpPr>
        <p:grpSpPr bwMode="auto">
          <a:xfrm rot="-1170703">
            <a:off x="5578475" y="3902075"/>
            <a:ext cx="855663" cy="855663"/>
            <a:chOff x="5242905" y="1677198"/>
            <a:chExt cx="867660" cy="867660"/>
          </a:xfrm>
        </p:grpSpPr>
        <p:sp>
          <p:nvSpPr>
            <p:cNvPr id="57" name="مثلث متساوي الساقين 56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" name="مجموعة 59"/>
          <p:cNvGrpSpPr>
            <a:grpSpLocks/>
          </p:cNvGrpSpPr>
          <p:nvPr/>
        </p:nvGrpSpPr>
        <p:grpSpPr bwMode="auto">
          <a:xfrm rot="-1170703">
            <a:off x="3444875" y="3902075"/>
            <a:ext cx="855663" cy="855663"/>
            <a:chOff x="5242905" y="1677198"/>
            <a:chExt cx="867660" cy="867660"/>
          </a:xfrm>
        </p:grpSpPr>
        <p:sp>
          <p:nvSpPr>
            <p:cNvPr id="63" name="مثلث متساوي الساقين 62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6638" name="مجموعة 59"/>
          <p:cNvGrpSpPr>
            <a:grpSpLocks/>
          </p:cNvGrpSpPr>
          <p:nvPr/>
        </p:nvGrpSpPr>
        <p:grpSpPr bwMode="auto">
          <a:xfrm rot="-1170703">
            <a:off x="423863" y="4054475"/>
            <a:ext cx="855662" cy="855663"/>
            <a:chOff x="5242905" y="1677198"/>
            <a:chExt cx="867660" cy="867660"/>
          </a:xfrm>
        </p:grpSpPr>
        <p:sp>
          <p:nvSpPr>
            <p:cNvPr id="69" name="مثلث متساوي الساقين 68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6639" name="مجموعة 73"/>
          <p:cNvGrpSpPr>
            <a:grpSpLocks/>
          </p:cNvGrpSpPr>
          <p:nvPr/>
        </p:nvGrpSpPr>
        <p:grpSpPr bwMode="auto">
          <a:xfrm rot="-1329421">
            <a:off x="498475" y="5222875"/>
            <a:ext cx="779463" cy="779463"/>
            <a:chOff x="6417861" y="2184801"/>
            <a:chExt cx="856649" cy="856649"/>
          </a:xfrm>
        </p:grpSpPr>
        <p:sp>
          <p:nvSpPr>
            <p:cNvPr id="75" name="مخطط انسيابي: رابط 7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0" name="مستطيل مستدير الزوايا 79"/>
          <p:cNvSpPr/>
          <p:nvPr/>
        </p:nvSpPr>
        <p:spPr>
          <a:xfrm>
            <a:off x="6781800" y="38100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1" name="مستطيل مستدير الزوايا 80"/>
          <p:cNvSpPr/>
          <p:nvPr/>
        </p:nvSpPr>
        <p:spPr>
          <a:xfrm>
            <a:off x="4648200" y="3810000"/>
            <a:ext cx="1905000" cy="10668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2" name="مستطيل مستدير الزوايا 81"/>
          <p:cNvSpPr/>
          <p:nvPr/>
        </p:nvSpPr>
        <p:spPr>
          <a:xfrm>
            <a:off x="2514600" y="3810000"/>
            <a:ext cx="1905000" cy="106680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6" name="مجموعة 82"/>
          <p:cNvGrpSpPr>
            <a:grpSpLocks/>
          </p:cNvGrpSpPr>
          <p:nvPr/>
        </p:nvGrpSpPr>
        <p:grpSpPr bwMode="auto">
          <a:xfrm>
            <a:off x="3352800" y="2362200"/>
            <a:ext cx="771525" cy="914400"/>
            <a:chOff x="5638800" y="3962400"/>
            <a:chExt cx="2057400" cy="2438400"/>
          </a:xfrm>
        </p:grpSpPr>
        <p:cxnSp>
          <p:nvCxnSpPr>
            <p:cNvPr id="84" name="رابط مستقيم 83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rgbClr val="FF33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رابط مستقيم 84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rgbClr val="FF33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مجموعة 85"/>
          <p:cNvGrpSpPr>
            <a:grpSpLocks/>
          </p:cNvGrpSpPr>
          <p:nvPr/>
        </p:nvGrpSpPr>
        <p:grpSpPr bwMode="auto">
          <a:xfrm>
            <a:off x="1447800" y="2362200"/>
            <a:ext cx="771525" cy="914400"/>
            <a:chOff x="5638800" y="3962400"/>
            <a:chExt cx="2057400" cy="2438400"/>
          </a:xfrm>
        </p:grpSpPr>
        <p:cxnSp>
          <p:nvCxnSpPr>
            <p:cNvPr id="87" name="رابط مستقيم 86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rgbClr val="FF00FF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رابط مستقيم 87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rgbClr val="FF00FF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مجموعة 88"/>
          <p:cNvGrpSpPr>
            <a:grpSpLocks/>
          </p:cNvGrpSpPr>
          <p:nvPr/>
        </p:nvGrpSpPr>
        <p:grpSpPr bwMode="auto">
          <a:xfrm>
            <a:off x="609600" y="2362200"/>
            <a:ext cx="771525" cy="914400"/>
            <a:chOff x="5638800" y="3962400"/>
            <a:chExt cx="2057400" cy="2438400"/>
          </a:xfrm>
        </p:grpSpPr>
        <p:cxnSp>
          <p:nvCxnSpPr>
            <p:cNvPr id="90" name="رابط مستقيم 89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rgbClr val="FFFF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رابط مستقيم 90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rgbClr val="FFFF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شكل بيضاوي 91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3" name="شكل بيضاوي 92"/>
          <p:cNvSpPr/>
          <p:nvPr/>
        </p:nvSpPr>
        <p:spPr>
          <a:xfrm>
            <a:off x="-1371600" y="49530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4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92" grpId="0" animBg="1"/>
      <p:bldP spid="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7651" name="مجموعة 59"/>
          <p:cNvGrpSpPr>
            <a:grpSpLocks/>
          </p:cNvGrpSpPr>
          <p:nvPr/>
        </p:nvGrpSpPr>
        <p:grpSpPr bwMode="auto">
          <a:xfrm rot="-1170703">
            <a:off x="7815263" y="2606675"/>
            <a:ext cx="855662" cy="855663"/>
            <a:chOff x="5242905" y="1677198"/>
            <a:chExt cx="867660" cy="867660"/>
          </a:xfrm>
        </p:grpSpPr>
        <p:sp>
          <p:nvSpPr>
            <p:cNvPr id="14" name="مثلث متساوي الساقين 13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7652" name="مجموعة 18"/>
          <p:cNvGrpSpPr>
            <a:grpSpLocks/>
          </p:cNvGrpSpPr>
          <p:nvPr/>
        </p:nvGrpSpPr>
        <p:grpSpPr bwMode="auto">
          <a:xfrm rot="-1329421">
            <a:off x="6951663" y="2760663"/>
            <a:ext cx="779462" cy="779462"/>
            <a:chOff x="6417861" y="2184801"/>
            <a:chExt cx="856649" cy="856649"/>
          </a:xfrm>
        </p:grpSpPr>
        <p:sp>
          <p:nvSpPr>
            <p:cNvPr id="20" name="مخطط انسيابي: رابط 19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25" name="مستطيل مستدير الزوايا 24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solidFill>
            <a:srgbClr val="CCFF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7654" name="مجموعة 25"/>
          <p:cNvGrpSpPr>
            <a:grpSpLocks/>
          </p:cNvGrpSpPr>
          <p:nvPr/>
        </p:nvGrpSpPr>
        <p:grpSpPr bwMode="auto">
          <a:xfrm rot="-1329421">
            <a:off x="4741863" y="2760663"/>
            <a:ext cx="779462" cy="779462"/>
            <a:chOff x="6417861" y="2184801"/>
            <a:chExt cx="856649" cy="856649"/>
          </a:xfrm>
        </p:grpSpPr>
        <p:sp>
          <p:nvSpPr>
            <p:cNvPr id="27" name="مخطط انسيابي: رابط 26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0" name="مخطط انسيابي: رابط 29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1" name="مخطط انسيابي: رابط 30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7655" name="مجموعة 31"/>
          <p:cNvGrpSpPr>
            <a:grpSpLocks/>
          </p:cNvGrpSpPr>
          <p:nvPr/>
        </p:nvGrpSpPr>
        <p:grpSpPr bwMode="auto">
          <a:xfrm rot="-1329421">
            <a:off x="2708275" y="2684463"/>
            <a:ext cx="779463" cy="779462"/>
            <a:chOff x="6417861" y="2184801"/>
            <a:chExt cx="856649" cy="856649"/>
          </a:xfrm>
        </p:grpSpPr>
        <p:sp>
          <p:nvSpPr>
            <p:cNvPr id="33" name="مخطط انسيابي: رابط 32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7" name="مخطط انسيابي: رابط 36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7656" name="مجموعة 59"/>
          <p:cNvGrpSpPr>
            <a:grpSpLocks/>
          </p:cNvGrpSpPr>
          <p:nvPr/>
        </p:nvGrpSpPr>
        <p:grpSpPr bwMode="auto">
          <a:xfrm rot="-1170703">
            <a:off x="5578475" y="2606675"/>
            <a:ext cx="855663" cy="855663"/>
            <a:chOff x="5242905" y="1677198"/>
            <a:chExt cx="867660" cy="867660"/>
          </a:xfrm>
        </p:grpSpPr>
        <p:sp>
          <p:nvSpPr>
            <p:cNvPr id="57" name="مثلث متساوي الساقين 56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7657" name="مجموعة 59"/>
          <p:cNvGrpSpPr>
            <a:grpSpLocks/>
          </p:cNvGrpSpPr>
          <p:nvPr/>
        </p:nvGrpSpPr>
        <p:grpSpPr bwMode="auto">
          <a:xfrm rot="-1170703">
            <a:off x="3444875" y="2606675"/>
            <a:ext cx="855663" cy="855663"/>
            <a:chOff x="5242905" y="1677198"/>
            <a:chExt cx="867660" cy="867660"/>
          </a:xfrm>
        </p:grpSpPr>
        <p:sp>
          <p:nvSpPr>
            <p:cNvPr id="63" name="مثلث متساوي الساقين 62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7658" name="مجموعة 59"/>
          <p:cNvGrpSpPr>
            <a:grpSpLocks/>
          </p:cNvGrpSpPr>
          <p:nvPr/>
        </p:nvGrpSpPr>
        <p:grpSpPr bwMode="auto">
          <a:xfrm rot="-1170703">
            <a:off x="423863" y="4054475"/>
            <a:ext cx="855662" cy="855663"/>
            <a:chOff x="5242905" y="1677198"/>
            <a:chExt cx="867660" cy="867660"/>
          </a:xfrm>
        </p:grpSpPr>
        <p:sp>
          <p:nvSpPr>
            <p:cNvPr id="69" name="مثلث متساوي الساقين 68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7659" name="مجموعة 73"/>
          <p:cNvGrpSpPr>
            <a:grpSpLocks/>
          </p:cNvGrpSpPr>
          <p:nvPr/>
        </p:nvGrpSpPr>
        <p:grpSpPr bwMode="auto">
          <a:xfrm rot="-1329421">
            <a:off x="498475" y="5222875"/>
            <a:ext cx="779463" cy="779463"/>
            <a:chOff x="6417861" y="2184801"/>
            <a:chExt cx="856649" cy="856649"/>
          </a:xfrm>
        </p:grpSpPr>
        <p:sp>
          <p:nvSpPr>
            <p:cNvPr id="75" name="مخطط انسيابي: رابط 7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0" name="مستطيل مستدير الزوايا 79"/>
          <p:cNvSpPr/>
          <p:nvPr/>
        </p:nvSpPr>
        <p:spPr>
          <a:xfrm>
            <a:off x="6781800" y="25146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1" name="مستطيل مستدير الزوايا 80"/>
          <p:cNvSpPr/>
          <p:nvPr/>
        </p:nvSpPr>
        <p:spPr>
          <a:xfrm>
            <a:off x="4648200" y="2514600"/>
            <a:ext cx="1905000" cy="10668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2" name="مستطيل مستدير الزوايا 81"/>
          <p:cNvSpPr/>
          <p:nvPr/>
        </p:nvSpPr>
        <p:spPr>
          <a:xfrm>
            <a:off x="2514600" y="2514600"/>
            <a:ext cx="1905000" cy="106680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5" name="مخطط انسيابي: رابط 94"/>
          <p:cNvSpPr/>
          <p:nvPr/>
        </p:nvSpPr>
        <p:spPr>
          <a:xfrm>
            <a:off x="228600" y="3962400"/>
            <a:ext cx="1219200" cy="1219200"/>
          </a:xfrm>
          <a:prstGeom prst="flowChartConnector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8" name="مستطيل مستدير الزوايا 4"/>
          <p:cNvSpPr/>
          <p:nvPr/>
        </p:nvSpPr>
        <p:spPr bwMode="auto">
          <a:xfrm>
            <a:off x="1066800" y="1214199"/>
            <a:ext cx="7162800" cy="919401"/>
          </a:xfrm>
          <a:prstGeom prst="round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atin typeface="Arial" pitchFamily="34" charset="0"/>
                <a:cs typeface="Arial" pitchFamily="34" charset="0"/>
              </a:rPr>
              <a:t>ويحوط الزر التالي في النمط،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8675" name="مجموعة 59"/>
          <p:cNvGrpSpPr>
            <a:grpSpLocks/>
          </p:cNvGrpSpPr>
          <p:nvPr/>
        </p:nvGrpSpPr>
        <p:grpSpPr bwMode="auto">
          <a:xfrm rot="-1170703">
            <a:off x="7815263" y="2606675"/>
            <a:ext cx="855662" cy="855663"/>
            <a:chOff x="5242905" y="1677198"/>
            <a:chExt cx="867660" cy="867660"/>
          </a:xfrm>
        </p:grpSpPr>
        <p:sp>
          <p:nvSpPr>
            <p:cNvPr id="12" name="مثلث متساوي الساقين 11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" name="مخطط انسيابي: رابط 12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" name="مخطط انسيابي: رابط 13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8676" name="مجموعة 16"/>
          <p:cNvGrpSpPr>
            <a:grpSpLocks/>
          </p:cNvGrpSpPr>
          <p:nvPr/>
        </p:nvGrpSpPr>
        <p:grpSpPr bwMode="auto">
          <a:xfrm rot="-1329421">
            <a:off x="6951663" y="2760663"/>
            <a:ext cx="779462" cy="779462"/>
            <a:chOff x="6417861" y="2184801"/>
            <a:chExt cx="856649" cy="856649"/>
          </a:xfrm>
        </p:grpSpPr>
        <p:sp>
          <p:nvSpPr>
            <p:cNvPr id="18" name="مخطط انسيابي: رابط 17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9" name="مخطط انسيابي: رابط 18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0" name="مخطط انسيابي: رابط 19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23" name="مستطيل مستدير الزوايا 22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solidFill>
            <a:srgbClr val="CCFF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8678" name="مجموعة 23"/>
          <p:cNvGrpSpPr>
            <a:grpSpLocks/>
          </p:cNvGrpSpPr>
          <p:nvPr/>
        </p:nvGrpSpPr>
        <p:grpSpPr bwMode="auto">
          <a:xfrm rot="-1329421">
            <a:off x="4741863" y="2760663"/>
            <a:ext cx="779462" cy="779462"/>
            <a:chOff x="6417861" y="2184801"/>
            <a:chExt cx="856649" cy="856649"/>
          </a:xfrm>
        </p:grpSpPr>
        <p:sp>
          <p:nvSpPr>
            <p:cNvPr id="25" name="مخطط انسيابي: رابط 2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6" name="مخطط انسيابي: رابط 25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7" name="مخطط انسيابي: رابط 26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8679" name="مجموعة 29"/>
          <p:cNvGrpSpPr>
            <a:grpSpLocks/>
          </p:cNvGrpSpPr>
          <p:nvPr/>
        </p:nvGrpSpPr>
        <p:grpSpPr bwMode="auto">
          <a:xfrm rot="-1329421">
            <a:off x="2708275" y="2684463"/>
            <a:ext cx="779463" cy="779462"/>
            <a:chOff x="6417861" y="2184801"/>
            <a:chExt cx="856649" cy="856649"/>
          </a:xfrm>
        </p:grpSpPr>
        <p:sp>
          <p:nvSpPr>
            <p:cNvPr id="31" name="مخطط انسيابي: رابط 30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2" name="مخطط انسيابي: رابط 31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3" name="مخطط انسيابي: رابط 32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8680" name="مجموعة 59"/>
          <p:cNvGrpSpPr>
            <a:grpSpLocks/>
          </p:cNvGrpSpPr>
          <p:nvPr/>
        </p:nvGrpSpPr>
        <p:grpSpPr bwMode="auto">
          <a:xfrm rot="-1170703">
            <a:off x="5578475" y="2606675"/>
            <a:ext cx="855663" cy="855663"/>
            <a:chOff x="5242905" y="1677198"/>
            <a:chExt cx="867660" cy="867660"/>
          </a:xfrm>
        </p:grpSpPr>
        <p:sp>
          <p:nvSpPr>
            <p:cNvPr id="37" name="مثلث متساوي الساقين 36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8" name="مخطط انسيابي: رابط 3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9" name="مخطط انسيابي: رابط 3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8681" name="مجموعة 59"/>
          <p:cNvGrpSpPr>
            <a:grpSpLocks/>
          </p:cNvGrpSpPr>
          <p:nvPr/>
        </p:nvGrpSpPr>
        <p:grpSpPr bwMode="auto">
          <a:xfrm rot="-1170703">
            <a:off x="3444875" y="2606675"/>
            <a:ext cx="855663" cy="855663"/>
            <a:chOff x="5242905" y="1677198"/>
            <a:chExt cx="867660" cy="867660"/>
          </a:xfrm>
        </p:grpSpPr>
        <p:sp>
          <p:nvSpPr>
            <p:cNvPr id="43" name="مثلث متساوي الساقين 42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4" name="مخطط انسيابي: رابط 4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5" name="مخطط انسيابي: رابط 4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8682" name="مجموعة 59"/>
          <p:cNvGrpSpPr>
            <a:grpSpLocks/>
          </p:cNvGrpSpPr>
          <p:nvPr/>
        </p:nvGrpSpPr>
        <p:grpSpPr bwMode="auto">
          <a:xfrm rot="-1170703">
            <a:off x="423863" y="3929063"/>
            <a:ext cx="855662" cy="855662"/>
            <a:chOff x="5242905" y="1677198"/>
            <a:chExt cx="867660" cy="867660"/>
          </a:xfrm>
        </p:grpSpPr>
        <p:sp>
          <p:nvSpPr>
            <p:cNvPr id="49" name="مثلث متساوي الساقين 48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0" name="مخطط انسيابي: رابط 4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1" name="مخطط انسيابي: رابط 5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28683" name="مجموعة 53"/>
          <p:cNvGrpSpPr>
            <a:grpSpLocks/>
          </p:cNvGrpSpPr>
          <p:nvPr/>
        </p:nvGrpSpPr>
        <p:grpSpPr bwMode="auto">
          <a:xfrm rot="-1329421">
            <a:off x="498475" y="5222875"/>
            <a:ext cx="779463" cy="779463"/>
            <a:chOff x="6417861" y="2184801"/>
            <a:chExt cx="856649" cy="856649"/>
          </a:xfrm>
        </p:grpSpPr>
        <p:sp>
          <p:nvSpPr>
            <p:cNvPr id="55" name="مخطط انسيابي: رابط 54"/>
            <p:cNvSpPr/>
            <p:nvPr/>
          </p:nvSpPr>
          <p:spPr>
            <a:xfrm rot="1431984">
              <a:off x="6417861" y="2184801"/>
              <a:ext cx="856649" cy="856649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6" name="مخطط انسيابي: رابط 55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7" name="مخطط انسيابي: رابط 56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60" name="مستطيل مستدير الزوايا 59"/>
          <p:cNvSpPr/>
          <p:nvPr/>
        </p:nvSpPr>
        <p:spPr>
          <a:xfrm>
            <a:off x="6781800" y="25146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4648200" y="2514600"/>
            <a:ext cx="1905000" cy="10668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2" name="مستطيل مستدير الزوايا 61"/>
          <p:cNvSpPr/>
          <p:nvPr/>
        </p:nvSpPr>
        <p:spPr>
          <a:xfrm>
            <a:off x="2514600" y="2514600"/>
            <a:ext cx="1905000" cy="106680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8" name="مخطط انسيابي: محطة طرفية 67"/>
          <p:cNvSpPr/>
          <p:nvPr/>
        </p:nvSpPr>
        <p:spPr bwMode="auto">
          <a:xfrm>
            <a:off x="1676400" y="4495800"/>
            <a:ext cx="7162800" cy="1028700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SHUROOQ 08 003" pitchFamily="2" charset="-78"/>
              </a:rPr>
              <a:t>يتكون من زر مثلث </a:t>
            </a:r>
            <a:r>
              <a:rPr lang="ar-EG" sz="4000" b="1" dirty="0">
                <a:ln w="190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SHUROOQ 08 003" pitchFamily="2" charset="-78"/>
              </a:rPr>
              <a:t>أزرق</a:t>
            </a:r>
            <a:r>
              <a:rPr lang="ar-EG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SHUROOQ 08 003" pitchFamily="2" charset="-78"/>
              </a:rPr>
              <a:t>، وزر دائري</a:t>
            </a:r>
            <a:r>
              <a:rPr lang="ar-EG" sz="4000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SHUROOQ 08 003" pitchFamily="2" charset="-78"/>
              </a:rPr>
              <a:t> </a:t>
            </a:r>
            <a:r>
              <a:rPr lang="ar-EG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SHUROOQ 08 003" pitchFamily="2" charset="-78"/>
              </a:rPr>
              <a:t>أخضر</a:t>
            </a:r>
            <a:endParaRPr lang="ar-SA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W1 SHUROOQ 08 003" pitchFamily="2" charset="-78"/>
            </a:endParaRPr>
          </a:p>
        </p:txBody>
      </p:sp>
      <p:sp>
        <p:nvSpPr>
          <p:cNvPr id="69" name="سهم إلى اليسار 68"/>
          <p:cNvSpPr/>
          <p:nvPr/>
        </p:nvSpPr>
        <p:spPr bwMode="auto">
          <a:xfrm>
            <a:off x="3657600" y="3581400"/>
            <a:ext cx="3200400" cy="1143000"/>
          </a:xfrm>
          <a:prstGeom prst="lef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SHUROOQ 08 003" pitchFamily="2" charset="-78"/>
              </a:rPr>
              <a:t>النمط الموضح</a:t>
            </a:r>
            <a:endParaRPr lang="ar-SA" sz="4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W1 SHUROOQ 08 003" pitchFamily="2" charset="-78"/>
            </a:endParaRPr>
          </a:p>
        </p:txBody>
      </p:sp>
      <p:sp>
        <p:nvSpPr>
          <p:cNvPr id="71" name="مخطط انسيابي: محطة طرفية 70"/>
          <p:cNvSpPr/>
          <p:nvPr/>
        </p:nvSpPr>
        <p:spPr bwMode="auto">
          <a:xfrm>
            <a:off x="1752600" y="5486400"/>
            <a:ext cx="7010400" cy="1333500"/>
          </a:xfrm>
          <a:prstGeom prst="flowChartTerminator">
            <a:avLst/>
          </a:prstGeom>
          <a:solidFill>
            <a:srgbClr val="FFFF00">
              <a:alpha val="6078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SHUROOQ 08 003" pitchFamily="2" charset="-78"/>
              </a:rPr>
              <a:t>لذلك صنعت نمطاً مشابهاً له يتكون من زر مثلث </a:t>
            </a:r>
            <a:r>
              <a:rPr lang="ar-EG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SHUROOQ 08 003" pitchFamily="2" charset="-78"/>
              </a:rPr>
              <a:t>أزرق</a:t>
            </a:r>
            <a:r>
              <a:rPr lang="ar-EG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SHUROOQ 08 003" pitchFamily="2" charset="-78"/>
              </a:rPr>
              <a:t> وآخر دائري </a:t>
            </a:r>
            <a:r>
              <a:rPr lang="ar-EG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SHUROOQ 08 003" pitchFamily="2" charset="-78"/>
              </a:rPr>
              <a:t>أخضر</a:t>
            </a:r>
            <a:endParaRPr lang="ar-SA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W1 SHUROOQ 08 003" pitchFamily="2" charset="-78"/>
            </a:endParaRPr>
          </a:p>
        </p:txBody>
      </p:sp>
      <p:sp>
        <p:nvSpPr>
          <p:cNvPr id="72" name="سهم منحني إلى الأعلى 71"/>
          <p:cNvSpPr/>
          <p:nvPr/>
        </p:nvSpPr>
        <p:spPr>
          <a:xfrm rot="16200000">
            <a:off x="7200900" y="4152900"/>
            <a:ext cx="3124200" cy="762000"/>
          </a:xfrm>
          <a:prstGeom prst="curvedUp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pic>
        <p:nvPicPr>
          <p:cNvPr id="74" name="صورة 73" descr="Forward_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90800" y="3886200"/>
            <a:ext cx="176688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شكل بيضاوي 76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3" name="مخطط انسيابي: رابط 72"/>
          <p:cNvSpPr/>
          <p:nvPr/>
        </p:nvSpPr>
        <p:spPr>
          <a:xfrm>
            <a:off x="228600" y="3733800"/>
            <a:ext cx="1219200" cy="1219200"/>
          </a:xfrm>
          <a:prstGeom prst="flowChartConnector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70" name="مستطيل مستدير الزوايا 66"/>
          <p:cNvSpPr/>
          <p:nvPr/>
        </p:nvSpPr>
        <p:spPr bwMode="auto">
          <a:xfrm>
            <a:off x="1066800" y="1214438"/>
            <a:ext cx="7162800" cy="919162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dirty="0">
                <a:latin typeface="+mn-lt"/>
                <a:cs typeface="+mj-cs"/>
              </a:rPr>
              <a:t>تحدث عن هذا النمط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7" grpId="0" animBg="1"/>
      <p:bldP spid="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مجموعة 59"/>
          <p:cNvGrpSpPr>
            <a:grpSpLocks/>
          </p:cNvGrpSpPr>
          <p:nvPr/>
        </p:nvGrpSpPr>
        <p:grpSpPr bwMode="auto">
          <a:xfrm rot="-1170703">
            <a:off x="5940425" y="2378075"/>
            <a:ext cx="855663" cy="855663"/>
            <a:chOff x="5242905" y="1677198"/>
            <a:chExt cx="867660" cy="867660"/>
          </a:xfrm>
        </p:grpSpPr>
        <p:sp>
          <p:nvSpPr>
            <p:cNvPr id="14" name="مثلث متساوي الساقين 13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" name="مجموعة 18"/>
          <p:cNvGrpSpPr>
            <a:grpSpLocks/>
          </p:cNvGrpSpPr>
          <p:nvPr/>
        </p:nvGrpSpPr>
        <p:grpSpPr bwMode="auto">
          <a:xfrm rot="-1329421">
            <a:off x="7740650" y="2455863"/>
            <a:ext cx="779463" cy="779462"/>
            <a:chOff x="6417861" y="2184801"/>
            <a:chExt cx="856649" cy="856649"/>
          </a:xfrm>
        </p:grpSpPr>
        <p:sp>
          <p:nvSpPr>
            <p:cNvPr id="20" name="مستطيل 19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25" name="مستطيل مستدير الزوايا 24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5" name="مجموعة 59"/>
          <p:cNvGrpSpPr>
            <a:grpSpLocks/>
          </p:cNvGrpSpPr>
          <p:nvPr/>
        </p:nvGrpSpPr>
        <p:grpSpPr bwMode="auto">
          <a:xfrm rot="-1170703">
            <a:off x="3319463" y="2378075"/>
            <a:ext cx="855662" cy="855663"/>
            <a:chOff x="5242905" y="1677198"/>
            <a:chExt cx="867660" cy="867660"/>
          </a:xfrm>
        </p:grpSpPr>
        <p:sp>
          <p:nvSpPr>
            <p:cNvPr id="57" name="مثلث متساوي الساقين 56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" name="مجموعة 59"/>
          <p:cNvGrpSpPr>
            <a:grpSpLocks/>
          </p:cNvGrpSpPr>
          <p:nvPr/>
        </p:nvGrpSpPr>
        <p:grpSpPr bwMode="auto">
          <a:xfrm rot="-1170703">
            <a:off x="652463" y="2378075"/>
            <a:ext cx="855662" cy="855663"/>
            <a:chOff x="5242905" y="1677198"/>
            <a:chExt cx="867660" cy="867660"/>
          </a:xfrm>
        </p:grpSpPr>
        <p:sp>
          <p:nvSpPr>
            <p:cNvPr id="63" name="مثلث متساوي الساقين 62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8" name="مجموعة 59"/>
          <p:cNvGrpSpPr>
            <a:grpSpLocks/>
          </p:cNvGrpSpPr>
          <p:nvPr/>
        </p:nvGrpSpPr>
        <p:grpSpPr bwMode="auto">
          <a:xfrm rot="-1170703">
            <a:off x="423863" y="5224463"/>
            <a:ext cx="855662" cy="855662"/>
            <a:chOff x="5242905" y="1677198"/>
            <a:chExt cx="867660" cy="867660"/>
          </a:xfrm>
        </p:grpSpPr>
        <p:sp>
          <p:nvSpPr>
            <p:cNvPr id="69" name="مثلث متساوي الساقين 68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9" name="مجموعة 79"/>
          <p:cNvGrpSpPr>
            <a:grpSpLocks/>
          </p:cNvGrpSpPr>
          <p:nvPr/>
        </p:nvGrpSpPr>
        <p:grpSpPr bwMode="auto">
          <a:xfrm rot="-1329421">
            <a:off x="6850063" y="2455863"/>
            <a:ext cx="779462" cy="779462"/>
            <a:chOff x="6417861" y="2184801"/>
            <a:chExt cx="856649" cy="856649"/>
          </a:xfrm>
        </p:grpSpPr>
        <p:sp>
          <p:nvSpPr>
            <p:cNvPr id="81" name="مستطيل 80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2" name="مخطط انسيابي: رابط 81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3" name="مخطط انسيابي: رابط 82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4" name="مخطط انسيابي: رابط 83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5" name="مخطط انسيابي: رابط 84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0" name="مجموعة 85"/>
          <p:cNvGrpSpPr>
            <a:grpSpLocks/>
          </p:cNvGrpSpPr>
          <p:nvPr/>
        </p:nvGrpSpPr>
        <p:grpSpPr bwMode="auto">
          <a:xfrm rot="-1329421">
            <a:off x="5149850" y="2479675"/>
            <a:ext cx="779463" cy="779463"/>
            <a:chOff x="6417861" y="2184801"/>
            <a:chExt cx="856649" cy="856649"/>
          </a:xfrm>
        </p:grpSpPr>
        <p:sp>
          <p:nvSpPr>
            <p:cNvPr id="87" name="مستطيل 86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8" name="مخطط انسيابي: رابط 87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9" name="مخطط انسيابي: رابط 88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0" name="مخطط انسيابي: رابط 89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1" name="مخطط انسيابي: رابط 90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1" name="مجموعة 91"/>
          <p:cNvGrpSpPr>
            <a:grpSpLocks/>
          </p:cNvGrpSpPr>
          <p:nvPr/>
        </p:nvGrpSpPr>
        <p:grpSpPr bwMode="auto">
          <a:xfrm rot="-1329421">
            <a:off x="4259263" y="2479675"/>
            <a:ext cx="779462" cy="779463"/>
            <a:chOff x="6417861" y="2184801"/>
            <a:chExt cx="856649" cy="856649"/>
          </a:xfrm>
        </p:grpSpPr>
        <p:sp>
          <p:nvSpPr>
            <p:cNvPr id="93" name="مستطيل 92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4" name="مخطط انسيابي: رابط 93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5" name="مخطط انسيابي: رابط 94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6" name="مخطط انسيابي: رابط 95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7" name="مخطط انسيابي: رابط 96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" name="مجموعة 97"/>
          <p:cNvGrpSpPr>
            <a:grpSpLocks/>
          </p:cNvGrpSpPr>
          <p:nvPr/>
        </p:nvGrpSpPr>
        <p:grpSpPr bwMode="auto">
          <a:xfrm rot="-1329421">
            <a:off x="2482850" y="2455863"/>
            <a:ext cx="779463" cy="779462"/>
            <a:chOff x="6417861" y="2184801"/>
            <a:chExt cx="856649" cy="856649"/>
          </a:xfrm>
        </p:grpSpPr>
        <p:sp>
          <p:nvSpPr>
            <p:cNvPr id="99" name="مستطيل 98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0" name="مخطط انسيابي: رابط 99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1" name="مخطط انسيابي: رابط 100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2" name="مخطط انسيابي: رابط 101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3" name="مخطط انسيابي: رابط 102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3" name="مجموعة 103"/>
          <p:cNvGrpSpPr>
            <a:grpSpLocks/>
          </p:cNvGrpSpPr>
          <p:nvPr/>
        </p:nvGrpSpPr>
        <p:grpSpPr bwMode="auto">
          <a:xfrm rot="-1329421">
            <a:off x="1592263" y="2455863"/>
            <a:ext cx="779462" cy="779462"/>
            <a:chOff x="6417861" y="2184801"/>
            <a:chExt cx="856649" cy="856649"/>
          </a:xfrm>
        </p:grpSpPr>
        <p:sp>
          <p:nvSpPr>
            <p:cNvPr id="105" name="مستطيل 104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6" name="مخطط انسيابي: رابط 105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7" name="مخطط انسيابي: رابط 106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8" name="مخطط انسيابي: رابط 107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9" name="مخطط انسيابي: رابط 108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9" name="مجموعة 109"/>
          <p:cNvGrpSpPr>
            <a:grpSpLocks/>
          </p:cNvGrpSpPr>
          <p:nvPr/>
        </p:nvGrpSpPr>
        <p:grpSpPr bwMode="auto">
          <a:xfrm rot="-1329421">
            <a:off x="498475" y="4132263"/>
            <a:ext cx="779463" cy="779462"/>
            <a:chOff x="6417861" y="2184801"/>
            <a:chExt cx="856649" cy="856649"/>
          </a:xfrm>
        </p:grpSpPr>
        <p:sp>
          <p:nvSpPr>
            <p:cNvPr id="111" name="مستطيل 110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2" name="مخطط انسيابي: رابط 111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3" name="مخطط انسيابي: رابط 112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4" name="مخطط انسيابي: رابط 113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5" name="مخطط انسيابي: رابط 114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78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p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مجموعة 59"/>
          <p:cNvGrpSpPr>
            <a:grpSpLocks/>
          </p:cNvGrpSpPr>
          <p:nvPr/>
        </p:nvGrpSpPr>
        <p:grpSpPr bwMode="auto">
          <a:xfrm rot="-1170703">
            <a:off x="6873875" y="3825875"/>
            <a:ext cx="855663" cy="855663"/>
            <a:chOff x="5242905" y="1677198"/>
            <a:chExt cx="867660" cy="867660"/>
          </a:xfrm>
        </p:grpSpPr>
        <p:sp>
          <p:nvSpPr>
            <p:cNvPr id="14" name="مثلث متساوي الساقين 13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" name="مجموعة 18"/>
          <p:cNvGrpSpPr>
            <a:grpSpLocks/>
          </p:cNvGrpSpPr>
          <p:nvPr/>
        </p:nvGrpSpPr>
        <p:grpSpPr bwMode="auto">
          <a:xfrm rot="-1329421">
            <a:off x="7813675" y="3903663"/>
            <a:ext cx="779463" cy="779462"/>
            <a:chOff x="6417861" y="2184801"/>
            <a:chExt cx="856649" cy="856649"/>
          </a:xfrm>
        </p:grpSpPr>
        <p:sp>
          <p:nvSpPr>
            <p:cNvPr id="20" name="مستطيل 19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0726" name="مجموعة 59"/>
          <p:cNvGrpSpPr>
            <a:grpSpLocks/>
          </p:cNvGrpSpPr>
          <p:nvPr/>
        </p:nvGrpSpPr>
        <p:grpSpPr bwMode="auto">
          <a:xfrm rot="-1170703">
            <a:off x="3319463" y="2378075"/>
            <a:ext cx="855662" cy="855663"/>
            <a:chOff x="5242905" y="1677198"/>
            <a:chExt cx="867660" cy="867660"/>
          </a:xfrm>
        </p:grpSpPr>
        <p:sp>
          <p:nvSpPr>
            <p:cNvPr id="27" name="مثلث متساوي الساقين 26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0" name="مخطط انسيابي: رابط 2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1" name="مخطط انسيابي: رابط 3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0727" name="مجموعة 59"/>
          <p:cNvGrpSpPr>
            <a:grpSpLocks/>
          </p:cNvGrpSpPr>
          <p:nvPr/>
        </p:nvGrpSpPr>
        <p:grpSpPr bwMode="auto">
          <a:xfrm rot="-1170703">
            <a:off x="652463" y="2378075"/>
            <a:ext cx="855662" cy="855663"/>
            <a:chOff x="5242905" y="1677198"/>
            <a:chExt cx="867660" cy="867660"/>
          </a:xfrm>
        </p:grpSpPr>
        <p:sp>
          <p:nvSpPr>
            <p:cNvPr id="33" name="مثلث متساوي الساقين 32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7" name="مخطط انسيابي: رابط 3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0728" name="مجموعة 49"/>
          <p:cNvGrpSpPr>
            <a:grpSpLocks/>
          </p:cNvGrpSpPr>
          <p:nvPr/>
        </p:nvGrpSpPr>
        <p:grpSpPr bwMode="auto">
          <a:xfrm rot="-1329421">
            <a:off x="6850063" y="2455863"/>
            <a:ext cx="779462" cy="779462"/>
            <a:chOff x="6417861" y="2184801"/>
            <a:chExt cx="856649" cy="856649"/>
          </a:xfrm>
        </p:grpSpPr>
        <p:sp>
          <p:nvSpPr>
            <p:cNvPr id="51" name="مستطيل 50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0729" name="مجموعة 55"/>
          <p:cNvGrpSpPr>
            <a:grpSpLocks/>
          </p:cNvGrpSpPr>
          <p:nvPr/>
        </p:nvGrpSpPr>
        <p:grpSpPr bwMode="auto">
          <a:xfrm rot="-1329421">
            <a:off x="5149850" y="2479675"/>
            <a:ext cx="779463" cy="779463"/>
            <a:chOff x="6417861" y="2184801"/>
            <a:chExt cx="856649" cy="856649"/>
          </a:xfrm>
        </p:grpSpPr>
        <p:sp>
          <p:nvSpPr>
            <p:cNvPr id="57" name="مستطيل 56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0730" name="مجموعة 61"/>
          <p:cNvGrpSpPr>
            <a:grpSpLocks/>
          </p:cNvGrpSpPr>
          <p:nvPr/>
        </p:nvGrpSpPr>
        <p:grpSpPr bwMode="auto">
          <a:xfrm rot="-1329421">
            <a:off x="4259263" y="2479675"/>
            <a:ext cx="779462" cy="779463"/>
            <a:chOff x="6417861" y="2184801"/>
            <a:chExt cx="856649" cy="856649"/>
          </a:xfrm>
        </p:grpSpPr>
        <p:sp>
          <p:nvSpPr>
            <p:cNvPr id="63" name="مستطيل 62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0731" name="مجموعة 67"/>
          <p:cNvGrpSpPr>
            <a:grpSpLocks/>
          </p:cNvGrpSpPr>
          <p:nvPr/>
        </p:nvGrpSpPr>
        <p:grpSpPr bwMode="auto">
          <a:xfrm rot="-1329421">
            <a:off x="2482850" y="2455863"/>
            <a:ext cx="779463" cy="779462"/>
            <a:chOff x="6417861" y="2184801"/>
            <a:chExt cx="856649" cy="856649"/>
          </a:xfrm>
        </p:grpSpPr>
        <p:sp>
          <p:nvSpPr>
            <p:cNvPr id="69" name="مستطيل 68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0732" name="مجموعة 73"/>
          <p:cNvGrpSpPr>
            <a:grpSpLocks/>
          </p:cNvGrpSpPr>
          <p:nvPr/>
        </p:nvGrpSpPr>
        <p:grpSpPr bwMode="auto">
          <a:xfrm rot="-1329421">
            <a:off x="1592263" y="2455863"/>
            <a:ext cx="779462" cy="779462"/>
            <a:chOff x="6417861" y="2184801"/>
            <a:chExt cx="856649" cy="856649"/>
          </a:xfrm>
        </p:grpSpPr>
        <p:sp>
          <p:nvSpPr>
            <p:cNvPr id="75" name="مستطيل 74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0" name="مستطيل مستدير الزوايا 79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30734" name="مجموعة 59"/>
          <p:cNvGrpSpPr>
            <a:grpSpLocks/>
          </p:cNvGrpSpPr>
          <p:nvPr/>
        </p:nvGrpSpPr>
        <p:grpSpPr bwMode="auto">
          <a:xfrm rot="-1170703">
            <a:off x="423863" y="5224463"/>
            <a:ext cx="855662" cy="855662"/>
            <a:chOff x="5242905" y="1677198"/>
            <a:chExt cx="867660" cy="867660"/>
          </a:xfrm>
        </p:grpSpPr>
        <p:sp>
          <p:nvSpPr>
            <p:cNvPr id="82" name="مثلث متساوي الساقين 81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3" name="مخطط انسيابي: رابط 82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4" name="مخطط انسيابي: رابط 83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5" name="مخطط انسيابي: رابط 84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6" name="مخطط انسيابي: رابط 85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0735" name="مجموعة 86"/>
          <p:cNvGrpSpPr>
            <a:grpSpLocks/>
          </p:cNvGrpSpPr>
          <p:nvPr/>
        </p:nvGrpSpPr>
        <p:grpSpPr bwMode="auto">
          <a:xfrm rot="-1329421">
            <a:off x="498475" y="4132263"/>
            <a:ext cx="779463" cy="779462"/>
            <a:chOff x="6417861" y="2184801"/>
            <a:chExt cx="856649" cy="856649"/>
          </a:xfrm>
        </p:grpSpPr>
        <p:sp>
          <p:nvSpPr>
            <p:cNvPr id="88" name="مستطيل 87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9" name="مخطط انسيابي: رابط 88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0" name="مخطط انسيابي: رابط 89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1" name="مخطط انسيابي: رابط 90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2" name="مخطط انسيابي: رابط 91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93" name="مستطيل مستدير الزوايا 92"/>
          <p:cNvSpPr/>
          <p:nvPr/>
        </p:nvSpPr>
        <p:spPr>
          <a:xfrm>
            <a:off x="6781800" y="37338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4" name="شكل بيضاوي 93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1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صورة 90" descr="qwqw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3797300"/>
            <a:ext cx="2590800" cy="2755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مجموعة 107"/>
          <p:cNvGrpSpPr>
            <a:grpSpLocks/>
          </p:cNvGrpSpPr>
          <p:nvPr/>
        </p:nvGrpSpPr>
        <p:grpSpPr bwMode="auto">
          <a:xfrm>
            <a:off x="7258050" y="2686050"/>
            <a:ext cx="666750" cy="666750"/>
            <a:chOff x="6492735" y="2312018"/>
            <a:chExt cx="667431" cy="667431"/>
          </a:xfrm>
        </p:grpSpPr>
        <p:sp>
          <p:nvSpPr>
            <p:cNvPr id="46" name="مستطيل 45"/>
            <p:cNvSpPr/>
            <p:nvPr/>
          </p:nvSpPr>
          <p:spPr>
            <a:xfrm rot="1431984">
              <a:off x="6492735" y="2312018"/>
              <a:ext cx="667431" cy="6674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2" name="مخطط انسيابي: رابط 91"/>
            <p:cNvSpPr/>
            <p:nvPr/>
          </p:nvSpPr>
          <p:spPr>
            <a:xfrm rot="1431984">
              <a:off x="6888427" y="2526550"/>
              <a:ext cx="88991" cy="88991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3" name="مخطط انسيابي: رابط 92"/>
            <p:cNvSpPr/>
            <p:nvPr/>
          </p:nvSpPr>
          <p:spPr>
            <a:xfrm rot="1431984">
              <a:off x="6766064" y="2472520"/>
              <a:ext cx="88991" cy="88991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6" name="مخطط انسيابي: رابط 95"/>
            <p:cNvSpPr/>
            <p:nvPr/>
          </p:nvSpPr>
          <p:spPr>
            <a:xfrm rot="1431984">
              <a:off x="6834397" y="2648912"/>
              <a:ext cx="88991" cy="88991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7" name="مخطط انسيابي: رابط 96"/>
            <p:cNvSpPr/>
            <p:nvPr/>
          </p:nvSpPr>
          <p:spPr>
            <a:xfrm rot="1431984">
              <a:off x="6712034" y="2594882"/>
              <a:ext cx="88991" cy="88991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" name="مجموعة 108"/>
          <p:cNvGrpSpPr>
            <a:grpSpLocks/>
          </p:cNvGrpSpPr>
          <p:nvPr/>
        </p:nvGrpSpPr>
        <p:grpSpPr bwMode="auto">
          <a:xfrm>
            <a:off x="6345238" y="2332038"/>
            <a:ext cx="866775" cy="868362"/>
            <a:chOff x="5181600" y="1799340"/>
            <a:chExt cx="867660" cy="867660"/>
          </a:xfrm>
        </p:grpSpPr>
        <p:sp>
          <p:nvSpPr>
            <p:cNvPr id="47" name="مخطط انسيابي: رابط 46"/>
            <p:cNvSpPr/>
            <p:nvPr/>
          </p:nvSpPr>
          <p:spPr>
            <a:xfrm>
              <a:off x="5181600" y="1799340"/>
              <a:ext cx="867660" cy="867660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4" name="مخطط انسيابي: رابط 10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5" name="مخطط انسيابي: رابط 10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6" name="مخطط انسيابي: رابط 10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7" name="مخطط انسيابي: رابط 10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4" name="مجموعة 109"/>
          <p:cNvGrpSpPr>
            <a:grpSpLocks/>
          </p:cNvGrpSpPr>
          <p:nvPr/>
        </p:nvGrpSpPr>
        <p:grpSpPr bwMode="auto">
          <a:xfrm>
            <a:off x="5430838" y="2209800"/>
            <a:ext cx="866775" cy="868363"/>
            <a:chOff x="5181600" y="1799340"/>
            <a:chExt cx="867660" cy="867660"/>
          </a:xfrm>
        </p:grpSpPr>
        <p:sp>
          <p:nvSpPr>
            <p:cNvPr id="111" name="مخطط انسيابي: رابط 110"/>
            <p:cNvSpPr/>
            <p:nvPr/>
          </p:nvSpPr>
          <p:spPr>
            <a:xfrm>
              <a:off x="5181600" y="1799340"/>
              <a:ext cx="867660" cy="867660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2" name="مخطط انسيابي: رابط 111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3" name="مخطط انسيابي: رابط 112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4" name="مخطط انسيابي: رابط 113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5" name="مخطط انسيابي: رابط 114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5" name="مجموعة 121"/>
          <p:cNvGrpSpPr>
            <a:grpSpLocks/>
          </p:cNvGrpSpPr>
          <p:nvPr/>
        </p:nvGrpSpPr>
        <p:grpSpPr bwMode="auto">
          <a:xfrm>
            <a:off x="4667250" y="2686050"/>
            <a:ext cx="666750" cy="666750"/>
            <a:chOff x="6492735" y="2312018"/>
            <a:chExt cx="667431" cy="667431"/>
          </a:xfrm>
        </p:grpSpPr>
        <p:sp>
          <p:nvSpPr>
            <p:cNvPr id="123" name="مستطيل 122"/>
            <p:cNvSpPr/>
            <p:nvPr/>
          </p:nvSpPr>
          <p:spPr>
            <a:xfrm rot="1431984">
              <a:off x="6492735" y="2312018"/>
              <a:ext cx="667431" cy="6674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4" name="مخطط انسيابي: رابط 123"/>
            <p:cNvSpPr/>
            <p:nvPr/>
          </p:nvSpPr>
          <p:spPr>
            <a:xfrm rot="1431984">
              <a:off x="6888427" y="2526550"/>
              <a:ext cx="88991" cy="88991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5" name="مخطط انسيابي: رابط 124"/>
            <p:cNvSpPr/>
            <p:nvPr/>
          </p:nvSpPr>
          <p:spPr>
            <a:xfrm rot="1431984">
              <a:off x="6766064" y="2472520"/>
              <a:ext cx="88991" cy="88991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6" name="مخطط انسيابي: رابط 125"/>
            <p:cNvSpPr/>
            <p:nvPr/>
          </p:nvSpPr>
          <p:spPr>
            <a:xfrm rot="1431984">
              <a:off x="6834397" y="2648912"/>
              <a:ext cx="88991" cy="88991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7" name="مخطط انسيابي: رابط 126"/>
            <p:cNvSpPr/>
            <p:nvPr/>
          </p:nvSpPr>
          <p:spPr>
            <a:xfrm rot="1431984">
              <a:off x="6712034" y="2594882"/>
              <a:ext cx="88991" cy="88991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6" name="مجموعة 127"/>
          <p:cNvGrpSpPr>
            <a:grpSpLocks/>
          </p:cNvGrpSpPr>
          <p:nvPr/>
        </p:nvGrpSpPr>
        <p:grpSpPr bwMode="auto">
          <a:xfrm>
            <a:off x="3779838" y="2332038"/>
            <a:ext cx="868362" cy="868362"/>
            <a:chOff x="5181600" y="1799340"/>
            <a:chExt cx="867660" cy="867660"/>
          </a:xfrm>
        </p:grpSpPr>
        <p:sp>
          <p:nvSpPr>
            <p:cNvPr id="129" name="مخطط انسيابي: رابط 128"/>
            <p:cNvSpPr/>
            <p:nvPr/>
          </p:nvSpPr>
          <p:spPr>
            <a:xfrm>
              <a:off x="5181600" y="1799340"/>
              <a:ext cx="867660" cy="867660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0" name="مخطط انسيابي: رابط 12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1" name="مخطط انسيابي: رابط 13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2" name="مخطط انسيابي: رابط 13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3" name="مخطط انسيابي: رابط 13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" name="مجموعة 133"/>
          <p:cNvGrpSpPr>
            <a:grpSpLocks/>
          </p:cNvGrpSpPr>
          <p:nvPr/>
        </p:nvGrpSpPr>
        <p:grpSpPr bwMode="auto">
          <a:xfrm>
            <a:off x="2865438" y="2209800"/>
            <a:ext cx="868362" cy="868363"/>
            <a:chOff x="5181600" y="1799340"/>
            <a:chExt cx="867660" cy="867660"/>
          </a:xfrm>
        </p:grpSpPr>
        <p:sp>
          <p:nvSpPr>
            <p:cNvPr id="135" name="مخطط انسيابي: رابط 134"/>
            <p:cNvSpPr/>
            <p:nvPr/>
          </p:nvSpPr>
          <p:spPr>
            <a:xfrm>
              <a:off x="5181600" y="1799340"/>
              <a:ext cx="867660" cy="867660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6" name="مخطط انسيابي: رابط 13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7" name="مخطط انسيابي: رابط 13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8" name="مخطط انسيابي: رابط 13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9" name="مخطط انسيابي: رابط 13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8" name="مجموعة 139"/>
          <p:cNvGrpSpPr>
            <a:grpSpLocks/>
          </p:cNvGrpSpPr>
          <p:nvPr/>
        </p:nvGrpSpPr>
        <p:grpSpPr bwMode="auto">
          <a:xfrm>
            <a:off x="2076450" y="2209800"/>
            <a:ext cx="666750" cy="666750"/>
            <a:chOff x="6492735" y="2312018"/>
            <a:chExt cx="667431" cy="667431"/>
          </a:xfrm>
        </p:grpSpPr>
        <p:sp>
          <p:nvSpPr>
            <p:cNvPr id="141" name="مستطيل 140"/>
            <p:cNvSpPr/>
            <p:nvPr/>
          </p:nvSpPr>
          <p:spPr>
            <a:xfrm rot="1431984">
              <a:off x="6492735" y="2312018"/>
              <a:ext cx="667431" cy="6674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2" name="مخطط انسيابي: رابط 141"/>
            <p:cNvSpPr/>
            <p:nvPr/>
          </p:nvSpPr>
          <p:spPr>
            <a:xfrm rot="1431984">
              <a:off x="6888427" y="2526550"/>
              <a:ext cx="88991" cy="88991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3" name="مخطط انسيابي: رابط 142"/>
            <p:cNvSpPr/>
            <p:nvPr/>
          </p:nvSpPr>
          <p:spPr>
            <a:xfrm rot="1431984">
              <a:off x="6766064" y="2472520"/>
              <a:ext cx="88991" cy="88991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4" name="مخطط انسيابي: رابط 143"/>
            <p:cNvSpPr/>
            <p:nvPr/>
          </p:nvSpPr>
          <p:spPr>
            <a:xfrm rot="1431984">
              <a:off x="6834397" y="2648912"/>
              <a:ext cx="88991" cy="88991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5" name="مخطط انسيابي: رابط 144"/>
            <p:cNvSpPr/>
            <p:nvPr/>
          </p:nvSpPr>
          <p:spPr>
            <a:xfrm rot="1431984">
              <a:off x="6712034" y="2594882"/>
              <a:ext cx="88991" cy="88991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9" name="مجموعة 145"/>
          <p:cNvGrpSpPr>
            <a:grpSpLocks/>
          </p:cNvGrpSpPr>
          <p:nvPr/>
        </p:nvGrpSpPr>
        <p:grpSpPr bwMode="auto">
          <a:xfrm>
            <a:off x="1136650" y="2332038"/>
            <a:ext cx="866775" cy="868362"/>
            <a:chOff x="5181600" y="1799340"/>
            <a:chExt cx="867660" cy="867660"/>
          </a:xfrm>
        </p:grpSpPr>
        <p:sp>
          <p:nvSpPr>
            <p:cNvPr id="147" name="مخطط انسيابي: رابط 146"/>
            <p:cNvSpPr/>
            <p:nvPr/>
          </p:nvSpPr>
          <p:spPr>
            <a:xfrm>
              <a:off x="5181600" y="1799340"/>
              <a:ext cx="867660" cy="867660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8" name="مخطط انسيابي: رابط 14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9" name="مخطط انسيابي: رابط 14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0" name="مخطط انسيابي: رابط 14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1" name="مخطط انسيابي: رابط 15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0" name="مجموعة 151"/>
          <p:cNvGrpSpPr>
            <a:grpSpLocks/>
          </p:cNvGrpSpPr>
          <p:nvPr/>
        </p:nvGrpSpPr>
        <p:grpSpPr bwMode="auto">
          <a:xfrm>
            <a:off x="222250" y="2713038"/>
            <a:ext cx="866775" cy="868362"/>
            <a:chOff x="5181600" y="1799340"/>
            <a:chExt cx="867660" cy="867660"/>
          </a:xfrm>
        </p:grpSpPr>
        <p:sp>
          <p:nvSpPr>
            <p:cNvPr id="153" name="مخطط انسيابي: رابط 152"/>
            <p:cNvSpPr/>
            <p:nvPr/>
          </p:nvSpPr>
          <p:spPr>
            <a:xfrm>
              <a:off x="5181600" y="1799340"/>
              <a:ext cx="867660" cy="867660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4" name="مخطط انسيابي: رابط 15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5" name="مخطط انسيابي: رابط 15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6" name="مخطط انسيابي: رابط 15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7" name="مخطط انسيابي: رابط 15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158" name="شكل بيضاوي 157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88 - baby gigg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4 - another stap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1748" name="مجموعة 59"/>
          <p:cNvGrpSpPr>
            <a:grpSpLocks/>
          </p:cNvGrpSpPr>
          <p:nvPr/>
        </p:nvGrpSpPr>
        <p:grpSpPr bwMode="auto">
          <a:xfrm rot="-1170703">
            <a:off x="6873875" y="3825875"/>
            <a:ext cx="855663" cy="855663"/>
            <a:chOff x="5242905" y="1677198"/>
            <a:chExt cx="867660" cy="867660"/>
          </a:xfrm>
        </p:grpSpPr>
        <p:sp>
          <p:nvSpPr>
            <p:cNvPr id="14" name="مثلث متساوي الساقين 13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1749" name="مجموعة 18"/>
          <p:cNvGrpSpPr>
            <a:grpSpLocks/>
          </p:cNvGrpSpPr>
          <p:nvPr/>
        </p:nvGrpSpPr>
        <p:grpSpPr bwMode="auto">
          <a:xfrm rot="-1329421">
            <a:off x="7813675" y="3903663"/>
            <a:ext cx="779463" cy="779462"/>
            <a:chOff x="6417861" y="2184801"/>
            <a:chExt cx="856649" cy="856649"/>
          </a:xfrm>
        </p:grpSpPr>
        <p:sp>
          <p:nvSpPr>
            <p:cNvPr id="20" name="مستطيل 19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1750" name="مجموعة 59"/>
          <p:cNvGrpSpPr>
            <a:grpSpLocks/>
          </p:cNvGrpSpPr>
          <p:nvPr/>
        </p:nvGrpSpPr>
        <p:grpSpPr bwMode="auto">
          <a:xfrm rot="-1170703">
            <a:off x="652463" y="2378075"/>
            <a:ext cx="855662" cy="855663"/>
            <a:chOff x="5242905" y="1677198"/>
            <a:chExt cx="867660" cy="867660"/>
          </a:xfrm>
        </p:grpSpPr>
        <p:sp>
          <p:nvSpPr>
            <p:cNvPr id="32" name="مثلث متساوي الساقين 31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3" name="مخطط انسيابي: رابط 32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1751" name="مجموعة 42"/>
          <p:cNvGrpSpPr>
            <a:grpSpLocks/>
          </p:cNvGrpSpPr>
          <p:nvPr/>
        </p:nvGrpSpPr>
        <p:grpSpPr bwMode="auto">
          <a:xfrm rot="-1329421">
            <a:off x="5149850" y="2479675"/>
            <a:ext cx="779463" cy="779463"/>
            <a:chOff x="6417861" y="2184801"/>
            <a:chExt cx="856649" cy="856649"/>
          </a:xfrm>
        </p:grpSpPr>
        <p:sp>
          <p:nvSpPr>
            <p:cNvPr id="44" name="مستطيل 43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5" name="مخطط انسيابي: رابط 44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1752" name="مجموعة 48"/>
          <p:cNvGrpSpPr>
            <a:grpSpLocks/>
          </p:cNvGrpSpPr>
          <p:nvPr/>
        </p:nvGrpSpPr>
        <p:grpSpPr bwMode="auto">
          <a:xfrm rot="-1329421">
            <a:off x="4259263" y="2479675"/>
            <a:ext cx="779462" cy="779463"/>
            <a:chOff x="6417861" y="2184801"/>
            <a:chExt cx="856649" cy="856649"/>
          </a:xfrm>
        </p:grpSpPr>
        <p:sp>
          <p:nvSpPr>
            <p:cNvPr id="50" name="مستطيل 49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1" name="مخطط انسيابي: رابط 50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1753" name="مجموعة 54"/>
          <p:cNvGrpSpPr>
            <a:grpSpLocks/>
          </p:cNvGrpSpPr>
          <p:nvPr/>
        </p:nvGrpSpPr>
        <p:grpSpPr bwMode="auto">
          <a:xfrm rot="-1329421">
            <a:off x="2482850" y="2455863"/>
            <a:ext cx="779463" cy="779462"/>
            <a:chOff x="6417861" y="2184801"/>
            <a:chExt cx="856649" cy="856649"/>
          </a:xfrm>
        </p:grpSpPr>
        <p:sp>
          <p:nvSpPr>
            <p:cNvPr id="56" name="مستطيل 55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7" name="مخطط انسيابي: رابط 56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1754" name="مجموعة 60"/>
          <p:cNvGrpSpPr>
            <a:grpSpLocks/>
          </p:cNvGrpSpPr>
          <p:nvPr/>
        </p:nvGrpSpPr>
        <p:grpSpPr bwMode="auto">
          <a:xfrm rot="-1329421">
            <a:off x="1592263" y="2455863"/>
            <a:ext cx="779462" cy="779462"/>
            <a:chOff x="6417861" y="2184801"/>
            <a:chExt cx="856649" cy="856649"/>
          </a:xfrm>
        </p:grpSpPr>
        <p:sp>
          <p:nvSpPr>
            <p:cNvPr id="62" name="مستطيل 61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3" name="مخطط انسيابي: رابط 62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67" name="مستطيل مستدير الزوايا 66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31756" name="مجموعة 59"/>
          <p:cNvGrpSpPr>
            <a:grpSpLocks/>
          </p:cNvGrpSpPr>
          <p:nvPr/>
        </p:nvGrpSpPr>
        <p:grpSpPr bwMode="auto">
          <a:xfrm rot="-1170703">
            <a:off x="423863" y="5224463"/>
            <a:ext cx="855662" cy="855662"/>
            <a:chOff x="5242905" y="1677198"/>
            <a:chExt cx="867660" cy="867660"/>
          </a:xfrm>
        </p:grpSpPr>
        <p:sp>
          <p:nvSpPr>
            <p:cNvPr id="69" name="مثلث متساوي الساقين 68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1757" name="مجموعة 73"/>
          <p:cNvGrpSpPr>
            <a:grpSpLocks/>
          </p:cNvGrpSpPr>
          <p:nvPr/>
        </p:nvGrpSpPr>
        <p:grpSpPr bwMode="auto">
          <a:xfrm rot="-1329421">
            <a:off x="498475" y="4132263"/>
            <a:ext cx="779463" cy="779462"/>
            <a:chOff x="6417861" y="2184801"/>
            <a:chExt cx="856649" cy="856649"/>
          </a:xfrm>
        </p:grpSpPr>
        <p:sp>
          <p:nvSpPr>
            <p:cNvPr id="75" name="مستطيل 74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0" name="مستطيل مستدير الزوايا 79"/>
          <p:cNvSpPr/>
          <p:nvPr/>
        </p:nvSpPr>
        <p:spPr>
          <a:xfrm>
            <a:off x="6781800" y="37338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3" name="مجموعة 59"/>
          <p:cNvGrpSpPr>
            <a:grpSpLocks/>
          </p:cNvGrpSpPr>
          <p:nvPr/>
        </p:nvGrpSpPr>
        <p:grpSpPr bwMode="auto">
          <a:xfrm rot="-1170703">
            <a:off x="4614863" y="3852863"/>
            <a:ext cx="855662" cy="855662"/>
            <a:chOff x="5242905" y="1677198"/>
            <a:chExt cx="867660" cy="867660"/>
          </a:xfrm>
        </p:grpSpPr>
        <p:sp>
          <p:nvSpPr>
            <p:cNvPr id="82" name="مثلث متساوي الساقين 81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3" name="مخطط انسيابي: رابط 82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4" name="مخطط انسيابي: رابط 83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5" name="مخطط انسيابي: رابط 84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6" name="مخطط انسيابي: رابط 85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9" name="مجموعة 86"/>
          <p:cNvGrpSpPr>
            <a:grpSpLocks/>
          </p:cNvGrpSpPr>
          <p:nvPr/>
        </p:nvGrpSpPr>
        <p:grpSpPr bwMode="auto">
          <a:xfrm rot="-1329421">
            <a:off x="5554663" y="3930650"/>
            <a:ext cx="779462" cy="779463"/>
            <a:chOff x="6417861" y="2184801"/>
            <a:chExt cx="856649" cy="856649"/>
          </a:xfrm>
        </p:grpSpPr>
        <p:sp>
          <p:nvSpPr>
            <p:cNvPr id="88" name="مستطيل 87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9" name="مخطط انسيابي: رابط 88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0" name="مخطط انسيابي: رابط 89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1" name="مخطط انسيابي: رابط 90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2" name="مخطط انسيابي: رابط 91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93" name="مستطيل مستدير الزوايا 92"/>
          <p:cNvSpPr/>
          <p:nvPr/>
        </p:nvSpPr>
        <p:spPr>
          <a:xfrm>
            <a:off x="4522788" y="3760788"/>
            <a:ext cx="1905000" cy="10668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4" name="شكل بيضاوي 93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1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2772" name="مجموعة 59"/>
          <p:cNvGrpSpPr>
            <a:grpSpLocks/>
          </p:cNvGrpSpPr>
          <p:nvPr/>
        </p:nvGrpSpPr>
        <p:grpSpPr bwMode="auto">
          <a:xfrm rot="-1170703">
            <a:off x="6873875" y="3825875"/>
            <a:ext cx="855663" cy="855663"/>
            <a:chOff x="5242905" y="1677198"/>
            <a:chExt cx="867660" cy="867660"/>
          </a:xfrm>
        </p:grpSpPr>
        <p:sp>
          <p:nvSpPr>
            <p:cNvPr id="14" name="مثلث متساوي الساقين 13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2773" name="مجموعة 18"/>
          <p:cNvGrpSpPr>
            <a:grpSpLocks/>
          </p:cNvGrpSpPr>
          <p:nvPr/>
        </p:nvGrpSpPr>
        <p:grpSpPr bwMode="auto">
          <a:xfrm rot="-1329421">
            <a:off x="7813675" y="3903663"/>
            <a:ext cx="779463" cy="779462"/>
            <a:chOff x="6417861" y="2184801"/>
            <a:chExt cx="856649" cy="856649"/>
          </a:xfrm>
        </p:grpSpPr>
        <p:sp>
          <p:nvSpPr>
            <p:cNvPr id="20" name="مستطيل 19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2774" name="مجموعة 36"/>
          <p:cNvGrpSpPr>
            <a:grpSpLocks/>
          </p:cNvGrpSpPr>
          <p:nvPr/>
        </p:nvGrpSpPr>
        <p:grpSpPr bwMode="auto">
          <a:xfrm rot="-1329421">
            <a:off x="4259263" y="2479675"/>
            <a:ext cx="779462" cy="779463"/>
            <a:chOff x="6417861" y="2184801"/>
            <a:chExt cx="856649" cy="856649"/>
          </a:xfrm>
        </p:grpSpPr>
        <p:sp>
          <p:nvSpPr>
            <p:cNvPr id="38" name="مستطيل 37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9" name="مخطط انسيابي: رابط 38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2775" name="مجموعة 42"/>
          <p:cNvGrpSpPr>
            <a:grpSpLocks/>
          </p:cNvGrpSpPr>
          <p:nvPr/>
        </p:nvGrpSpPr>
        <p:grpSpPr bwMode="auto">
          <a:xfrm rot="-1329421">
            <a:off x="2482850" y="2455863"/>
            <a:ext cx="779463" cy="779462"/>
            <a:chOff x="6417861" y="2184801"/>
            <a:chExt cx="856649" cy="856649"/>
          </a:xfrm>
        </p:grpSpPr>
        <p:sp>
          <p:nvSpPr>
            <p:cNvPr id="44" name="مستطيل 43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5" name="مخطط انسيابي: رابط 44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2776" name="مجموعة 48"/>
          <p:cNvGrpSpPr>
            <a:grpSpLocks/>
          </p:cNvGrpSpPr>
          <p:nvPr/>
        </p:nvGrpSpPr>
        <p:grpSpPr bwMode="auto">
          <a:xfrm rot="-1329421">
            <a:off x="1592263" y="2455863"/>
            <a:ext cx="779462" cy="779462"/>
            <a:chOff x="6417861" y="2184801"/>
            <a:chExt cx="856649" cy="856649"/>
          </a:xfrm>
        </p:grpSpPr>
        <p:sp>
          <p:nvSpPr>
            <p:cNvPr id="50" name="مستطيل 49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1" name="مخطط انسيابي: رابط 50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55" name="مستطيل مستدير الزوايا 54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32778" name="مجموعة 59"/>
          <p:cNvGrpSpPr>
            <a:grpSpLocks/>
          </p:cNvGrpSpPr>
          <p:nvPr/>
        </p:nvGrpSpPr>
        <p:grpSpPr bwMode="auto">
          <a:xfrm rot="-1170703">
            <a:off x="423863" y="5224463"/>
            <a:ext cx="855662" cy="855662"/>
            <a:chOff x="5242905" y="1677198"/>
            <a:chExt cx="867660" cy="867660"/>
          </a:xfrm>
        </p:grpSpPr>
        <p:sp>
          <p:nvSpPr>
            <p:cNvPr id="57" name="مثلث متساوي الساقين 56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2779" name="مجموعة 61"/>
          <p:cNvGrpSpPr>
            <a:grpSpLocks/>
          </p:cNvGrpSpPr>
          <p:nvPr/>
        </p:nvGrpSpPr>
        <p:grpSpPr bwMode="auto">
          <a:xfrm rot="-1329421">
            <a:off x="498475" y="4132263"/>
            <a:ext cx="779463" cy="779462"/>
            <a:chOff x="6417861" y="2184801"/>
            <a:chExt cx="856649" cy="856649"/>
          </a:xfrm>
        </p:grpSpPr>
        <p:sp>
          <p:nvSpPr>
            <p:cNvPr id="63" name="مستطيل 62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68" name="مستطيل مستدير الزوايا 67"/>
          <p:cNvSpPr/>
          <p:nvPr/>
        </p:nvSpPr>
        <p:spPr>
          <a:xfrm>
            <a:off x="6781800" y="37338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32781" name="مجموعة 59"/>
          <p:cNvGrpSpPr>
            <a:grpSpLocks/>
          </p:cNvGrpSpPr>
          <p:nvPr/>
        </p:nvGrpSpPr>
        <p:grpSpPr bwMode="auto">
          <a:xfrm rot="-1170703">
            <a:off x="4614863" y="3852863"/>
            <a:ext cx="855662" cy="855662"/>
            <a:chOff x="5242905" y="1677198"/>
            <a:chExt cx="867660" cy="867660"/>
          </a:xfrm>
        </p:grpSpPr>
        <p:sp>
          <p:nvSpPr>
            <p:cNvPr id="70" name="مثلث متساوي الساقين 69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4" name="مخطط انسيابي: رابط 73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2782" name="مجموعة 74"/>
          <p:cNvGrpSpPr>
            <a:grpSpLocks/>
          </p:cNvGrpSpPr>
          <p:nvPr/>
        </p:nvGrpSpPr>
        <p:grpSpPr bwMode="auto">
          <a:xfrm rot="-1329421">
            <a:off x="5554663" y="3930650"/>
            <a:ext cx="779462" cy="779463"/>
            <a:chOff x="6417861" y="2184801"/>
            <a:chExt cx="856649" cy="856649"/>
          </a:xfrm>
        </p:grpSpPr>
        <p:sp>
          <p:nvSpPr>
            <p:cNvPr id="76" name="مستطيل 75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0" name="مخطط انسيابي: رابط 79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1" name="مستطيل مستدير الزوايا 80"/>
          <p:cNvSpPr/>
          <p:nvPr/>
        </p:nvSpPr>
        <p:spPr>
          <a:xfrm>
            <a:off x="4522788" y="3760788"/>
            <a:ext cx="1905000" cy="10668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3" name="مجموعة 59"/>
          <p:cNvGrpSpPr>
            <a:grpSpLocks/>
          </p:cNvGrpSpPr>
          <p:nvPr/>
        </p:nvGrpSpPr>
        <p:grpSpPr bwMode="auto">
          <a:xfrm rot="-1170703">
            <a:off x="2352675" y="3852863"/>
            <a:ext cx="855663" cy="855662"/>
            <a:chOff x="5242905" y="1677198"/>
            <a:chExt cx="867660" cy="867660"/>
          </a:xfrm>
        </p:grpSpPr>
        <p:sp>
          <p:nvSpPr>
            <p:cNvPr id="83" name="مثلث متساوي الساقين 82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4" name="مخطط انسيابي: رابط 8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5" name="مخطط انسيابي: رابط 8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6" name="مخطط انسيابي: رابط 8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7" name="مخطط انسيابي: رابط 8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9" name="مجموعة 87"/>
          <p:cNvGrpSpPr>
            <a:grpSpLocks/>
          </p:cNvGrpSpPr>
          <p:nvPr/>
        </p:nvGrpSpPr>
        <p:grpSpPr bwMode="auto">
          <a:xfrm rot="-1329421">
            <a:off x="3294063" y="3930650"/>
            <a:ext cx="779462" cy="779463"/>
            <a:chOff x="6417861" y="2184801"/>
            <a:chExt cx="856649" cy="856649"/>
          </a:xfrm>
        </p:grpSpPr>
        <p:sp>
          <p:nvSpPr>
            <p:cNvPr id="89" name="مستطيل 88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0" name="مخطط انسيابي: رابط 89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1" name="مخطط انسيابي: رابط 90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2" name="مخطط انسيابي: رابط 91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3" name="مخطط انسيابي: رابط 92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94" name="مستطيل مستدير الزوايا 93"/>
          <p:cNvSpPr/>
          <p:nvPr/>
        </p:nvSpPr>
        <p:spPr>
          <a:xfrm>
            <a:off x="2260600" y="3760788"/>
            <a:ext cx="1905000" cy="1066800"/>
          </a:xfrm>
          <a:prstGeom prst="roundRect">
            <a:avLst/>
          </a:prstGeom>
          <a:noFill/>
          <a:ln w="76200"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5" name="مجموعة 94"/>
          <p:cNvGrpSpPr>
            <a:grpSpLocks/>
          </p:cNvGrpSpPr>
          <p:nvPr/>
        </p:nvGrpSpPr>
        <p:grpSpPr bwMode="auto">
          <a:xfrm>
            <a:off x="4267200" y="2438400"/>
            <a:ext cx="771525" cy="914400"/>
            <a:chOff x="5638800" y="3962400"/>
            <a:chExt cx="2057400" cy="2438400"/>
          </a:xfrm>
        </p:grpSpPr>
        <p:cxnSp>
          <p:nvCxnSpPr>
            <p:cNvPr id="96" name="رابط مستقيم 95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rgbClr val="66FFFF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رابط مستقيم 96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rgbClr val="66FFFF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مجموعة 97"/>
          <p:cNvGrpSpPr>
            <a:grpSpLocks/>
          </p:cNvGrpSpPr>
          <p:nvPr/>
        </p:nvGrpSpPr>
        <p:grpSpPr bwMode="auto">
          <a:xfrm>
            <a:off x="2505075" y="2438400"/>
            <a:ext cx="771525" cy="914400"/>
            <a:chOff x="5638800" y="3962400"/>
            <a:chExt cx="2057400" cy="2438400"/>
          </a:xfrm>
        </p:grpSpPr>
        <p:cxnSp>
          <p:nvCxnSpPr>
            <p:cNvPr id="99" name="رابط مستقيم 98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rgbClr val="CCFF33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رابط مستقيم 99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rgbClr val="CCFF33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مجموعة 100"/>
          <p:cNvGrpSpPr>
            <a:grpSpLocks/>
          </p:cNvGrpSpPr>
          <p:nvPr/>
        </p:nvGrpSpPr>
        <p:grpSpPr bwMode="auto">
          <a:xfrm>
            <a:off x="1600200" y="2438400"/>
            <a:ext cx="771525" cy="914400"/>
            <a:chOff x="5638800" y="3962400"/>
            <a:chExt cx="2057400" cy="2438400"/>
          </a:xfrm>
        </p:grpSpPr>
        <p:cxnSp>
          <p:nvCxnSpPr>
            <p:cNvPr id="102" name="رابط مستقيم 101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rgbClr val="FFFF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رابط مستقيم 102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rgbClr val="FFFF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شكل بيضاوي 103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05" name="شكل بيضاوي 104"/>
          <p:cNvSpPr/>
          <p:nvPr/>
        </p:nvSpPr>
        <p:spPr>
          <a:xfrm>
            <a:off x="-1371600" y="49530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5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04" grpId="0" animBg="1"/>
      <p:bldP spid="10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3795" name="مجموعة 59"/>
          <p:cNvGrpSpPr>
            <a:grpSpLocks/>
          </p:cNvGrpSpPr>
          <p:nvPr/>
        </p:nvGrpSpPr>
        <p:grpSpPr bwMode="auto">
          <a:xfrm rot="-1170703">
            <a:off x="6873875" y="2633663"/>
            <a:ext cx="855663" cy="855662"/>
            <a:chOff x="5242905" y="1677198"/>
            <a:chExt cx="867660" cy="867660"/>
          </a:xfrm>
        </p:grpSpPr>
        <p:sp>
          <p:nvSpPr>
            <p:cNvPr id="14" name="مثلث متساوي الساقين 13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3796" name="مجموعة 18"/>
          <p:cNvGrpSpPr>
            <a:grpSpLocks/>
          </p:cNvGrpSpPr>
          <p:nvPr/>
        </p:nvGrpSpPr>
        <p:grpSpPr bwMode="auto">
          <a:xfrm rot="-1329421">
            <a:off x="7813675" y="2711450"/>
            <a:ext cx="779463" cy="779463"/>
            <a:chOff x="6417861" y="2184801"/>
            <a:chExt cx="856649" cy="856649"/>
          </a:xfrm>
        </p:grpSpPr>
        <p:sp>
          <p:nvSpPr>
            <p:cNvPr id="20" name="مستطيل 19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43" name="مستطيل مستدير الزوايا 42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33798" name="مجموعة 59"/>
          <p:cNvGrpSpPr>
            <a:grpSpLocks/>
          </p:cNvGrpSpPr>
          <p:nvPr/>
        </p:nvGrpSpPr>
        <p:grpSpPr bwMode="auto">
          <a:xfrm rot="-1170703">
            <a:off x="423863" y="5224463"/>
            <a:ext cx="855662" cy="855662"/>
            <a:chOff x="5242905" y="1677198"/>
            <a:chExt cx="867660" cy="867660"/>
          </a:xfrm>
        </p:grpSpPr>
        <p:sp>
          <p:nvSpPr>
            <p:cNvPr id="45" name="مثلث متساوي الساقين 44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9" name="مخطط انسيابي: رابط 4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3799" name="مجموعة 49"/>
          <p:cNvGrpSpPr>
            <a:grpSpLocks/>
          </p:cNvGrpSpPr>
          <p:nvPr/>
        </p:nvGrpSpPr>
        <p:grpSpPr bwMode="auto">
          <a:xfrm rot="-1329421">
            <a:off x="498475" y="4132263"/>
            <a:ext cx="779463" cy="779462"/>
            <a:chOff x="6417861" y="2184801"/>
            <a:chExt cx="856649" cy="856649"/>
          </a:xfrm>
        </p:grpSpPr>
        <p:sp>
          <p:nvSpPr>
            <p:cNvPr id="51" name="مستطيل 50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56" name="مستطيل مستدير الزوايا 55"/>
          <p:cNvSpPr/>
          <p:nvPr/>
        </p:nvSpPr>
        <p:spPr>
          <a:xfrm>
            <a:off x="6781800" y="2541588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33801" name="مجموعة 59"/>
          <p:cNvGrpSpPr>
            <a:grpSpLocks/>
          </p:cNvGrpSpPr>
          <p:nvPr/>
        </p:nvGrpSpPr>
        <p:grpSpPr bwMode="auto">
          <a:xfrm rot="-1170703">
            <a:off x="4614863" y="2660650"/>
            <a:ext cx="855662" cy="855663"/>
            <a:chOff x="5242905" y="1677198"/>
            <a:chExt cx="867660" cy="867660"/>
          </a:xfrm>
        </p:grpSpPr>
        <p:sp>
          <p:nvSpPr>
            <p:cNvPr id="58" name="مثلث متساوي الساقين 57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2" name="مخطط انسيابي: رابط 61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3802" name="مجموعة 62"/>
          <p:cNvGrpSpPr>
            <a:grpSpLocks/>
          </p:cNvGrpSpPr>
          <p:nvPr/>
        </p:nvGrpSpPr>
        <p:grpSpPr bwMode="auto">
          <a:xfrm rot="-1329421">
            <a:off x="5554663" y="2738438"/>
            <a:ext cx="779462" cy="779462"/>
            <a:chOff x="6417861" y="2184801"/>
            <a:chExt cx="856649" cy="856649"/>
          </a:xfrm>
        </p:grpSpPr>
        <p:sp>
          <p:nvSpPr>
            <p:cNvPr id="64" name="مستطيل 63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8" name="مخطط انسيابي: رابط 67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69" name="مستطيل مستدير الزوايا 68"/>
          <p:cNvSpPr/>
          <p:nvPr/>
        </p:nvSpPr>
        <p:spPr>
          <a:xfrm>
            <a:off x="4522788" y="2568575"/>
            <a:ext cx="1905000" cy="10668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33804" name="مجموعة 59"/>
          <p:cNvGrpSpPr>
            <a:grpSpLocks/>
          </p:cNvGrpSpPr>
          <p:nvPr/>
        </p:nvGrpSpPr>
        <p:grpSpPr bwMode="auto">
          <a:xfrm rot="-1170703">
            <a:off x="2352675" y="2660650"/>
            <a:ext cx="855663" cy="855663"/>
            <a:chOff x="5242905" y="1677198"/>
            <a:chExt cx="867660" cy="867660"/>
          </a:xfrm>
        </p:grpSpPr>
        <p:sp>
          <p:nvSpPr>
            <p:cNvPr id="71" name="مثلث متساوي الساقين 70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4" name="مخطط انسيابي: رابط 73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5" name="مخطط انسيابي: رابط 74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3805" name="مجموعة 75"/>
          <p:cNvGrpSpPr>
            <a:grpSpLocks/>
          </p:cNvGrpSpPr>
          <p:nvPr/>
        </p:nvGrpSpPr>
        <p:grpSpPr bwMode="auto">
          <a:xfrm rot="-1329421">
            <a:off x="3294063" y="2738438"/>
            <a:ext cx="779462" cy="779462"/>
            <a:chOff x="6417861" y="2184801"/>
            <a:chExt cx="856649" cy="856649"/>
          </a:xfrm>
        </p:grpSpPr>
        <p:sp>
          <p:nvSpPr>
            <p:cNvPr id="77" name="مستطيل 76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0" name="مخطط انسيابي: رابط 79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1" name="مخطط انسيابي: رابط 80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2" name="مستطيل مستدير الزوايا 81"/>
          <p:cNvSpPr/>
          <p:nvPr/>
        </p:nvSpPr>
        <p:spPr>
          <a:xfrm>
            <a:off x="2260600" y="2568575"/>
            <a:ext cx="1905000" cy="1066800"/>
          </a:xfrm>
          <a:prstGeom prst="roundRect">
            <a:avLst/>
          </a:prstGeom>
          <a:noFill/>
          <a:ln w="76200"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7" name="مخطط انسيابي: رابط 96"/>
          <p:cNvSpPr/>
          <p:nvPr/>
        </p:nvSpPr>
        <p:spPr>
          <a:xfrm>
            <a:off x="228600" y="3886200"/>
            <a:ext cx="1219200" cy="1219200"/>
          </a:xfrm>
          <a:prstGeom prst="flowChartConnector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3" name="مستطيل مستدير الزوايا 4"/>
          <p:cNvSpPr/>
          <p:nvPr/>
        </p:nvSpPr>
        <p:spPr bwMode="auto">
          <a:xfrm>
            <a:off x="1066800" y="1214199"/>
            <a:ext cx="7162800" cy="919401"/>
          </a:xfrm>
          <a:prstGeom prst="round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atin typeface="Arial" pitchFamily="34" charset="0"/>
                <a:cs typeface="Arial" pitchFamily="34" charset="0"/>
              </a:rPr>
              <a:t>ويحوط الزر التالي في النمط،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4819" name="مجموعة 59"/>
          <p:cNvGrpSpPr>
            <a:grpSpLocks/>
          </p:cNvGrpSpPr>
          <p:nvPr/>
        </p:nvGrpSpPr>
        <p:grpSpPr bwMode="auto">
          <a:xfrm rot="-1170703">
            <a:off x="6873875" y="2633663"/>
            <a:ext cx="855663" cy="855662"/>
            <a:chOff x="5242905" y="1677198"/>
            <a:chExt cx="867660" cy="867660"/>
          </a:xfrm>
        </p:grpSpPr>
        <p:sp>
          <p:nvSpPr>
            <p:cNvPr id="12" name="مثلث متساوي الساقين 11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" name="مخطط انسيابي: رابط 12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" name="مخطط انسيابي: رابط 13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4820" name="مجموعة 16"/>
          <p:cNvGrpSpPr>
            <a:grpSpLocks/>
          </p:cNvGrpSpPr>
          <p:nvPr/>
        </p:nvGrpSpPr>
        <p:grpSpPr bwMode="auto">
          <a:xfrm rot="-1329421">
            <a:off x="7813675" y="2711450"/>
            <a:ext cx="779463" cy="779463"/>
            <a:chOff x="6417861" y="2184801"/>
            <a:chExt cx="856649" cy="856649"/>
          </a:xfrm>
        </p:grpSpPr>
        <p:sp>
          <p:nvSpPr>
            <p:cNvPr id="18" name="مستطيل 17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9" name="مخطط انسيابي: رابط 18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0" name="مخطط انسيابي: رابط 19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23" name="مستطيل مستدير الزوايا 22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34822" name="مجموعة 59"/>
          <p:cNvGrpSpPr>
            <a:grpSpLocks/>
          </p:cNvGrpSpPr>
          <p:nvPr/>
        </p:nvGrpSpPr>
        <p:grpSpPr bwMode="auto">
          <a:xfrm rot="-1170703">
            <a:off x="423863" y="5224463"/>
            <a:ext cx="855662" cy="855662"/>
            <a:chOff x="5242905" y="1677198"/>
            <a:chExt cx="867660" cy="867660"/>
          </a:xfrm>
        </p:grpSpPr>
        <p:sp>
          <p:nvSpPr>
            <p:cNvPr id="25" name="مثلث متساوي الساقين 24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6" name="مخطط انسيابي: رابط 2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7" name="مخطط انسيابي: رابط 2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8" name="مخطط انسيابي: رابط 2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9" name="مخطط انسيابي: رابط 2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4823" name="مجموعة 29"/>
          <p:cNvGrpSpPr>
            <a:grpSpLocks/>
          </p:cNvGrpSpPr>
          <p:nvPr/>
        </p:nvGrpSpPr>
        <p:grpSpPr bwMode="auto">
          <a:xfrm rot="-1329421">
            <a:off x="498475" y="4132263"/>
            <a:ext cx="779463" cy="779462"/>
            <a:chOff x="6417861" y="2184801"/>
            <a:chExt cx="856649" cy="856649"/>
          </a:xfrm>
        </p:grpSpPr>
        <p:sp>
          <p:nvSpPr>
            <p:cNvPr id="31" name="مستطيل 30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2" name="مخطط انسيابي: رابط 31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3" name="مخطط انسيابي: رابط 32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36" name="مستطيل مستدير الزوايا 35"/>
          <p:cNvSpPr/>
          <p:nvPr/>
        </p:nvSpPr>
        <p:spPr>
          <a:xfrm>
            <a:off x="6781800" y="2541588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34825" name="مجموعة 59"/>
          <p:cNvGrpSpPr>
            <a:grpSpLocks/>
          </p:cNvGrpSpPr>
          <p:nvPr/>
        </p:nvGrpSpPr>
        <p:grpSpPr bwMode="auto">
          <a:xfrm rot="-1170703">
            <a:off x="4614863" y="2660650"/>
            <a:ext cx="855662" cy="855663"/>
            <a:chOff x="5242905" y="1677198"/>
            <a:chExt cx="867660" cy="867660"/>
          </a:xfrm>
        </p:grpSpPr>
        <p:sp>
          <p:nvSpPr>
            <p:cNvPr id="38" name="مثلث متساوي الساقين 37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9" name="مخطط انسيابي: رابط 38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4826" name="مجموعة 42"/>
          <p:cNvGrpSpPr>
            <a:grpSpLocks/>
          </p:cNvGrpSpPr>
          <p:nvPr/>
        </p:nvGrpSpPr>
        <p:grpSpPr bwMode="auto">
          <a:xfrm rot="-1329421">
            <a:off x="5554663" y="2738438"/>
            <a:ext cx="779462" cy="779462"/>
            <a:chOff x="6417861" y="2184801"/>
            <a:chExt cx="856649" cy="856649"/>
          </a:xfrm>
        </p:grpSpPr>
        <p:sp>
          <p:nvSpPr>
            <p:cNvPr id="44" name="مستطيل 43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5" name="مخطط انسيابي: رابط 44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49" name="مستطيل مستدير الزوايا 48"/>
          <p:cNvSpPr/>
          <p:nvPr/>
        </p:nvSpPr>
        <p:spPr>
          <a:xfrm>
            <a:off x="4522788" y="2568575"/>
            <a:ext cx="1905000" cy="10668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34828" name="مجموعة 59"/>
          <p:cNvGrpSpPr>
            <a:grpSpLocks/>
          </p:cNvGrpSpPr>
          <p:nvPr/>
        </p:nvGrpSpPr>
        <p:grpSpPr bwMode="auto">
          <a:xfrm rot="-1170703">
            <a:off x="2352675" y="2660650"/>
            <a:ext cx="855663" cy="855663"/>
            <a:chOff x="5242905" y="1677198"/>
            <a:chExt cx="867660" cy="867660"/>
          </a:xfrm>
        </p:grpSpPr>
        <p:sp>
          <p:nvSpPr>
            <p:cNvPr id="51" name="مثلث متساوي الساقين 50"/>
            <p:cNvSpPr/>
            <p:nvPr/>
          </p:nvSpPr>
          <p:spPr>
            <a:xfrm rot="1069647">
              <a:off x="5242905" y="1677198"/>
              <a:ext cx="867660" cy="86766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4829" name="مجموعة 55"/>
          <p:cNvGrpSpPr>
            <a:grpSpLocks/>
          </p:cNvGrpSpPr>
          <p:nvPr/>
        </p:nvGrpSpPr>
        <p:grpSpPr bwMode="auto">
          <a:xfrm rot="-1329421">
            <a:off x="3294063" y="2738438"/>
            <a:ext cx="779462" cy="779462"/>
            <a:chOff x="6417861" y="2184801"/>
            <a:chExt cx="856649" cy="856649"/>
          </a:xfrm>
        </p:grpSpPr>
        <p:sp>
          <p:nvSpPr>
            <p:cNvPr id="57" name="مستطيل 56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62" name="مستطيل مستدير الزوايا 61"/>
          <p:cNvSpPr/>
          <p:nvPr/>
        </p:nvSpPr>
        <p:spPr>
          <a:xfrm>
            <a:off x="2260600" y="2568575"/>
            <a:ext cx="1905000" cy="1066800"/>
          </a:xfrm>
          <a:prstGeom prst="roundRect">
            <a:avLst/>
          </a:prstGeom>
          <a:noFill/>
          <a:ln w="76200"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8" name="مخطط انسيابي: محطة طرفية 67"/>
          <p:cNvSpPr/>
          <p:nvPr/>
        </p:nvSpPr>
        <p:spPr bwMode="auto">
          <a:xfrm>
            <a:off x="1676400" y="4495800"/>
            <a:ext cx="7162800" cy="1028700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يتكون من زر مربع </a:t>
            </a:r>
            <a:r>
              <a:rPr lang="ar-EG" sz="3200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أحمر</a:t>
            </a: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، وزر مثلث </a:t>
            </a:r>
            <a:r>
              <a:rPr lang="ar-EG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أزرق</a:t>
            </a:r>
            <a:endParaRPr lang="ar-SA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sp>
        <p:nvSpPr>
          <p:cNvPr id="69" name="سهم إلى اليسار 68"/>
          <p:cNvSpPr/>
          <p:nvPr/>
        </p:nvSpPr>
        <p:spPr bwMode="auto">
          <a:xfrm>
            <a:off x="3657600" y="3581400"/>
            <a:ext cx="3200400" cy="1143000"/>
          </a:xfrm>
          <a:prstGeom prst="lef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النمط الموضح</a:t>
            </a:r>
            <a:endParaRPr lang="ar-SA" sz="3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pic>
        <p:nvPicPr>
          <p:cNvPr id="70" name="صورة 69" descr="Forward_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90800" y="3886200"/>
            <a:ext cx="176688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مخطط انسيابي: محطة طرفية 70"/>
          <p:cNvSpPr/>
          <p:nvPr/>
        </p:nvSpPr>
        <p:spPr bwMode="auto">
          <a:xfrm>
            <a:off x="1752600" y="5486400"/>
            <a:ext cx="7010400" cy="1333500"/>
          </a:xfrm>
          <a:prstGeom prst="flowChartTerminator">
            <a:avLst/>
          </a:prstGeom>
          <a:solidFill>
            <a:srgbClr val="FF66FF">
              <a:alpha val="6078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لذلك صنعت نمطاً مشابهاً له يتكون من زر مربع </a:t>
            </a:r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أحمر</a:t>
            </a: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 وآخر مثلث </a:t>
            </a:r>
            <a:r>
              <a:rPr lang="ar-EG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أزرق</a:t>
            </a:r>
            <a:endParaRPr lang="ar-SA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sp>
        <p:nvSpPr>
          <p:cNvPr id="72" name="سهم منحني إلى الأعلى 71"/>
          <p:cNvSpPr/>
          <p:nvPr/>
        </p:nvSpPr>
        <p:spPr>
          <a:xfrm rot="16200000">
            <a:off x="7200900" y="4152900"/>
            <a:ext cx="3124200" cy="762000"/>
          </a:xfrm>
          <a:prstGeom prst="curvedUp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73" name="شكل بيضاوي 72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4" name="مخطط انسيابي: رابط 73"/>
          <p:cNvSpPr/>
          <p:nvPr/>
        </p:nvSpPr>
        <p:spPr>
          <a:xfrm>
            <a:off x="228600" y="3886200"/>
            <a:ext cx="1219200" cy="1219200"/>
          </a:xfrm>
          <a:prstGeom prst="flowChartConnector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75" name="مستطيل مستدير الزوايا 66"/>
          <p:cNvSpPr/>
          <p:nvPr/>
        </p:nvSpPr>
        <p:spPr bwMode="auto">
          <a:xfrm>
            <a:off x="1066800" y="1214438"/>
            <a:ext cx="7162800" cy="919162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dirty="0">
                <a:latin typeface="+mn-lt"/>
                <a:cs typeface="+mj-cs"/>
              </a:rPr>
              <a:t>تحدث عن هذا النمط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 bwMode="auto">
          <a:xfrm>
            <a:off x="1066800" y="1214438"/>
            <a:ext cx="7162800" cy="646986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المعطاة لإنشاء </a:t>
            </a:r>
            <a:r>
              <a:rPr lang="ar-EG" sz="3200" b="1" dirty="0" smtClean="0">
                <a:latin typeface="+mn-lt"/>
                <a:cs typeface="+mj-cs"/>
              </a:rPr>
              <a:t>نمط</a:t>
            </a:r>
            <a:r>
              <a:rPr lang="ar-EG" sz="3200" b="1" dirty="0">
                <a:latin typeface="+mn-lt"/>
                <a:cs typeface="+mj-cs"/>
              </a:rPr>
              <a:t>.</a:t>
            </a:r>
            <a:endParaRPr lang="ar-EG" sz="3200" b="1" dirty="0">
              <a:latin typeface="+mn-lt"/>
              <a:cs typeface="+mj-cs"/>
            </a:endParaRPr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2743200" y="2362200"/>
            <a:ext cx="3962400" cy="1143000"/>
          </a:xfrm>
          <a:prstGeom prst="round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" name="مجموعة 59"/>
          <p:cNvGrpSpPr>
            <a:grpSpLocks/>
          </p:cNvGrpSpPr>
          <p:nvPr/>
        </p:nvGrpSpPr>
        <p:grpSpPr bwMode="auto">
          <a:xfrm rot="-1170703">
            <a:off x="3797300" y="4130675"/>
            <a:ext cx="857250" cy="855663"/>
            <a:chOff x="5187639" y="1742572"/>
            <a:chExt cx="867660" cy="867660"/>
          </a:xfrm>
        </p:grpSpPr>
        <p:sp>
          <p:nvSpPr>
            <p:cNvPr id="39" name="مخطط انسيابي: رابط 38"/>
            <p:cNvSpPr/>
            <p:nvPr/>
          </p:nvSpPr>
          <p:spPr>
            <a:xfrm rot="1069647">
              <a:off x="5187639" y="1742572"/>
              <a:ext cx="867660" cy="867660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3" name="مخطط انسيابي: رابط 4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" name="مجموعة 73"/>
          <p:cNvGrpSpPr>
            <a:grpSpLocks/>
          </p:cNvGrpSpPr>
          <p:nvPr/>
        </p:nvGrpSpPr>
        <p:grpSpPr bwMode="auto">
          <a:xfrm rot="-1329421">
            <a:off x="4894263" y="4203700"/>
            <a:ext cx="779462" cy="779463"/>
            <a:chOff x="6417861" y="2184801"/>
            <a:chExt cx="856649" cy="856649"/>
          </a:xfrm>
        </p:grpSpPr>
        <p:sp>
          <p:nvSpPr>
            <p:cNvPr id="75" name="مستطيل 74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4" name="مجموعة 59"/>
          <p:cNvGrpSpPr>
            <a:grpSpLocks/>
          </p:cNvGrpSpPr>
          <p:nvPr/>
        </p:nvGrpSpPr>
        <p:grpSpPr bwMode="auto">
          <a:xfrm rot="-1170703">
            <a:off x="4843463" y="2481263"/>
            <a:ext cx="855662" cy="855662"/>
            <a:chOff x="5187639" y="1742572"/>
            <a:chExt cx="867660" cy="867660"/>
          </a:xfrm>
        </p:grpSpPr>
        <p:sp>
          <p:nvSpPr>
            <p:cNvPr id="81" name="مخطط انسيابي: رابط 80"/>
            <p:cNvSpPr/>
            <p:nvPr/>
          </p:nvSpPr>
          <p:spPr>
            <a:xfrm rot="1069647">
              <a:off x="5187639" y="1742572"/>
              <a:ext cx="867660" cy="867660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2" name="مخطط انسيابي: رابط 81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3" name="مخطط انسيابي: رابط 82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4" name="مخطط انسيابي: رابط 83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5" name="مخطط انسيابي: رابط 84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" name="مجموعة 85"/>
          <p:cNvGrpSpPr>
            <a:grpSpLocks/>
          </p:cNvGrpSpPr>
          <p:nvPr/>
        </p:nvGrpSpPr>
        <p:grpSpPr bwMode="auto">
          <a:xfrm rot="-1329421">
            <a:off x="3851275" y="2554288"/>
            <a:ext cx="779463" cy="779462"/>
            <a:chOff x="6417861" y="2184801"/>
            <a:chExt cx="856649" cy="856649"/>
          </a:xfrm>
        </p:grpSpPr>
        <p:sp>
          <p:nvSpPr>
            <p:cNvPr id="87" name="مستطيل 86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8" name="مخطط انسيابي: رابط 87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9" name="مخطط انسيابي: رابط 88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0" name="مخطط انسيابي: رابط 89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1" name="مخطط انسيابي: رابط 90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92" name="مستطيل مستدير الزوايا 91"/>
          <p:cNvSpPr/>
          <p:nvPr/>
        </p:nvSpPr>
        <p:spPr>
          <a:xfrm>
            <a:off x="3678238" y="4011613"/>
            <a:ext cx="20574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3" name="شكل بيضاوي 92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3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3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p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2" grpId="0" animBg="1"/>
      <p:bldP spid="9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 bwMode="auto">
          <a:xfrm>
            <a:off x="1066800" y="1486614"/>
            <a:ext cx="7162800" cy="646986"/>
          </a:xfrm>
          <a:prstGeom prst="round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prstClr val="black"/>
                </a:solidFill>
                <a:latin typeface="Calibri"/>
                <a:cs typeface="Times New Roman"/>
              </a:rPr>
              <a:t>ثم يلون المربعات ليوضح النمط نفسة بطريقة أخرى.</a:t>
            </a:r>
          </a:p>
        </p:txBody>
      </p:sp>
      <p:sp>
        <p:nvSpPr>
          <p:cNvPr id="5" name="سحابة 4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6868" name="مجموعة 59"/>
          <p:cNvGrpSpPr>
            <a:grpSpLocks/>
          </p:cNvGrpSpPr>
          <p:nvPr/>
        </p:nvGrpSpPr>
        <p:grpSpPr bwMode="auto">
          <a:xfrm rot="-1170703">
            <a:off x="3700463" y="3090863"/>
            <a:ext cx="855662" cy="855662"/>
            <a:chOff x="5187639" y="1742572"/>
            <a:chExt cx="867660" cy="867660"/>
          </a:xfrm>
        </p:grpSpPr>
        <p:sp>
          <p:nvSpPr>
            <p:cNvPr id="14" name="مخطط انسيابي: رابط 13"/>
            <p:cNvSpPr/>
            <p:nvPr/>
          </p:nvSpPr>
          <p:spPr>
            <a:xfrm rot="1069647">
              <a:off x="5187639" y="1742572"/>
              <a:ext cx="867660" cy="867660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" name="مخطط انسيابي: رابط 1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6" name="مخطط انسيابي: رابط 1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خطط انسيابي: رابط 1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خطط انسيابي: رابط 1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6869" name="مجموعة 18"/>
          <p:cNvGrpSpPr>
            <a:grpSpLocks/>
          </p:cNvGrpSpPr>
          <p:nvPr/>
        </p:nvGrpSpPr>
        <p:grpSpPr bwMode="auto">
          <a:xfrm rot="-1329421">
            <a:off x="4795838" y="3163888"/>
            <a:ext cx="779462" cy="779462"/>
            <a:chOff x="6417861" y="2184801"/>
            <a:chExt cx="856649" cy="856649"/>
          </a:xfrm>
        </p:grpSpPr>
        <p:sp>
          <p:nvSpPr>
            <p:cNvPr id="20" name="مستطيل 19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1" name="مخطط انسيابي: رابط 20"/>
            <p:cNvSpPr/>
            <p:nvPr/>
          </p:nvSpPr>
          <p:spPr>
            <a:xfrm rot="1431984">
              <a:off x="6886845" y="2526073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6764333" y="2470888"/>
              <a:ext cx="90725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6830073" y="2642357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6712115" y="2594322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37" name="مستطيل مستدير الزوايا 36"/>
          <p:cNvSpPr/>
          <p:nvPr/>
        </p:nvSpPr>
        <p:spPr>
          <a:xfrm>
            <a:off x="3581400" y="2971800"/>
            <a:ext cx="20574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8" name="مستطيل 37"/>
          <p:cNvSpPr/>
          <p:nvPr/>
        </p:nvSpPr>
        <p:spPr>
          <a:xfrm>
            <a:off x="8077200" y="5087938"/>
            <a:ext cx="914400" cy="86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9" name="مستطيل 38"/>
          <p:cNvSpPr/>
          <p:nvPr/>
        </p:nvSpPr>
        <p:spPr>
          <a:xfrm>
            <a:off x="7086600" y="5087938"/>
            <a:ext cx="914400" cy="86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b="1" dirty="0"/>
          </a:p>
        </p:txBody>
      </p:sp>
      <p:sp>
        <p:nvSpPr>
          <p:cNvPr id="40" name="مستطيل 39"/>
          <p:cNvSpPr/>
          <p:nvPr/>
        </p:nvSpPr>
        <p:spPr>
          <a:xfrm>
            <a:off x="6096000" y="5087938"/>
            <a:ext cx="914400" cy="86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1" name="مستطيل 40"/>
          <p:cNvSpPr/>
          <p:nvPr/>
        </p:nvSpPr>
        <p:spPr>
          <a:xfrm>
            <a:off x="5105400" y="5087938"/>
            <a:ext cx="914400" cy="86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2" name="مستطيل 41"/>
          <p:cNvSpPr/>
          <p:nvPr/>
        </p:nvSpPr>
        <p:spPr>
          <a:xfrm>
            <a:off x="4114800" y="5087938"/>
            <a:ext cx="914400" cy="86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3" name="مستطيل 42"/>
          <p:cNvSpPr/>
          <p:nvPr/>
        </p:nvSpPr>
        <p:spPr>
          <a:xfrm>
            <a:off x="3124200" y="5087938"/>
            <a:ext cx="914400" cy="86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8077200" y="5080000"/>
            <a:ext cx="914400" cy="863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6" name="مستطيل 45"/>
          <p:cNvSpPr/>
          <p:nvPr/>
        </p:nvSpPr>
        <p:spPr>
          <a:xfrm>
            <a:off x="7086600" y="5080000"/>
            <a:ext cx="914400" cy="863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47" name="مستطيل 46"/>
          <p:cNvSpPr/>
          <p:nvPr/>
        </p:nvSpPr>
        <p:spPr>
          <a:xfrm>
            <a:off x="6096000" y="5080000"/>
            <a:ext cx="914400" cy="863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8" name="مستطيل 47"/>
          <p:cNvSpPr/>
          <p:nvPr/>
        </p:nvSpPr>
        <p:spPr>
          <a:xfrm>
            <a:off x="5105400" y="5080000"/>
            <a:ext cx="914400" cy="863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49" name="مستطيل 48"/>
          <p:cNvSpPr/>
          <p:nvPr/>
        </p:nvSpPr>
        <p:spPr>
          <a:xfrm>
            <a:off x="4114800" y="5080000"/>
            <a:ext cx="914400" cy="863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0" name="مستطيل 49"/>
          <p:cNvSpPr/>
          <p:nvPr/>
        </p:nvSpPr>
        <p:spPr>
          <a:xfrm>
            <a:off x="3124200" y="5080000"/>
            <a:ext cx="914400" cy="863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51" name="مستطيل 50"/>
          <p:cNvSpPr/>
          <p:nvPr/>
        </p:nvSpPr>
        <p:spPr>
          <a:xfrm>
            <a:off x="2133600" y="5072063"/>
            <a:ext cx="914400" cy="86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2" name="مستطيل 51"/>
          <p:cNvSpPr/>
          <p:nvPr/>
        </p:nvSpPr>
        <p:spPr>
          <a:xfrm>
            <a:off x="1143000" y="5072063"/>
            <a:ext cx="914400" cy="86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3" name="مستطيل 52"/>
          <p:cNvSpPr/>
          <p:nvPr/>
        </p:nvSpPr>
        <p:spPr>
          <a:xfrm>
            <a:off x="152400" y="5072063"/>
            <a:ext cx="914400" cy="86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4" name="مستطيل 53"/>
          <p:cNvSpPr/>
          <p:nvPr/>
        </p:nvSpPr>
        <p:spPr>
          <a:xfrm>
            <a:off x="2133600" y="5062538"/>
            <a:ext cx="914400" cy="863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55" name="مستطيل 54"/>
          <p:cNvSpPr/>
          <p:nvPr/>
        </p:nvSpPr>
        <p:spPr>
          <a:xfrm>
            <a:off x="1143000" y="5062538"/>
            <a:ext cx="914400" cy="863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7" name="شكل بيضاوي 56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19800" y="457200"/>
            <a:ext cx="2859088" cy="1500188"/>
            <a:chOff x="6172200" y="838200"/>
            <a:chExt cx="2859478" cy="1500529"/>
          </a:xfrm>
        </p:grpSpPr>
        <p:sp>
          <p:nvSpPr>
            <p:cNvPr id="5" name="Rounded Rectangle 4"/>
            <p:cNvSpPr/>
            <p:nvPr/>
          </p:nvSpPr>
          <p:spPr>
            <a:xfrm>
              <a:off x="6172200" y="838200"/>
              <a:ext cx="2286312" cy="99082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639679">
              <a:off x="7847241" y="1192293"/>
              <a:ext cx="1184437" cy="1146436"/>
            </a:xfrm>
            <a:prstGeom prst="roundRect">
              <a:avLst/>
            </a:prstGeom>
            <a:blipFill>
              <a:blip r:embed="rId7" cstate="print">
                <a:lum bright="-8000" contrast="34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19800" y="496888"/>
            <a:ext cx="1962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ar-EG" sz="3600" b="1">
                <a:solidFill>
                  <a:srgbClr val="FFFFFF"/>
                </a:solidFill>
                <a:cs typeface="Times New Roman" pitchFamily="18" charset="0"/>
              </a:rPr>
              <a:t>نشاط منزلي</a:t>
            </a:r>
            <a:endParaRPr lang="ar-EG" sz="4000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62000" y="2057400"/>
            <a:ext cx="7620000" cy="4267200"/>
            <a:chOff x="2743200" y="2209800"/>
            <a:chExt cx="4419600" cy="2971800"/>
          </a:xfrm>
        </p:grpSpPr>
        <p:sp>
          <p:nvSpPr>
            <p:cNvPr id="9" name="Cloud 8"/>
            <p:cNvSpPr/>
            <p:nvPr/>
          </p:nvSpPr>
          <p:spPr>
            <a:xfrm>
              <a:off x="2896044" y="2209800"/>
              <a:ext cx="4266756" cy="2971800"/>
            </a:xfrm>
            <a:prstGeom prst="cloud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10" name="Plaque 9"/>
            <p:cNvSpPr/>
            <p:nvPr/>
          </p:nvSpPr>
          <p:spPr>
            <a:xfrm>
              <a:off x="2743200" y="2593116"/>
              <a:ext cx="4267200" cy="2267054"/>
            </a:xfrm>
            <a:prstGeom prst="plaque">
              <a:avLst/>
            </a:prstGeom>
            <a:blipFill>
              <a:blip r:embed="rId8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" contrast="28000"/>
              </a:blip>
              <a:tile tx="0" ty="0" sx="100000" sy="100000" flip="none" algn="tl"/>
            </a:blip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3382963"/>
            <a:ext cx="7239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 dirty="0"/>
              <a:t>اطلب الى طفلك أن يستعمل بعض الأدوات المنزلية كالأكواب والملاعق والأطباق لِيُكَوّنَ </a:t>
            </a:r>
            <a:r>
              <a:rPr lang="ar-SA" sz="3200" b="1" dirty="0" smtClean="0"/>
              <a:t>نمطاً، </a:t>
            </a:r>
            <a:r>
              <a:rPr lang="ar-SA" sz="3200" b="1" dirty="0"/>
              <a:t>ثم شَجِّعهُ على أن </a:t>
            </a:r>
            <a:r>
              <a:rPr lang="ar-SA" sz="3200" b="1" dirty="0" smtClean="0"/>
              <a:t>يشرح:</a:t>
            </a:r>
            <a:r>
              <a:rPr lang="ar-EG" sz="3200" b="1" dirty="0" smtClean="0"/>
              <a:t> </a:t>
            </a:r>
            <a:r>
              <a:rPr lang="ar-SA" sz="3200" b="1" dirty="0" smtClean="0"/>
              <a:t>لماذا </a:t>
            </a:r>
            <a:r>
              <a:rPr lang="ar-SA" sz="3200" b="1" dirty="0"/>
              <a:t>وضع هذه الأشياء بذلك الترتيب؟</a:t>
            </a:r>
            <a:endParaRPr lang="en-US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" y="533400"/>
            <a:ext cx="6553200" cy="2209800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 descr="11625865641018791321.png"/>
          <p:cNvPicPr>
            <a:picLocks noChangeAspect="1"/>
          </p:cNvPicPr>
          <p:nvPr/>
        </p:nvPicPr>
        <p:blipFill>
          <a:blip r:embed="rId9" cstate="print"/>
          <a:srcRect l="57813" r="14844"/>
          <a:stretch>
            <a:fillRect/>
          </a:stretch>
        </p:blipFill>
        <p:spPr bwMode="auto">
          <a:xfrm>
            <a:off x="4648200" y="609600"/>
            <a:ext cx="41592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11625865641018791321.png"/>
          <p:cNvPicPr>
            <a:picLocks noChangeAspect="1"/>
          </p:cNvPicPr>
          <p:nvPr/>
        </p:nvPicPr>
        <p:blipFill>
          <a:blip r:embed="rId9" cstate="print"/>
          <a:srcRect l="57813" r="14844"/>
          <a:stretch>
            <a:fillRect/>
          </a:stretch>
        </p:blipFill>
        <p:spPr bwMode="auto">
          <a:xfrm>
            <a:off x="4191000" y="609600"/>
            <a:ext cx="41592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-             (2).gif"/>
          <p:cNvPicPr>
            <a:picLocks noChangeAspect="1"/>
          </p:cNvPicPr>
          <p:nvPr/>
        </p:nvPicPr>
        <p:blipFill>
          <a:blip r:embed="rId10" cstate="print"/>
          <a:srcRect l="10145" t="8661" r="55435" b="12598"/>
          <a:stretch>
            <a:fillRect/>
          </a:stretch>
        </p:blipFill>
        <p:spPr>
          <a:xfrm>
            <a:off x="2895600" y="838200"/>
            <a:ext cx="832485" cy="1752600"/>
          </a:xfrm>
          <a:prstGeom prst="roundRect">
            <a:avLst>
              <a:gd name="adj" fmla="val 0"/>
            </a:avLst>
          </a:prstGeom>
        </p:spPr>
      </p:pic>
      <p:pic>
        <p:nvPicPr>
          <p:cNvPr id="16" name="Picture 15" descr="cereal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99 - barru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مستطيل مستدير الزوايا 80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2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  <p:sp>
        <p:nvSpPr>
          <p:cNvPr id="83" name="سحابة 82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84" name="مستطيل مستدير الزوايا 83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2" name="مجموعة 90"/>
          <p:cNvGrpSpPr>
            <a:grpSpLocks/>
          </p:cNvGrpSpPr>
          <p:nvPr/>
        </p:nvGrpSpPr>
        <p:grpSpPr bwMode="auto">
          <a:xfrm rot="-1170703">
            <a:off x="6896100" y="2254250"/>
            <a:ext cx="868363" cy="866775"/>
            <a:chOff x="5248839" y="1676400"/>
            <a:chExt cx="867660" cy="867660"/>
          </a:xfrm>
        </p:grpSpPr>
        <p:sp>
          <p:nvSpPr>
            <p:cNvPr id="92" name="مثلث متساوي الساقين 91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3" name="مخطط انسيابي: رابط 92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4" name="مخطط انسيابي: رابط 93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5" name="مخطط انسيابي: رابط 94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6" name="مخطط انسيابي: رابط 95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3" name="مجموعة 96"/>
          <p:cNvGrpSpPr>
            <a:grpSpLocks/>
          </p:cNvGrpSpPr>
          <p:nvPr/>
        </p:nvGrpSpPr>
        <p:grpSpPr bwMode="auto">
          <a:xfrm rot="-1329421">
            <a:off x="3394075" y="2419350"/>
            <a:ext cx="779463" cy="779463"/>
            <a:chOff x="6417861" y="2184801"/>
            <a:chExt cx="856649" cy="856649"/>
          </a:xfrm>
        </p:grpSpPr>
        <p:sp>
          <p:nvSpPr>
            <p:cNvPr id="98" name="مستطيل 97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9" name="مخطط انسيابي: رابط 98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0" name="مخطط انسيابي: رابط 99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1" name="مخطط انسيابي: رابط 100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2" name="مخطط انسيابي: رابط 101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4" name="مجموعة 102"/>
          <p:cNvGrpSpPr>
            <a:grpSpLocks/>
          </p:cNvGrpSpPr>
          <p:nvPr/>
        </p:nvGrpSpPr>
        <p:grpSpPr bwMode="auto">
          <a:xfrm rot="-1170703">
            <a:off x="5124450" y="2317750"/>
            <a:ext cx="868363" cy="868363"/>
            <a:chOff x="5248839" y="1676400"/>
            <a:chExt cx="867660" cy="867660"/>
          </a:xfrm>
        </p:grpSpPr>
        <p:sp>
          <p:nvSpPr>
            <p:cNvPr id="104" name="مثلث متساوي الساقين 103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5" name="مخطط انسيابي: رابط 10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6" name="مخطط انسيابي: رابط 10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7" name="مخطط انسيابي: رابط 10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8" name="مخطط انسيابي: رابط 10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5" name="مجموعة 108"/>
          <p:cNvGrpSpPr>
            <a:grpSpLocks/>
          </p:cNvGrpSpPr>
          <p:nvPr/>
        </p:nvGrpSpPr>
        <p:grpSpPr bwMode="auto">
          <a:xfrm rot="-1170703">
            <a:off x="4244975" y="2317750"/>
            <a:ext cx="868363" cy="868363"/>
            <a:chOff x="5248839" y="1676400"/>
            <a:chExt cx="867660" cy="867660"/>
          </a:xfrm>
        </p:grpSpPr>
        <p:sp>
          <p:nvSpPr>
            <p:cNvPr id="110" name="مثلث متساوي الساقين 109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1" name="مخطط انسيابي: رابط 110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2" name="مخطط انسيابي: رابط 111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3" name="مخطط انسيابي: رابط 112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4" name="مخطط انسيابي: رابط 113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6" name="مجموعة 114"/>
          <p:cNvGrpSpPr>
            <a:grpSpLocks/>
          </p:cNvGrpSpPr>
          <p:nvPr/>
        </p:nvGrpSpPr>
        <p:grpSpPr bwMode="auto">
          <a:xfrm rot="-1329421">
            <a:off x="693738" y="2397125"/>
            <a:ext cx="779462" cy="779463"/>
            <a:chOff x="6417861" y="2184801"/>
            <a:chExt cx="856649" cy="856649"/>
          </a:xfrm>
        </p:grpSpPr>
        <p:sp>
          <p:nvSpPr>
            <p:cNvPr id="116" name="مستطيل 115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7" name="مخطط انسيابي: رابط 116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8" name="مخطط انسيابي: رابط 117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9" name="مخطط انسيابي: رابط 118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0" name="مخطط انسيابي: رابط 119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" name="مجموعة 120"/>
          <p:cNvGrpSpPr>
            <a:grpSpLocks/>
          </p:cNvGrpSpPr>
          <p:nvPr/>
        </p:nvGrpSpPr>
        <p:grpSpPr bwMode="auto">
          <a:xfrm rot="-1170703">
            <a:off x="2424113" y="2293938"/>
            <a:ext cx="868362" cy="868362"/>
            <a:chOff x="5248839" y="1676400"/>
            <a:chExt cx="867660" cy="867660"/>
          </a:xfrm>
        </p:grpSpPr>
        <p:sp>
          <p:nvSpPr>
            <p:cNvPr id="122" name="مثلث متساوي الساقين 121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3" name="مخطط انسيابي: رابط 122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4" name="مخطط انسيابي: رابط 123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5" name="مخطط انسيابي: رابط 124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6" name="مخطط انسيابي: رابط 125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8" name="مجموعة 126"/>
          <p:cNvGrpSpPr>
            <a:grpSpLocks/>
          </p:cNvGrpSpPr>
          <p:nvPr/>
        </p:nvGrpSpPr>
        <p:grpSpPr bwMode="auto">
          <a:xfrm rot="-1170703">
            <a:off x="1544638" y="2293938"/>
            <a:ext cx="868362" cy="868362"/>
            <a:chOff x="5248839" y="1676400"/>
            <a:chExt cx="867660" cy="867660"/>
          </a:xfrm>
        </p:grpSpPr>
        <p:sp>
          <p:nvSpPr>
            <p:cNvPr id="128" name="مثلث متساوي الساقين 127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9" name="مخطط انسيابي: رابط 128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0" name="مخطط انسيابي: رابط 129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1" name="مخطط انسيابي: رابط 130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2" name="مخطط انسيابي: رابط 131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9" name="مجموعة 132"/>
          <p:cNvGrpSpPr>
            <a:grpSpLocks/>
          </p:cNvGrpSpPr>
          <p:nvPr/>
        </p:nvGrpSpPr>
        <p:grpSpPr bwMode="auto">
          <a:xfrm rot="-1329421">
            <a:off x="498475" y="3927475"/>
            <a:ext cx="779463" cy="779463"/>
            <a:chOff x="6417861" y="2184801"/>
            <a:chExt cx="856649" cy="856649"/>
          </a:xfrm>
        </p:grpSpPr>
        <p:sp>
          <p:nvSpPr>
            <p:cNvPr id="134" name="مستطيل 133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5" name="مخطط انسيابي: رابط 134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6" name="مخطط انسيابي: رابط 135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7" name="مخطط انسيابي: رابط 136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8" name="مخطط انسيابي: رابط 137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0" name="مجموعة 138"/>
          <p:cNvGrpSpPr>
            <a:grpSpLocks/>
          </p:cNvGrpSpPr>
          <p:nvPr/>
        </p:nvGrpSpPr>
        <p:grpSpPr bwMode="auto">
          <a:xfrm rot="-1170703">
            <a:off x="460375" y="5073650"/>
            <a:ext cx="866775" cy="866775"/>
            <a:chOff x="5248839" y="1676400"/>
            <a:chExt cx="867660" cy="867660"/>
          </a:xfrm>
        </p:grpSpPr>
        <p:sp>
          <p:nvSpPr>
            <p:cNvPr id="140" name="مثلث متساوي الساقين 139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1" name="مخطط انسيابي: رابط 140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2" name="مخطط انسيابي: رابط 141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3" name="مخطط انسيابي: رابط 142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4" name="مخطط انسيابي: رابط 143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1" name="مجموعة 144"/>
          <p:cNvGrpSpPr>
            <a:grpSpLocks/>
          </p:cNvGrpSpPr>
          <p:nvPr/>
        </p:nvGrpSpPr>
        <p:grpSpPr bwMode="auto">
          <a:xfrm rot="-1329421">
            <a:off x="6061075" y="2403475"/>
            <a:ext cx="779463" cy="779463"/>
            <a:chOff x="6417861" y="2184801"/>
            <a:chExt cx="856649" cy="856649"/>
          </a:xfrm>
        </p:grpSpPr>
        <p:sp>
          <p:nvSpPr>
            <p:cNvPr id="146" name="مستطيل 145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7" name="مخطط انسيابي: رابط 146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8" name="مخطط انسيابي: رابط 147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49" name="مخطط انسيابي: رابط 148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0" name="مخطط انسيابي: رابط 149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" name="مجموعة 150"/>
          <p:cNvGrpSpPr>
            <a:grpSpLocks/>
          </p:cNvGrpSpPr>
          <p:nvPr/>
        </p:nvGrpSpPr>
        <p:grpSpPr bwMode="auto">
          <a:xfrm rot="-1170703">
            <a:off x="7740650" y="2254250"/>
            <a:ext cx="866775" cy="866775"/>
            <a:chOff x="5248839" y="1676400"/>
            <a:chExt cx="867660" cy="867660"/>
          </a:xfrm>
        </p:grpSpPr>
        <p:sp>
          <p:nvSpPr>
            <p:cNvPr id="152" name="مثلث متساوي الساقين 151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3" name="مخطط انسيابي: رابط 152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4" name="مخطط انسيابي: رابط 153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5" name="مخطط انسيابي: رابط 154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56" name="مخطط انسيابي: رابط 155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p_ex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ca Critical 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مستطيل مستدير الزوايا 120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2" name="سحابة 61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6149" name="مجموعة 59"/>
          <p:cNvGrpSpPr>
            <a:grpSpLocks/>
          </p:cNvGrpSpPr>
          <p:nvPr/>
        </p:nvGrpSpPr>
        <p:grpSpPr bwMode="auto">
          <a:xfrm rot="-1170703">
            <a:off x="6896100" y="2254250"/>
            <a:ext cx="868363" cy="866775"/>
            <a:chOff x="5248839" y="1676400"/>
            <a:chExt cx="867660" cy="867660"/>
          </a:xfrm>
        </p:grpSpPr>
        <p:sp>
          <p:nvSpPr>
            <p:cNvPr id="61" name="مثلث متساوي الساقين 60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3" name="مخطط انسيابي: رابط 62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6150" name="مجموعة 72"/>
          <p:cNvGrpSpPr>
            <a:grpSpLocks/>
          </p:cNvGrpSpPr>
          <p:nvPr/>
        </p:nvGrpSpPr>
        <p:grpSpPr bwMode="auto">
          <a:xfrm rot="-1329421">
            <a:off x="3394075" y="2419350"/>
            <a:ext cx="779463" cy="779463"/>
            <a:chOff x="6417861" y="2184801"/>
            <a:chExt cx="856649" cy="856649"/>
          </a:xfrm>
        </p:grpSpPr>
        <p:sp>
          <p:nvSpPr>
            <p:cNvPr id="74" name="مستطيل 73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5" name="مخطط انسيابي: رابط 74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6151" name="مجموعة 78"/>
          <p:cNvGrpSpPr>
            <a:grpSpLocks/>
          </p:cNvGrpSpPr>
          <p:nvPr/>
        </p:nvGrpSpPr>
        <p:grpSpPr bwMode="auto">
          <a:xfrm rot="-1170703">
            <a:off x="5124450" y="2317750"/>
            <a:ext cx="868363" cy="868363"/>
            <a:chOff x="5248839" y="1676400"/>
            <a:chExt cx="867660" cy="867660"/>
          </a:xfrm>
        </p:grpSpPr>
        <p:sp>
          <p:nvSpPr>
            <p:cNvPr id="80" name="مثلث متساوي الساقين 79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1" name="مخطط انسيابي: رابط 80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2" name="مخطط انسيابي: رابط 81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3" name="مخطط انسيابي: رابط 82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4" name="مخطط انسيابي: رابط 83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6152" name="مجموعة 84"/>
          <p:cNvGrpSpPr>
            <a:grpSpLocks/>
          </p:cNvGrpSpPr>
          <p:nvPr/>
        </p:nvGrpSpPr>
        <p:grpSpPr bwMode="auto">
          <a:xfrm rot="-1170703">
            <a:off x="4244975" y="2317750"/>
            <a:ext cx="868363" cy="868363"/>
            <a:chOff x="5248839" y="1676400"/>
            <a:chExt cx="867660" cy="867660"/>
          </a:xfrm>
        </p:grpSpPr>
        <p:sp>
          <p:nvSpPr>
            <p:cNvPr id="86" name="مثلث متساوي الساقين 85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7" name="مخطط انسيابي: رابط 86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8" name="مخطط انسيابي: رابط 87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9" name="مخطط انسيابي: رابط 88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0" name="مخطط انسيابي: رابط 89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6153" name="مجموعة 90"/>
          <p:cNvGrpSpPr>
            <a:grpSpLocks/>
          </p:cNvGrpSpPr>
          <p:nvPr/>
        </p:nvGrpSpPr>
        <p:grpSpPr bwMode="auto">
          <a:xfrm rot="-1329421">
            <a:off x="693738" y="2397125"/>
            <a:ext cx="779462" cy="779463"/>
            <a:chOff x="6417861" y="2184801"/>
            <a:chExt cx="856649" cy="856649"/>
          </a:xfrm>
        </p:grpSpPr>
        <p:sp>
          <p:nvSpPr>
            <p:cNvPr id="92" name="مستطيل 91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3" name="مخطط انسيابي: رابط 92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4" name="مخطط انسيابي: رابط 93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5" name="مخطط انسيابي: رابط 94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6" name="مخطط انسيابي: رابط 95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6154" name="مجموعة 96"/>
          <p:cNvGrpSpPr>
            <a:grpSpLocks/>
          </p:cNvGrpSpPr>
          <p:nvPr/>
        </p:nvGrpSpPr>
        <p:grpSpPr bwMode="auto">
          <a:xfrm rot="-1170703">
            <a:off x="2424113" y="2293938"/>
            <a:ext cx="868362" cy="868362"/>
            <a:chOff x="5248839" y="1676400"/>
            <a:chExt cx="867660" cy="867660"/>
          </a:xfrm>
        </p:grpSpPr>
        <p:sp>
          <p:nvSpPr>
            <p:cNvPr id="98" name="مثلث متساوي الساقين 97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9" name="مخطط انسيابي: رابط 98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0" name="مخطط انسيابي: رابط 99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1" name="مخطط انسيابي: رابط 100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2" name="مخطط انسيابي: رابط 101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6155" name="مجموعة 102"/>
          <p:cNvGrpSpPr>
            <a:grpSpLocks/>
          </p:cNvGrpSpPr>
          <p:nvPr/>
        </p:nvGrpSpPr>
        <p:grpSpPr bwMode="auto">
          <a:xfrm rot="-1170703">
            <a:off x="1544638" y="2293938"/>
            <a:ext cx="868362" cy="868362"/>
            <a:chOff x="5248839" y="1676400"/>
            <a:chExt cx="867660" cy="867660"/>
          </a:xfrm>
        </p:grpSpPr>
        <p:sp>
          <p:nvSpPr>
            <p:cNvPr id="104" name="مثلث متساوي الساقين 103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5" name="مخطط انسيابي: رابط 10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6" name="مخطط انسيابي: رابط 10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7" name="مخطط انسيابي: رابط 10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8" name="مخطط انسيابي: رابط 10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6156" name="مجموعة 108"/>
          <p:cNvGrpSpPr>
            <a:grpSpLocks/>
          </p:cNvGrpSpPr>
          <p:nvPr/>
        </p:nvGrpSpPr>
        <p:grpSpPr bwMode="auto">
          <a:xfrm rot="-1329421">
            <a:off x="498475" y="3927475"/>
            <a:ext cx="779463" cy="779463"/>
            <a:chOff x="6417861" y="2184801"/>
            <a:chExt cx="856649" cy="856649"/>
          </a:xfrm>
        </p:grpSpPr>
        <p:sp>
          <p:nvSpPr>
            <p:cNvPr id="110" name="مستطيل 109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1" name="مخطط انسيابي: رابط 110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2" name="مخطط انسيابي: رابط 111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3" name="مخطط انسيابي: رابط 112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4" name="مخطط انسيابي: رابط 113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6157" name="مجموعة 114"/>
          <p:cNvGrpSpPr>
            <a:grpSpLocks/>
          </p:cNvGrpSpPr>
          <p:nvPr/>
        </p:nvGrpSpPr>
        <p:grpSpPr bwMode="auto">
          <a:xfrm rot="-1170703">
            <a:off x="460375" y="5073650"/>
            <a:ext cx="866775" cy="866775"/>
            <a:chOff x="5248839" y="1676400"/>
            <a:chExt cx="867660" cy="867660"/>
          </a:xfrm>
        </p:grpSpPr>
        <p:sp>
          <p:nvSpPr>
            <p:cNvPr id="116" name="مثلث متساوي الساقين 115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7" name="مخطط انسيابي: رابط 116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8" name="مخطط انسيابي: رابط 117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9" name="مخطط انسيابي: رابط 118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0" name="مخطط انسيابي: رابط 119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1" name="مجموعة 121"/>
          <p:cNvGrpSpPr>
            <a:grpSpLocks/>
          </p:cNvGrpSpPr>
          <p:nvPr/>
        </p:nvGrpSpPr>
        <p:grpSpPr bwMode="auto">
          <a:xfrm rot="-1329421">
            <a:off x="6711950" y="4268788"/>
            <a:ext cx="779463" cy="779462"/>
            <a:chOff x="6417861" y="2184801"/>
            <a:chExt cx="856649" cy="856649"/>
          </a:xfrm>
        </p:grpSpPr>
        <p:sp>
          <p:nvSpPr>
            <p:cNvPr id="123" name="مستطيل 122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4" name="مخطط انسيابي: رابط 123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5" name="مخطط انسيابي: رابط 124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6" name="مخطط انسيابي: رابط 125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7" name="مخطط انسيابي: رابط 126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2" name="مجموعة 127"/>
          <p:cNvGrpSpPr>
            <a:grpSpLocks/>
          </p:cNvGrpSpPr>
          <p:nvPr/>
        </p:nvGrpSpPr>
        <p:grpSpPr bwMode="auto">
          <a:xfrm rot="-1170703">
            <a:off x="7627938" y="4194175"/>
            <a:ext cx="868362" cy="866775"/>
            <a:chOff x="5248839" y="1676400"/>
            <a:chExt cx="867660" cy="867660"/>
          </a:xfrm>
        </p:grpSpPr>
        <p:sp>
          <p:nvSpPr>
            <p:cNvPr id="129" name="مثلث متساوي الساقين 128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0" name="مخطط انسيابي: رابط 12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1" name="مخطط انسيابي: رابط 13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2" name="مخطط انسيابي: رابط 13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33" name="مخطط انسيابي: رابط 13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158" name="مستطيل مستدير الزوايا 157"/>
          <p:cNvSpPr/>
          <p:nvPr/>
        </p:nvSpPr>
        <p:spPr>
          <a:xfrm>
            <a:off x="6594475" y="41148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61" name="شكل بيضاوي 160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5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7173" name="مجموعة 37"/>
          <p:cNvGrpSpPr>
            <a:grpSpLocks/>
          </p:cNvGrpSpPr>
          <p:nvPr/>
        </p:nvGrpSpPr>
        <p:grpSpPr bwMode="auto">
          <a:xfrm rot="-1170703">
            <a:off x="5124450" y="2317750"/>
            <a:ext cx="868363" cy="868363"/>
            <a:chOff x="5248839" y="1676400"/>
            <a:chExt cx="867660" cy="867660"/>
          </a:xfrm>
        </p:grpSpPr>
        <p:sp>
          <p:nvSpPr>
            <p:cNvPr id="39" name="مثلث متساوي الساقين 38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3" name="مخطط انسيابي: رابط 4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174" name="مجموعة 43"/>
          <p:cNvGrpSpPr>
            <a:grpSpLocks/>
          </p:cNvGrpSpPr>
          <p:nvPr/>
        </p:nvGrpSpPr>
        <p:grpSpPr bwMode="auto">
          <a:xfrm rot="-1170703">
            <a:off x="4244975" y="2317750"/>
            <a:ext cx="868363" cy="868363"/>
            <a:chOff x="5248839" y="1676400"/>
            <a:chExt cx="867660" cy="867660"/>
          </a:xfrm>
        </p:grpSpPr>
        <p:sp>
          <p:nvSpPr>
            <p:cNvPr id="45" name="مثلث متساوي الساقين 44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9" name="مخطط انسيابي: رابط 4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175" name="مجموعة 49"/>
          <p:cNvGrpSpPr>
            <a:grpSpLocks/>
          </p:cNvGrpSpPr>
          <p:nvPr/>
        </p:nvGrpSpPr>
        <p:grpSpPr bwMode="auto">
          <a:xfrm rot="-1329421">
            <a:off x="693738" y="2397125"/>
            <a:ext cx="779462" cy="779463"/>
            <a:chOff x="6417861" y="2184801"/>
            <a:chExt cx="856649" cy="856649"/>
          </a:xfrm>
        </p:grpSpPr>
        <p:sp>
          <p:nvSpPr>
            <p:cNvPr id="51" name="مستطيل 50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176" name="مجموعة 55"/>
          <p:cNvGrpSpPr>
            <a:grpSpLocks/>
          </p:cNvGrpSpPr>
          <p:nvPr/>
        </p:nvGrpSpPr>
        <p:grpSpPr bwMode="auto">
          <a:xfrm rot="-1170703">
            <a:off x="2424113" y="2293938"/>
            <a:ext cx="868362" cy="868362"/>
            <a:chOff x="5248839" y="1676400"/>
            <a:chExt cx="867660" cy="867660"/>
          </a:xfrm>
        </p:grpSpPr>
        <p:sp>
          <p:nvSpPr>
            <p:cNvPr id="57" name="مثلث متساوي الساقين 56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177" name="مجموعة 61"/>
          <p:cNvGrpSpPr>
            <a:grpSpLocks/>
          </p:cNvGrpSpPr>
          <p:nvPr/>
        </p:nvGrpSpPr>
        <p:grpSpPr bwMode="auto">
          <a:xfrm rot="-1170703">
            <a:off x="1544638" y="2293938"/>
            <a:ext cx="868362" cy="868362"/>
            <a:chOff x="5248839" y="1676400"/>
            <a:chExt cx="867660" cy="867660"/>
          </a:xfrm>
        </p:grpSpPr>
        <p:sp>
          <p:nvSpPr>
            <p:cNvPr id="63" name="مثلث متساوي الساقين 62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178" name="مجموعة 67"/>
          <p:cNvGrpSpPr>
            <a:grpSpLocks/>
          </p:cNvGrpSpPr>
          <p:nvPr/>
        </p:nvGrpSpPr>
        <p:grpSpPr bwMode="auto">
          <a:xfrm rot="-1329421">
            <a:off x="498475" y="3927475"/>
            <a:ext cx="779463" cy="779463"/>
            <a:chOff x="6417861" y="2184801"/>
            <a:chExt cx="856649" cy="856649"/>
          </a:xfrm>
        </p:grpSpPr>
        <p:sp>
          <p:nvSpPr>
            <p:cNvPr id="69" name="مستطيل 68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0" name="مخطط انسيابي: رابط 69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179" name="مجموعة 73"/>
          <p:cNvGrpSpPr>
            <a:grpSpLocks/>
          </p:cNvGrpSpPr>
          <p:nvPr/>
        </p:nvGrpSpPr>
        <p:grpSpPr bwMode="auto">
          <a:xfrm rot="-1170703">
            <a:off x="460375" y="5073650"/>
            <a:ext cx="866775" cy="866775"/>
            <a:chOff x="5248839" y="1676400"/>
            <a:chExt cx="867660" cy="867660"/>
          </a:xfrm>
        </p:grpSpPr>
        <p:sp>
          <p:nvSpPr>
            <p:cNvPr id="75" name="مثلث متساوي الساقين 74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6" name="مخطط انسيابي: رابط 7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180" name="مجموعة 79"/>
          <p:cNvGrpSpPr>
            <a:grpSpLocks/>
          </p:cNvGrpSpPr>
          <p:nvPr/>
        </p:nvGrpSpPr>
        <p:grpSpPr bwMode="auto">
          <a:xfrm rot="-1329421">
            <a:off x="6711950" y="4268788"/>
            <a:ext cx="779463" cy="779462"/>
            <a:chOff x="6417861" y="2184801"/>
            <a:chExt cx="856649" cy="856649"/>
          </a:xfrm>
        </p:grpSpPr>
        <p:sp>
          <p:nvSpPr>
            <p:cNvPr id="81" name="مستطيل 80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2" name="مخطط انسيابي: رابط 81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3" name="مخطط انسيابي: رابط 82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4" name="مخطط انسيابي: رابط 83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5" name="مخطط انسيابي: رابط 84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7181" name="مجموعة 85"/>
          <p:cNvGrpSpPr>
            <a:grpSpLocks/>
          </p:cNvGrpSpPr>
          <p:nvPr/>
        </p:nvGrpSpPr>
        <p:grpSpPr bwMode="auto">
          <a:xfrm rot="-1170703">
            <a:off x="7627938" y="4194175"/>
            <a:ext cx="868362" cy="866775"/>
            <a:chOff x="5248839" y="1676400"/>
            <a:chExt cx="867660" cy="867660"/>
          </a:xfrm>
        </p:grpSpPr>
        <p:sp>
          <p:nvSpPr>
            <p:cNvPr id="87" name="مثلث متساوي الساقين 86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8" name="مخطط انسيابي: رابط 8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9" name="مخطط انسيابي: رابط 8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0" name="مخطط انسيابي: رابط 8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1" name="مخطط انسيابي: رابط 9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92" name="مستطيل مستدير الزوايا 91"/>
          <p:cNvSpPr/>
          <p:nvPr/>
        </p:nvSpPr>
        <p:spPr>
          <a:xfrm>
            <a:off x="6594475" y="41148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4" name="مجموعة 92"/>
          <p:cNvGrpSpPr>
            <a:grpSpLocks/>
          </p:cNvGrpSpPr>
          <p:nvPr/>
        </p:nvGrpSpPr>
        <p:grpSpPr bwMode="auto">
          <a:xfrm rot="-1329421">
            <a:off x="4460875" y="4232275"/>
            <a:ext cx="779463" cy="779463"/>
            <a:chOff x="6417861" y="2184801"/>
            <a:chExt cx="856649" cy="856649"/>
          </a:xfrm>
        </p:grpSpPr>
        <p:sp>
          <p:nvSpPr>
            <p:cNvPr id="94" name="مستطيل 93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5" name="مخطط انسيابي: رابط 94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6" name="مخطط انسيابي: رابط 95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7" name="مخطط انسيابي: رابط 96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8" name="مخطط انسيابي: رابط 97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5" name="مجموعة 98"/>
          <p:cNvGrpSpPr>
            <a:grpSpLocks/>
          </p:cNvGrpSpPr>
          <p:nvPr/>
        </p:nvGrpSpPr>
        <p:grpSpPr bwMode="auto">
          <a:xfrm rot="-1170703">
            <a:off x="5378450" y="4159250"/>
            <a:ext cx="866775" cy="866775"/>
            <a:chOff x="5248839" y="1676400"/>
            <a:chExt cx="867660" cy="867660"/>
          </a:xfrm>
        </p:grpSpPr>
        <p:sp>
          <p:nvSpPr>
            <p:cNvPr id="100" name="مثلث متساوي الساقين 99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1" name="مخطط انسيابي: رابط 100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2" name="مخطط انسيابي: رابط 101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3" name="مخطط انسيابي: رابط 102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4" name="مخطط انسيابي: رابط 103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105" name="مستطيل مستدير الزوايا 104"/>
          <p:cNvSpPr/>
          <p:nvPr/>
        </p:nvSpPr>
        <p:spPr>
          <a:xfrm>
            <a:off x="4343400" y="4079875"/>
            <a:ext cx="1905000" cy="10668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06" name="شكل بيضاوي 105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6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2057400"/>
            <a:ext cx="86868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8197" name="مجموعة 19"/>
          <p:cNvGrpSpPr>
            <a:grpSpLocks/>
          </p:cNvGrpSpPr>
          <p:nvPr/>
        </p:nvGrpSpPr>
        <p:grpSpPr bwMode="auto">
          <a:xfrm rot="-1170703">
            <a:off x="4244975" y="2317750"/>
            <a:ext cx="868363" cy="868363"/>
            <a:chOff x="5248839" y="1676400"/>
            <a:chExt cx="867660" cy="867660"/>
          </a:xfrm>
        </p:grpSpPr>
        <p:sp>
          <p:nvSpPr>
            <p:cNvPr id="21" name="مثلث متساوي الساقين 20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2" name="مخطط انسيابي: رابط 21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3" name="مخطط انسيابي: رابط 22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4" name="مخطط انسيابي: رابط 23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25" name="مخطط انسيابي: رابط 24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8198" name="مجموعة 31"/>
          <p:cNvGrpSpPr>
            <a:grpSpLocks/>
          </p:cNvGrpSpPr>
          <p:nvPr/>
        </p:nvGrpSpPr>
        <p:grpSpPr bwMode="auto">
          <a:xfrm rot="-1170703">
            <a:off x="2424113" y="2293938"/>
            <a:ext cx="868362" cy="868362"/>
            <a:chOff x="5248839" y="1676400"/>
            <a:chExt cx="867660" cy="867660"/>
          </a:xfrm>
        </p:grpSpPr>
        <p:sp>
          <p:nvSpPr>
            <p:cNvPr id="33" name="مثلث متساوي الساقين 32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7" name="مخطط انسيابي: رابط 3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8199" name="مجموعة 37"/>
          <p:cNvGrpSpPr>
            <a:grpSpLocks/>
          </p:cNvGrpSpPr>
          <p:nvPr/>
        </p:nvGrpSpPr>
        <p:grpSpPr bwMode="auto">
          <a:xfrm rot="-1170703">
            <a:off x="1544638" y="2293938"/>
            <a:ext cx="868362" cy="868362"/>
            <a:chOff x="5248839" y="1676400"/>
            <a:chExt cx="867660" cy="867660"/>
          </a:xfrm>
        </p:grpSpPr>
        <p:sp>
          <p:nvSpPr>
            <p:cNvPr id="39" name="مثلث متساوي الساقين 38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3" name="مخطط انسيابي: رابط 4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8200" name="مجموعة 43"/>
          <p:cNvGrpSpPr>
            <a:grpSpLocks/>
          </p:cNvGrpSpPr>
          <p:nvPr/>
        </p:nvGrpSpPr>
        <p:grpSpPr bwMode="auto">
          <a:xfrm rot="-1329421">
            <a:off x="498475" y="3927475"/>
            <a:ext cx="779463" cy="779463"/>
            <a:chOff x="6417861" y="2184801"/>
            <a:chExt cx="856649" cy="856649"/>
          </a:xfrm>
        </p:grpSpPr>
        <p:sp>
          <p:nvSpPr>
            <p:cNvPr id="45" name="مستطيل 44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9" name="مخطط انسيابي: رابط 48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8201" name="مجموعة 49"/>
          <p:cNvGrpSpPr>
            <a:grpSpLocks/>
          </p:cNvGrpSpPr>
          <p:nvPr/>
        </p:nvGrpSpPr>
        <p:grpSpPr bwMode="auto">
          <a:xfrm rot="-1170703">
            <a:off x="460375" y="5073650"/>
            <a:ext cx="866775" cy="866775"/>
            <a:chOff x="5248839" y="1676400"/>
            <a:chExt cx="867660" cy="867660"/>
          </a:xfrm>
        </p:grpSpPr>
        <p:sp>
          <p:nvSpPr>
            <p:cNvPr id="51" name="مثلث متساوي الساقين 50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8202" name="مجموعة 55"/>
          <p:cNvGrpSpPr>
            <a:grpSpLocks/>
          </p:cNvGrpSpPr>
          <p:nvPr/>
        </p:nvGrpSpPr>
        <p:grpSpPr bwMode="auto">
          <a:xfrm rot="-1329421">
            <a:off x="6711950" y="4268788"/>
            <a:ext cx="779463" cy="779462"/>
            <a:chOff x="6417861" y="2184801"/>
            <a:chExt cx="856649" cy="856649"/>
          </a:xfrm>
        </p:grpSpPr>
        <p:sp>
          <p:nvSpPr>
            <p:cNvPr id="57" name="مستطيل 56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8" name="مخطط انسيابي: رابط 57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8203" name="مجموعة 61"/>
          <p:cNvGrpSpPr>
            <a:grpSpLocks/>
          </p:cNvGrpSpPr>
          <p:nvPr/>
        </p:nvGrpSpPr>
        <p:grpSpPr bwMode="auto">
          <a:xfrm rot="-1170703">
            <a:off x="7627938" y="4194175"/>
            <a:ext cx="868362" cy="866775"/>
            <a:chOff x="5248839" y="1676400"/>
            <a:chExt cx="867660" cy="867660"/>
          </a:xfrm>
        </p:grpSpPr>
        <p:sp>
          <p:nvSpPr>
            <p:cNvPr id="63" name="مثلث متساوي الساقين 62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4" name="مخطط انسيابي: رابط 6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68" name="مستطيل مستدير الزوايا 67"/>
          <p:cNvSpPr/>
          <p:nvPr/>
        </p:nvSpPr>
        <p:spPr>
          <a:xfrm>
            <a:off x="6594475" y="41148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8205" name="مجموعة 68"/>
          <p:cNvGrpSpPr>
            <a:grpSpLocks/>
          </p:cNvGrpSpPr>
          <p:nvPr/>
        </p:nvGrpSpPr>
        <p:grpSpPr bwMode="auto">
          <a:xfrm rot="-1329421">
            <a:off x="4460875" y="4232275"/>
            <a:ext cx="779463" cy="779463"/>
            <a:chOff x="6417861" y="2184801"/>
            <a:chExt cx="856649" cy="856649"/>
          </a:xfrm>
        </p:grpSpPr>
        <p:sp>
          <p:nvSpPr>
            <p:cNvPr id="70" name="مستطيل 69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1" name="مخطط انسيابي: رابط 70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4" name="مخطط انسيابي: رابط 73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8206" name="مجموعة 74"/>
          <p:cNvGrpSpPr>
            <a:grpSpLocks/>
          </p:cNvGrpSpPr>
          <p:nvPr/>
        </p:nvGrpSpPr>
        <p:grpSpPr bwMode="auto">
          <a:xfrm rot="-1170703">
            <a:off x="5378450" y="4159250"/>
            <a:ext cx="866775" cy="866775"/>
            <a:chOff x="5248839" y="1676400"/>
            <a:chExt cx="867660" cy="867660"/>
          </a:xfrm>
        </p:grpSpPr>
        <p:sp>
          <p:nvSpPr>
            <p:cNvPr id="76" name="مثلث متساوي الساقين 75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7" name="مخطط انسيابي: رابط 76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0" name="مخطط انسيابي: رابط 79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1" name="مستطيل مستدير الزوايا 80"/>
          <p:cNvSpPr/>
          <p:nvPr/>
        </p:nvSpPr>
        <p:spPr>
          <a:xfrm>
            <a:off x="4343400" y="4079875"/>
            <a:ext cx="1905000" cy="10668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4" name="مجموعة 81"/>
          <p:cNvGrpSpPr>
            <a:grpSpLocks/>
          </p:cNvGrpSpPr>
          <p:nvPr/>
        </p:nvGrpSpPr>
        <p:grpSpPr bwMode="auto">
          <a:xfrm rot="-1329421">
            <a:off x="2211388" y="4232275"/>
            <a:ext cx="779462" cy="779463"/>
            <a:chOff x="6417861" y="2184801"/>
            <a:chExt cx="856649" cy="856649"/>
          </a:xfrm>
        </p:grpSpPr>
        <p:sp>
          <p:nvSpPr>
            <p:cNvPr id="83" name="مستطيل 82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4" name="مخطط انسيابي: رابط 83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5" name="مخطط انسيابي: رابط 84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6" name="مخطط انسيابي: رابط 85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7" name="مخطط انسيابي: رابط 86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5" name="مجموعة 87"/>
          <p:cNvGrpSpPr>
            <a:grpSpLocks/>
          </p:cNvGrpSpPr>
          <p:nvPr/>
        </p:nvGrpSpPr>
        <p:grpSpPr bwMode="auto">
          <a:xfrm rot="-1170703">
            <a:off x="3127375" y="4159250"/>
            <a:ext cx="866775" cy="866775"/>
            <a:chOff x="5248839" y="1676400"/>
            <a:chExt cx="867660" cy="867660"/>
          </a:xfrm>
        </p:grpSpPr>
        <p:sp>
          <p:nvSpPr>
            <p:cNvPr id="89" name="مثلث متساوي الساقين 88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0" name="مخطط انسيابي: رابط 8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1" name="مخطط انسيابي: رابط 9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2" name="مخطط انسيابي: رابط 9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3" name="مخطط انسيابي: رابط 9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94" name="مستطيل مستدير الزوايا 93"/>
          <p:cNvSpPr/>
          <p:nvPr/>
        </p:nvSpPr>
        <p:spPr>
          <a:xfrm>
            <a:off x="2092325" y="4079875"/>
            <a:ext cx="1905000" cy="10668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6" name="مجموعة 27"/>
          <p:cNvGrpSpPr>
            <a:grpSpLocks/>
          </p:cNvGrpSpPr>
          <p:nvPr/>
        </p:nvGrpSpPr>
        <p:grpSpPr bwMode="auto">
          <a:xfrm>
            <a:off x="4343400" y="2438400"/>
            <a:ext cx="771525" cy="914400"/>
            <a:chOff x="5638800" y="3962400"/>
            <a:chExt cx="2057400" cy="2438400"/>
          </a:xfrm>
        </p:grpSpPr>
        <p:cxnSp>
          <p:nvCxnSpPr>
            <p:cNvPr id="96" name="رابط مستقيم 95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rgbClr val="FF00FF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رابط مستقيم 96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rgbClr val="FF00FF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مجموعة 27"/>
          <p:cNvGrpSpPr>
            <a:grpSpLocks/>
          </p:cNvGrpSpPr>
          <p:nvPr/>
        </p:nvGrpSpPr>
        <p:grpSpPr bwMode="auto">
          <a:xfrm>
            <a:off x="2505075" y="2438400"/>
            <a:ext cx="771525" cy="914400"/>
            <a:chOff x="5638800" y="3962400"/>
            <a:chExt cx="2057400" cy="2438400"/>
          </a:xfrm>
        </p:grpSpPr>
        <p:cxnSp>
          <p:nvCxnSpPr>
            <p:cNvPr id="99" name="رابط مستقيم 98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rgbClr val="FFFF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رابط مستقيم 99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rgbClr val="FFFF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مجموعة 27"/>
          <p:cNvGrpSpPr>
            <a:grpSpLocks/>
          </p:cNvGrpSpPr>
          <p:nvPr/>
        </p:nvGrpSpPr>
        <p:grpSpPr bwMode="auto">
          <a:xfrm>
            <a:off x="1666875" y="2438400"/>
            <a:ext cx="771525" cy="914400"/>
            <a:chOff x="5638800" y="3962400"/>
            <a:chExt cx="2057400" cy="2438400"/>
          </a:xfrm>
        </p:grpSpPr>
        <p:cxnSp>
          <p:nvCxnSpPr>
            <p:cNvPr id="102" name="رابط مستقيم 101"/>
            <p:cNvCxnSpPr/>
            <p:nvPr/>
          </p:nvCxnSpPr>
          <p:spPr>
            <a:xfrm rot="5400000">
              <a:off x="5372101" y="4229099"/>
              <a:ext cx="2438400" cy="1905000"/>
            </a:xfrm>
            <a:prstGeom prst="line">
              <a:avLst/>
            </a:prstGeom>
            <a:ln w="57150">
              <a:solidFill>
                <a:srgbClr val="00B05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رابط مستقيم 102"/>
            <p:cNvCxnSpPr/>
            <p:nvPr/>
          </p:nvCxnSpPr>
          <p:spPr>
            <a:xfrm rot="16200000" flipH="1">
              <a:off x="5486400" y="4191000"/>
              <a:ext cx="2362200" cy="2057400"/>
            </a:xfrm>
            <a:prstGeom prst="line">
              <a:avLst/>
            </a:prstGeom>
            <a:ln w="57150">
              <a:solidFill>
                <a:srgbClr val="00B05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شكل بيضاوي 103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05" name="شكل بيضاوي 104"/>
          <p:cNvSpPr/>
          <p:nvPr/>
        </p:nvSpPr>
        <p:spPr>
          <a:xfrm>
            <a:off x="-1371600" y="49530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5" name="مستطيل مستدير الزوايا 81"/>
          <p:cNvSpPr/>
          <p:nvPr/>
        </p:nvSpPr>
        <p:spPr bwMode="auto">
          <a:xfrm>
            <a:off x="-152400" y="1181100"/>
            <a:ext cx="9144000" cy="647700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latin typeface="+mn-lt"/>
                <a:cs typeface="+mj-cs"/>
              </a:rPr>
              <a:t>يستعمل الطالب الأزرار لينشئ النمط 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04" grpId="0" animBg="1"/>
      <p:bldP spid="1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 bwMode="auto">
          <a:xfrm>
            <a:off x="1066800" y="1214199"/>
            <a:ext cx="7162800" cy="919401"/>
          </a:xfrm>
          <a:prstGeom prst="round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atin typeface="Arial" pitchFamily="34" charset="0"/>
                <a:cs typeface="Arial" pitchFamily="34" charset="0"/>
              </a:rPr>
              <a:t>ويحوط الزر التالي في النمط،</a:t>
            </a:r>
          </a:p>
        </p:txBody>
      </p:sp>
      <p:sp>
        <p:nvSpPr>
          <p:cNvPr id="6" name="سحابة 5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9221" name="مجموعة 31"/>
          <p:cNvGrpSpPr>
            <a:grpSpLocks/>
          </p:cNvGrpSpPr>
          <p:nvPr/>
        </p:nvGrpSpPr>
        <p:grpSpPr bwMode="auto">
          <a:xfrm rot="-1329421">
            <a:off x="498475" y="3927475"/>
            <a:ext cx="779463" cy="779463"/>
            <a:chOff x="6417861" y="2184801"/>
            <a:chExt cx="856649" cy="856649"/>
          </a:xfrm>
        </p:grpSpPr>
        <p:sp>
          <p:nvSpPr>
            <p:cNvPr id="33" name="مستطيل 32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4" name="مخطط انسيابي: رابط 33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5" name="مخطط انسيابي: رابط 34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6" name="مخطط انسيابي: رابط 35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37" name="مخطط انسيابي: رابط 36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9222" name="مجموعة 37"/>
          <p:cNvGrpSpPr>
            <a:grpSpLocks/>
          </p:cNvGrpSpPr>
          <p:nvPr/>
        </p:nvGrpSpPr>
        <p:grpSpPr bwMode="auto">
          <a:xfrm rot="-1170703">
            <a:off x="460375" y="5073650"/>
            <a:ext cx="866775" cy="866775"/>
            <a:chOff x="5248839" y="1676400"/>
            <a:chExt cx="867660" cy="867660"/>
          </a:xfrm>
        </p:grpSpPr>
        <p:sp>
          <p:nvSpPr>
            <p:cNvPr id="39" name="مثلث متساوي الساقين 38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0" name="مخطط انسيابي: رابط 39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1" name="مخطط انسيابي: رابط 40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2" name="مخطط انسيابي: رابط 41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3" name="مخطط انسيابي: رابط 42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9223" name="مجموعة 43"/>
          <p:cNvGrpSpPr>
            <a:grpSpLocks/>
          </p:cNvGrpSpPr>
          <p:nvPr/>
        </p:nvGrpSpPr>
        <p:grpSpPr bwMode="auto">
          <a:xfrm rot="-1329421">
            <a:off x="6711950" y="2820988"/>
            <a:ext cx="779463" cy="779462"/>
            <a:chOff x="6417861" y="2184801"/>
            <a:chExt cx="856649" cy="856649"/>
          </a:xfrm>
        </p:grpSpPr>
        <p:sp>
          <p:nvSpPr>
            <p:cNvPr id="45" name="مستطيل 44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6" name="مخطط انسيابي: رابط 45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7" name="مخطط انسيابي: رابط 46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8" name="مخطط انسيابي: رابط 47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49" name="مخطط انسيابي: رابط 48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9224" name="مجموعة 49"/>
          <p:cNvGrpSpPr>
            <a:grpSpLocks/>
          </p:cNvGrpSpPr>
          <p:nvPr/>
        </p:nvGrpSpPr>
        <p:grpSpPr bwMode="auto">
          <a:xfrm rot="-1170703">
            <a:off x="7627938" y="2746375"/>
            <a:ext cx="868362" cy="866775"/>
            <a:chOff x="5248839" y="1676400"/>
            <a:chExt cx="867660" cy="867660"/>
          </a:xfrm>
        </p:grpSpPr>
        <p:sp>
          <p:nvSpPr>
            <p:cNvPr id="51" name="مثلث متساوي الساقين 50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2" name="مخطط انسيابي: رابط 51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3" name="مخطط انسيابي: رابط 52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4" name="مخطط انسيابي: رابط 53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5" name="مخطط انسيابي: رابط 54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56" name="مستطيل مستدير الزوايا 55"/>
          <p:cNvSpPr/>
          <p:nvPr/>
        </p:nvSpPr>
        <p:spPr>
          <a:xfrm>
            <a:off x="6594475" y="26670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9226" name="مجموعة 56"/>
          <p:cNvGrpSpPr>
            <a:grpSpLocks/>
          </p:cNvGrpSpPr>
          <p:nvPr/>
        </p:nvGrpSpPr>
        <p:grpSpPr bwMode="auto">
          <a:xfrm rot="-1329421">
            <a:off x="4460875" y="2784475"/>
            <a:ext cx="779463" cy="779463"/>
            <a:chOff x="6417861" y="2184801"/>
            <a:chExt cx="856649" cy="856649"/>
          </a:xfrm>
        </p:grpSpPr>
        <p:sp>
          <p:nvSpPr>
            <p:cNvPr id="58" name="مستطيل 57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59" name="مخطط انسيابي: رابط 58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0" name="مخطط انسيابي: رابط 59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1" name="مخطط انسيابي: رابط 60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2" name="مخطط انسيابي: رابط 61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9227" name="مجموعة 62"/>
          <p:cNvGrpSpPr>
            <a:grpSpLocks/>
          </p:cNvGrpSpPr>
          <p:nvPr/>
        </p:nvGrpSpPr>
        <p:grpSpPr bwMode="auto">
          <a:xfrm rot="-1170703">
            <a:off x="5378450" y="2711450"/>
            <a:ext cx="866775" cy="866775"/>
            <a:chOff x="5248839" y="1676400"/>
            <a:chExt cx="867660" cy="867660"/>
          </a:xfrm>
        </p:grpSpPr>
        <p:sp>
          <p:nvSpPr>
            <p:cNvPr id="64" name="مثلث متساوي الساقين 63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5" name="مخطط انسيابي: رابط 64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6" name="مخطط انسيابي: رابط 65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7" name="مخطط انسيابي: رابط 66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68" name="مخطط انسيابي: رابط 67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69" name="مستطيل مستدير الزوايا 68"/>
          <p:cNvSpPr/>
          <p:nvPr/>
        </p:nvSpPr>
        <p:spPr>
          <a:xfrm>
            <a:off x="4343400" y="2632075"/>
            <a:ext cx="1905000" cy="10668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9229" name="مجموعة 69"/>
          <p:cNvGrpSpPr>
            <a:grpSpLocks/>
          </p:cNvGrpSpPr>
          <p:nvPr/>
        </p:nvGrpSpPr>
        <p:grpSpPr bwMode="auto">
          <a:xfrm rot="-1329421">
            <a:off x="2211388" y="2784475"/>
            <a:ext cx="779462" cy="779463"/>
            <a:chOff x="6417861" y="2184801"/>
            <a:chExt cx="856649" cy="856649"/>
          </a:xfrm>
        </p:grpSpPr>
        <p:sp>
          <p:nvSpPr>
            <p:cNvPr id="71" name="مستطيل 70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2" name="مخطط انسيابي: رابط 71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3" name="مخطط انسيابي: رابط 72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4" name="مخطط انسيابي: رابط 73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5" name="مخطط انسيابي: رابط 74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9230" name="مجموعة 75"/>
          <p:cNvGrpSpPr>
            <a:grpSpLocks/>
          </p:cNvGrpSpPr>
          <p:nvPr/>
        </p:nvGrpSpPr>
        <p:grpSpPr bwMode="auto">
          <a:xfrm rot="-1170703">
            <a:off x="3127375" y="2711450"/>
            <a:ext cx="866775" cy="866775"/>
            <a:chOff x="5248839" y="1676400"/>
            <a:chExt cx="867660" cy="867660"/>
          </a:xfrm>
        </p:grpSpPr>
        <p:sp>
          <p:nvSpPr>
            <p:cNvPr id="77" name="مثلث متساوي الساقين 76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0" name="مخطط انسيابي: رابط 79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1" name="مخطط انسيابي: رابط 80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82" name="مستطيل مستدير الزوايا 81"/>
          <p:cNvSpPr/>
          <p:nvPr/>
        </p:nvSpPr>
        <p:spPr>
          <a:xfrm>
            <a:off x="2092325" y="2632075"/>
            <a:ext cx="1905000" cy="10668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4" name="مخطط انسيابي: رابط 93"/>
          <p:cNvSpPr/>
          <p:nvPr/>
        </p:nvSpPr>
        <p:spPr>
          <a:xfrm>
            <a:off x="304800" y="5029200"/>
            <a:ext cx="1219200" cy="1219200"/>
          </a:xfrm>
          <a:prstGeom prst="flowChartConnector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مستطيل مستدير الزوايا 66"/>
          <p:cNvSpPr>
            <a:spLocks noChangeArrowheads="1"/>
          </p:cNvSpPr>
          <p:nvPr/>
        </p:nvSpPr>
        <p:spPr bwMode="auto">
          <a:xfrm>
            <a:off x="1066800" y="1214438"/>
            <a:ext cx="7162800" cy="9191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/>
              <a:t>تحدث عن النمط.</a:t>
            </a:r>
          </a:p>
        </p:txBody>
      </p:sp>
      <p:sp>
        <p:nvSpPr>
          <p:cNvPr id="68" name="سحابة 67"/>
          <p:cNvSpPr/>
          <p:nvPr/>
        </p:nvSpPr>
        <p:spPr>
          <a:xfrm>
            <a:off x="4191000" y="381000"/>
            <a:ext cx="990600" cy="7620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304800" y="3733800"/>
            <a:ext cx="1143000" cy="2590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0245" name="مجموعة 75"/>
          <p:cNvGrpSpPr>
            <a:grpSpLocks/>
          </p:cNvGrpSpPr>
          <p:nvPr/>
        </p:nvGrpSpPr>
        <p:grpSpPr bwMode="auto">
          <a:xfrm rot="-1329421">
            <a:off x="498475" y="3927475"/>
            <a:ext cx="779463" cy="779463"/>
            <a:chOff x="6417861" y="2184801"/>
            <a:chExt cx="856649" cy="856649"/>
          </a:xfrm>
        </p:grpSpPr>
        <p:sp>
          <p:nvSpPr>
            <p:cNvPr id="77" name="مستطيل 76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8" name="مخطط انسيابي: رابط 77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79" name="مخطط انسيابي: رابط 78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0" name="مخطط انسيابي: رابط 79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1" name="مخطط انسيابي: رابط 80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0246" name="مجموعة 81"/>
          <p:cNvGrpSpPr>
            <a:grpSpLocks/>
          </p:cNvGrpSpPr>
          <p:nvPr/>
        </p:nvGrpSpPr>
        <p:grpSpPr bwMode="auto">
          <a:xfrm rot="-1170703">
            <a:off x="460375" y="5073650"/>
            <a:ext cx="866775" cy="866775"/>
            <a:chOff x="5248839" y="1676400"/>
            <a:chExt cx="867660" cy="867660"/>
          </a:xfrm>
        </p:grpSpPr>
        <p:sp>
          <p:nvSpPr>
            <p:cNvPr id="83" name="مثلث متساوي الساقين 82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4" name="مخطط انسيابي: رابط 83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5" name="مخطط انسيابي: رابط 84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6" name="مخطط انسيابي: رابط 85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87" name="مخطط انسيابي: رابط 86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0247" name="مجموعة 87"/>
          <p:cNvGrpSpPr>
            <a:grpSpLocks/>
          </p:cNvGrpSpPr>
          <p:nvPr/>
        </p:nvGrpSpPr>
        <p:grpSpPr bwMode="auto">
          <a:xfrm rot="-1329421">
            <a:off x="6711950" y="2820988"/>
            <a:ext cx="779463" cy="779462"/>
            <a:chOff x="6417861" y="2184801"/>
            <a:chExt cx="856649" cy="856649"/>
          </a:xfrm>
        </p:grpSpPr>
        <p:sp>
          <p:nvSpPr>
            <p:cNvPr id="89" name="مستطيل 88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0" name="مخطط انسيابي: رابط 89"/>
            <p:cNvSpPr/>
            <p:nvPr/>
          </p:nvSpPr>
          <p:spPr>
            <a:xfrm rot="1431984">
              <a:off x="6886845" y="2526073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1" name="مخطط انسيابي: رابط 90"/>
            <p:cNvSpPr/>
            <p:nvPr/>
          </p:nvSpPr>
          <p:spPr>
            <a:xfrm rot="1431984">
              <a:off x="6764333" y="2470889"/>
              <a:ext cx="90724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2" name="مخطط انسيابي: رابط 91"/>
            <p:cNvSpPr/>
            <p:nvPr/>
          </p:nvSpPr>
          <p:spPr>
            <a:xfrm rot="1431984">
              <a:off x="6830073" y="2642357"/>
              <a:ext cx="88979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3" name="مخطط انسيابي: رابط 92"/>
            <p:cNvSpPr/>
            <p:nvPr/>
          </p:nvSpPr>
          <p:spPr>
            <a:xfrm rot="1431984">
              <a:off x="6712115" y="2594322"/>
              <a:ext cx="88980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0248" name="مجموعة 93"/>
          <p:cNvGrpSpPr>
            <a:grpSpLocks/>
          </p:cNvGrpSpPr>
          <p:nvPr/>
        </p:nvGrpSpPr>
        <p:grpSpPr bwMode="auto">
          <a:xfrm rot="-1170703">
            <a:off x="7627938" y="2746375"/>
            <a:ext cx="868362" cy="866775"/>
            <a:chOff x="5248839" y="1676400"/>
            <a:chExt cx="867660" cy="867660"/>
          </a:xfrm>
        </p:grpSpPr>
        <p:sp>
          <p:nvSpPr>
            <p:cNvPr id="95" name="مثلث متساوي الساقين 94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6" name="مخطط انسيابي: رابط 95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7" name="مخطط انسيابي: رابط 96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8" name="مخطط انسيابي: رابط 97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99" name="مخطط انسيابي: رابط 98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100" name="مستطيل مستدير الزوايا 99"/>
          <p:cNvSpPr/>
          <p:nvPr/>
        </p:nvSpPr>
        <p:spPr>
          <a:xfrm>
            <a:off x="6594475" y="2667000"/>
            <a:ext cx="1905000" cy="1066800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0250" name="مجموعة 100"/>
          <p:cNvGrpSpPr>
            <a:grpSpLocks/>
          </p:cNvGrpSpPr>
          <p:nvPr/>
        </p:nvGrpSpPr>
        <p:grpSpPr bwMode="auto">
          <a:xfrm rot="-1329421">
            <a:off x="4460875" y="2784475"/>
            <a:ext cx="779463" cy="779463"/>
            <a:chOff x="6417861" y="2184801"/>
            <a:chExt cx="856649" cy="856649"/>
          </a:xfrm>
        </p:grpSpPr>
        <p:sp>
          <p:nvSpPr>
            <p:cNvPr id="102" name="مستطيل 101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3" name="مخطط انسيابي: رابط 102"/>
            <p:cNvSpPr/>
            <p:nvPr/>
          </p:nvSpPr>
          <p:spPr>
            <a:xfrm rot="1431984">
              <a:off x="6886845" y="2526074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4" name="مخطط انسيابي: رابط 103"/>
            <p:cNvSpPr/>
            <p:nvPr/>
          </p:nvSpPr>
          <p:spPr>
            <a:xfrm rot="1431984">
              <a:off x="6764333" y="2470888"/>
              <a:ext cx="90724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5" name="مخطط انسيابي: رابط 104"/>
            <p:cNvSpPr/>
            <p:nvPr/>
          </p:nvSpPr>
          <p:spPr>
            <a:xfrm rot="1431984">
              <a:off x="6830073" y="2642358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6" name="مخطط انسيابي: رابط 105"/>
            <p:cNvSpPr/>
            <p:nvPr/>
          </p:nvSpPr>
          <p:spPr>
            <a:xfrm rot="1431984">
              <a:off x="6712115" y="2594323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0251" name="مجموعة 106"/>
          <p:cNvGrpSpPr>
            <a:grpSpLocks/>
          </p:cNvGrpSpPr>
          <p:nvPr/>
        </p:nvGrpSpPr>
        <p:grpSpPr bwMode="auto">
          <a:xfrm rot="-1170703">
            <a:off x="5378450" y="2711450"/>
            <a:ext cx="866775" cy="866775"/>
            <a:chOff x="5248839" y="1676400"/>
            <a:chExt cx="867660" cy="867660"/>
          </a:xfrm>
        </p:grpSpPr>
        <p:sp>
          <p:nvSpPr>
            <p:cNvPr id="108" name="مثلث متساوي الساقين 107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09" name="مخطط انسيابي: رابط 108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0" name="مخطط انسيابي: رابط 109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1" name="مخطط انسيابي: رابط 110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2" name="مخطط انسيابي: رابط 111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113" name="مستطيل مستدير الزوايا 112"/>
          <p:cNvSpPr/>
          <p:nvPr/>
        </p:nvSpPr>
        <p:spPr>
          <a:xfrm>
            <a:off x="4343400" y="2632075"/>
            <a:ext cx="1905000" cy="10668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grpSp>
        <p:nvGrpSpPr>
          <p:cNvPr id="10253" name="مجموعة 113"/>
          <p:cNvGrpSpPr>
            <a:grpSpLocks/>
          </p:cNvGrpSpPr>
          <p:nvPr/>
        </p:nvGrpSpPr>
        <p:grpSpPr bwMode="auto">
          <a:xfrm rot="-1329421">
            <a:off x="2211388" y="2784475"/>
            <a:ext cx="779462" cy="779463"/>
            <a:chOff x="6417861" y="2184801"/>
            <a:chExt cx="856649" cy="856649"/>
          </a:xfrm>
        </p:grpSpPr>
        <p:sp>
          <p:nvSpPr>
            <p:cNvPr id="115" name="مستطيل 114"/>
            <p:cNvSpPr/>
            <p:nvPr/>
          </p:nvSpPr>
          <p:spPr>
            <a:xfrm rot="1431984">
              <a:off x="6417861" y="2184801"/>
              <a:ext cx="856649" cy="8566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6" name="مخطط انسيابي: رابط 115"/>
            <p:cNvSpPr/>
            <p:nvPr/>
          </p:nvSpPr>
          <p:spPr>
            <a:xfrm rot="1431984">
              <a:off x="6886845" y="2526074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7" name="مخطط انسيابي: رابط 116"/>
            <p:cNvSpPr/>
            <p:nvPr/>
          </p:nvSpPr>
          <p:spPr>
            <a:xfrm rot="1431984">
              <a:off x="6764333" y="2470888"/>
              <a:ext cx="90725" cy="8898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8" name="مخطط انسيابي: رابط 117"/>
            <p:cNvSpPr/>
            <p:nvPr/>
          </p:nvSpPr>
          <p:spPr>
            <a:xfrm rot="1431984">
              <a:off x="6830073" y="2642358"/>
              <a:ext cx="88980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19" name="مخطط انسيابي: رابط 118"/>
            <p:cNvSpPr/>
            <p:nvPr/>
          </p:nvSpPr>
          <p:spPr>
            <a:xfrm rot="1431984">
              <a:off x="6712115" y="2594323"/>
              <a:ext cx="88979" cy="8897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grpSp>
        <p:nvGrpSpPr>
          <p:cNvPr id="10254" name="مجموعة 119"/>
          <p:cNvGrpSpPr>
            <a:grpSpLocks/>
          </p:cNvGrpSpPr>
          <p:nvPr/>
        </p:nvGrpSpPr>
        <p:grpSpPr bwMode="auto">
          <a:xfrm rot="-1170703">
            <a:off x="3127375" y="2711450"/>
            <a:ext cx="866775" cy="866775"/>
            <a:chOff x="5248839" y="1676400"/>
            <a:chExt cx="867660" cy="867660"/>
          </a:xfrm>
        </p:grpSpPr>
        <p:sp>
          <p:nvSpPr>
            <p:cNvPr id="121" name="مثلث متساوي الساقين 120"/>
            <p:cNvSpPr/>
            <p:nvPr/>
          </p:nvSpPr>
          <p:spPr>
            <a:xfrm rot="1069647">
              <a:off x="5248839" y="1676400"/>
              <a:ext cx="867660" cy="86766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onvex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2" name="مخطط انسيابي: رابط 121"/>
            <p:cNvSpPr/>
            <p:nvPr/>
          </p:nvSpPr>
          <p:spPr>
            <a:xfrm rot="1431984">
              <a:off x="5688010" y="2125608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3" name="مخطط انسيابي: رابط 122"/>
            <p:cNvSpPr/>
            <p:nvPr/>
          </p:nvSpPr>
          <p:spPr>
            <a:xfrm rot="1431984">
              <a:off x="5565938" y="2071599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4" name="مخطط انسيابي: رابط 123"/>
            <p:cNvSpPr/>
            <p:nvPr/>
          </p:nvSpPr>
          <p:spPr>
            <a:xfrm rot="1431984">
              <a:off x="5634001" y="2247680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25" name="مخطط انسيابي: رابط 124"/>
            <p:cNvSpPr/>
            <p:nvPr/>
          </p:nvSpPr>
          <p:spPr>
            <a:xfrm rot="1431984">
              <a:off x="5511929" y="2193671"/>
              <a:ext cx="88991" cy="88991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</p:grpSp>
      <p:sp>
        <p:nvSpPr>
          <p:cNvPr id="126" name="مستطيل مستدير الزوايا 125"/>
          <p:cNvSpPr/>
          <p:nvPr/>
        </p:nvSpPr>
        <p:spPr>
          <a:xfrm>
            <a:off x="2092325" y="2632075"/>
            <a:ext cx="1905000" cy="10668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30" name="مخطط انسيابي: محطة طرفية 129"/>
          <p:cNvSpPr/>
          <p:nvPr/>
        </p:nvSpPr>
        <p:spPr bwMode="auto">
          <a:xfrm>
            <a:off x="2209800" y="5105400"/>
            <a:ext cx="6477000" cy="1524000"/>
          </a:xfrm>
          <a:prstGeom prst="flowChartTerminator">
            <a:avLst/>
          </a:prstGeom>
          <a:solidFill>
            <a:srgbClr val="66FFFF">
              <a:alpha val="61176"/>
            </a:srgb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هذا النمط يتكون من زر مثلث </a:t>
            </a:r>
            <a:r>
              <a:rPr lang="ar-EG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أحمر</a:t>
            </a:r>
            <a:r>
              <a:rPr lang="ar-EG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، وزر مربع </a:t>
            </a:r>
            <a:r>
              <a:rPr lang="ar-EG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أزرق.</a:t>
            </a:r>
            <a:endParaRPr lang="ar-SA" sz="4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sp>
        <p:nvSpPr>
          <p:cNvPr id="131" name="شكل بيضاوي 130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32" name="مخطط انسيابي: رابط 131"/>
          <p:cNvSpPr/>
          <p:nvPr/>
        </p:nvSpPr>
        <p:spPr>
          <a:xfrm>
            <a:off x="304800" y="5029200"/>
            <a:ext cx="1219200" cy="1219200"/>
          </a:xfrm>
          <a:prstGeom prst="flowChartConnector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9403</TotalTime>
  <Words>389</Words>
  <Application>Microsoft Office PowerPoint</Application>
  <PresentationFormat>عرض على الشاشة (3:4)‏</PresentationFormat>
  <Paragraphs>115</Paragraphs>
  <Slides>36</Slides>
  <Notes>34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الثالث</dc:title>
  <dc:subject>اَلْمَوْقِعُ والنَّمَطُ - إنشاء الأنماط</dc:subject>
  <dc:creator>ا/بندر الحازمي</dc:creator>
  <cp:keywords>حقيبة إنجاز المعلم والمعلمة</cp:keywords>
  <cp:lastModifiedBy>toshiba</cp:lastModifiedBy>
  <cp:revision>603</cp:revision>
  <dcterms:created xsi:type="dcterms:W3CDTF">2009-07-10T10:51:31Z</dcterms:created>
  <dcterms:modified xsi:type="dcterms:W3CDTF">2014-07-02T08:45:50Z</dcterms:modified>
</cp:coreProperties>
</file>