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307" r:id="rId5"/>
    <p:sldId id="319" r:id="rId6"/>
    <p:sldId id="320" r:id="rId7"/>
    <p:sldId id="321" r:id="rId8"/>
    <p:sldId id="322" r:id="rId9"/>
    <p:sldId id="297" r:id="rId10"/>
    <p:sldId id="323" r:id="rId11"/>
    <p:sldId id="324" r:id="rId12"/>
    <p:sldId id="325" r:id="rId13"/>
    <p:sldId id="326" r:id="rId1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696"/>
    <a:srgbClr val="FA0065"/>
    <a:srgbClr val="66FF33"/>
    <a:srgbClr val="9900CC"/>
    <a:srgbClr val="00CC00"/>
    <a:srgbClr val="F0FD4D"/>
    <a:srgbClr val="FFB3D2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62FE33-5AD3-43D9-BB2B-4B1B3F53E535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96D9F8-6053-43C4-9A2E-2EB74CC9B2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83B67-265B-430A-AF14-25A53B39A907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F2D96-3A7B-4000-8BC3-C1C896D1B4FD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EB62D-8F41-447E-BDBB-2CE2FB0F8FE7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D620E-FB56-440D-89B0-A990A221F1DE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C98FC-BA9E-41C8-8123-B9C51D87320B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3F38-CAFB-48AE-8DDE-FF8E575CBA6F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3A5F-C6F1-4A83-9441-A796636A86D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57FB-B53F-4CF2-BC96-BAEE1F03BEAB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A448-57A5-4532-8B7F-C4E5EBF5D75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00AF-B0A2-4EF9-879A-53ADE29B88E9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CBC8-50EC-4353-A3E1-AEBDD017C50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CC0E-5434-4189-8FAE-7871A6BA8BAD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BB31-E505-4D8A-B1C6-5B5AAC2DD6A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98FE-05DE-4BC3-85D5-02BA11D090C7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9354-09CA-41A3-B757-E2510FAA8B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FFFB-2C5B-40A3-8C65-B8E63A21AA92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B09E-97DE-4FF1-8508-30A3EDFD7C5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F546-94E2-4F9B-889B-B1738B76BD15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4D0B7-BD76-48D4-ADF5-590456F31E7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45CF-1701-4724-95B7-1018A83CB870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08AD-E51C-4B2C-80EA-7416FAE4CA3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523B-19C6-4A17-ABE8-C8905CD962E3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9479-BA2C-4B74-8103-350960C215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A1DA-22B3-430B-8FB8-431A2D2918EF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4170-A7BF-4E78-A601-C5EDEBA2071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4899-8DBE-4876-B9E8-D75DF299A6B7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8001-E898-42E1-98F6-4BF78E4F97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1979C8-399C-49A4-8F7B-A88DA55160C4}" type="datetimeFigureOut">
              <a:rPr lang="ar-SA"/>
              <a:pPr>
                <a:defRPr/>
              </a:pPr>
              <a:t>05/09/1435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0584CF-CDEF-4D30-94ED-E40FE9EE34C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3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2.wav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3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2.wav"/><Relationship Id="rId4" Type="http://schemas.openxmlformats.org/officeDocument/2006/relationships/audio" Target="../media/audio1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3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2.wav"/><Relationship Id="rId4" Type="http://schemas.openxmlformats.org/officeDocument/2006/relationships/audio" Target="../media/audio1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 rot="21245357">
            <a:off x="3218928" y="232854"/>
            <a:ext cx="2202847" cy="255454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0004." pitchFamily="2" charset="-78"/>
              </a:rPr>
              <a:t>قراءة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W1 0004." pitchFamily="2" charset="-78"/>
              </a:rPr>
              <a:t>العددين</a:t>
            </a:r>
            <a:endParaRPr lang="ar-SA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  <a:cs typeface="W1 0004." pitchFamily="2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 rot="21437177">
            <a:off x="5591443" y="2087125"/>
            <a:ext cx="1285212" cy="1248834"/>
          </a:xfrm>
          <a:prstGeom prst="ellipse">
            <a:avLst/>
          </a:prstGeom>
          <a:solidFill>
            <a:srgbClr val="00CC00"/>
          </a:solidFill>
          <a:ln>
            <a:solidFill>
              <a:srgbClr val="00FFF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0004." pitchFamily="2" charset="-78"/>
              </a:rPr>
              <a:t>9</a:t>
            </a:r>
            <a:endParaRPr lang="ar-SA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0004." pitchFamily="2" charset="-78"/>
            </a:endParaRPr>
          </a:p>
        </p:txBody>
      </p:sp>
      <p:sp>
        <p:nvSpPr>
          <p:cNvPr id="15" name="شكل بيضاوي 14"/>
          <p:cNvSpPr/>
          <p:nvPr/>
        </p:nvSpPr>
        <p:spPr>
          <a:xfrm rot="1075695">
            <a:off x="1619225" y="2544626"/>
            <a:ext cx="1395670" cy="1333930"/>
          </a:xfrm>
          <a:prstGeom prst="ellipse">
            <a:avLst/>
          </a:prstGeom>
          <a:solidFill>
            <a:srgbClr val="FA0065"/>
          </a:solidFill>
          <a:ln>
            <a:solidFill>
              <a:srgbClr val="FF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0004." pitchFamily="2" charset="-78"/>
              </a:rPr>
              <a:t>10</a:t>
            </a:r>
            <a:endParaRPr lang="ar-SA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0004.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 rot="356742">
            <a:off x="3187353" y="3752092"/>
            <a:ext cx="2688557" cy="1446550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W1 0004." pitchFamily="2" charset="-78"/>
              </a:rPr>
              <a:t>وكتابتهما</a:t>
            </a:r>
            <a:endParaRPr lang="ar-S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W1 0004." pitchFamily="2" charset="-78"/>
            </a:endParaRPr>
          </a:p>
        </p:txBody>
      </p:sp>
      <p:cxnSp>
        <p:nvCxnSpPr>
          <p:cNvPr id="18" name="رابط مستقيم 17"/>
          <p:cNvCxnSpPr>
            <a:stCxn id="13" idx="0"/>
          </p:cNvCxnSpPr>
          <p:nvPr/>
        </p:nvCxnSpPr>
        <p:spPr>
          <a:xfrm rot="16200000" flipV="1">
            <a:off x="4839493" y="723107"/>
            <a:ext cx="2087563" cy="6413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>
            <a:stCxn id="15" idx="0"/>
          </p:cNvCxnSpPr>
          <p:nvPr/>
        </p:nvCxnSpPr>
        <p:spPr>
          <a:xfrm rot="5400000" flipH="1" flipV="1">
            <a:off x="1420812" y="1101726"/>
            <a:ext cx="2576513" cy="3730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Ball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76400"/>
            <a:ext cx="10210800" cy="4191000"/>
          </a:xfrm>
          <a:prstGeom prst="roundRect">
            <a:avLst/>
          </a:prstGeom>
          <a:solidFill>
            <a:srgbClr val="FFB3D2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" name="سحابة 5"/>
          <p:cNvSpPr/>
          <p:nvPr/>
        </p:nvSpPr>
        <p:spPr>
          <a:xfrm rot="788280">
            <a:off x="5558214" y="282482"/>
            <a:ext cx="706954" cy="713308"/>
          </a:xfrm>
          <a:prstGeom prst="cloud">
            <a:avLst/>
          </a:prstGeom>
          <a:solidFill>
            <a:srgbClr val="00CC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صورة 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2438400"/>
            <a:ext cx="1371600" cy="1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مجسم مشطوف الحواف 7"/>
          <p:cNvSpPr/>
          <p:nvPr/>
        </p:nvSpPr>
        <p:spPr>
          <a:xfrm>
            <a:off x="609600" y="46482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عَشْرَةٌ</a:t>
            </a:r>
            <a:endParaRPr lang="ar-SA" sz="66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14400" y="2633663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9"/>
          <p:cNvSpPr/>
          <p:nvPr/>
        </p:nvSpPr>
        <p:spPr>
          <a:xfrm>
            <a:off x="990600" y="2621340"/>
            <a:ext cx="156645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ar-S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 bwMode="auto">
          <a:xfrm>
            <a:off x="8153400" y="2071092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 bwMode="auto">
          <a:xfrm>
            <a:off x="6942217" y="20574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 bwMode="auto">
          <a:xfrm>
            <a:off x="5791200" y="20574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 bwMode="auto">
          <a:xfrm>
            <a:off x="4656217" y="20574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 bwMode="auto">
          <a:xfrm>
            <a:off x="3589417" y="20574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0" name="مستطيل مستدير الزوايا 29"/>
          <p:cNvSpPr/>
          <p:nvPr/>
        </p:nvSpPr>
        <p:spPr bwMode="auto">
          <a:xfrm>
            <a:off x="8145383" y="4585692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1" name="مستطيل مستدير الزوايا 30"/>
          <p:cNvSpPr/>
          <p:nvPr/>
        </p:nvSpPr>
        <p:spPr bwMode="auto">
          <a:xfrm>
            <a:off x="6934200" y="45720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2" name="مستطيل مستدير الزوايا 31"/>
          <p:cNvSpPr/>
          <p:nvPr/>
        </p:nvSpPr>
        <p:spPr bwMode="auto">
          <a:xfrm>
            <a:off x="5783183" y="45720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4648200" y="45720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34" name="صورة 33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2438400"/>
            <a:ext cx="1371600" cy="1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صورة 34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2438400"/>
            <a:ext cx="1371600" cy="1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صورة 35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3400" y="2438400"/>
            <a:ext cx="1371600" cy="1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صورة 3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2438400"/>
            <a:ext cx="1371600" cy="1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3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3505200"/>
            <a:ext cx="1371600" cy="1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صورة 38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3505200"/>
            <a:ext cx="1371600" cy="1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صورة 39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0200" y="3505200"/>
            <a:ext cx="1371600" cy="1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صورة 40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3400" y="3505200"/>
            <a:ext cx="1371600" cy="1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41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3505200"/>
            <a:ext cx="1371600" cy="1371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3" name="مستطيل مستدير الزوايا 42"/>
          <p:cNvSpPr/>
          <p:nvPr/>
        </p:nvSpPr>
        <p:spPr bwMode="auto">
          <a:xfrm>
            <a:off x="3505200" y="4572000"/>
            <a:ext cx="998856" cy="1012627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5400" b="1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8" name="مستطيل ذو زوايا قطرية مستديرة 27"/>
          <p:cNvSpPr/>
          <p:nvPr/>
        </p:nvSpPr>
        <p:spPr bwMode="auto">
          <a:xfrm>
            <a:off x="533401" y="215503"/>
            <a:ext cx="4876800" cy="1600438"/>
          </a:xfrm>
          <a:prstGeom prst="round2Diag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3219E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SHUROOQ 08 003" pitchFamily="2" charset="-78"/>
              </a:rPr>
              <a:t>عِدّ الأشياء التي </a:t>
            </a: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SHUROOQ 08 003" pitchFamily="2" charset="-78"/>
              </a:rPr>
              <a:t>أمامك واكتبها في المكان المخصص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W1 SHUROOQ 08 003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76400"/>
            <a:ext cx="10210800" cy="4191000"/>
          </a:xfrm>
          <a:prstGeom prst="roundRect">
            <a:avLst/>
          </a:prstGeom>
          <a:solidFill>
            <a:srgbClr val="00CC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" name="سحابة 5"/>
          <p:cNvSpPr/>
          <p:nvPr/>
        </p:nvSpPr>
        <p:spPr>
          <a:xfrm rot="788280">
            <a:off x="5558214" y="282482"/>
            <a:ext cx="706954" cy="713308"/>
          </a:xfrm>
          <a:prstGeom prst="cloud">
            <a:avLst/>
          </a:prstGeom>
          <a:solidFill>
            <a:srgbClr val="FA0065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صورة 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26375" y="2743200"/>
            <a:ext cx="1241425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مجسم مشطوف الحواف 7"/>
          <p:cNvSpPr/>
          <p:nvPr/>
        </p:nvSpPr>
        <p:spPr>
          <a:xfrm>
            <a:off x="5334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عَشْرَةٌ</a:t>
            </a:r>
            <a:endParaRPr lang="ar-SA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14400" y="2633663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9"/>
          <p:cNvSpPr/>
          <p:nvPr/>
        </p:nvSpPr>
        <p:spPr>
          <a:xfrm>
            <a:off x="990600" y="2621340"/>
            <a:ext cx="156645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ar-S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 bwMode="auto">
          <a:xfrm>
            <a:off x="8077200" y="2071092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 bwMode="auto">
          <a:xfrm>
            <a:off x="6866017" y="20574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 bwMode="auto">
          <a:xfrm>
            <a:off x="5715000" y="20574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 bwMode="auto">
          <a:xfrm>
            <a:off x="4580017" y="20574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 bwMode="auto">
          <a:xfrm>
            <a:off x="3513217" y="20574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2" name="مستطيل مستدير الزوايا 21"/>
          <p:cNvSpPr/>
          <p:nvPr/>
        </p:nvSpPr>
        <p:spPr bwMode="auto">
          <a:xfrm>
            <a:off x="8069183" y="4411265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 bwMode="auto">
          <a:xfrm>
            <a:off x="6858000" y="4397573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 bwMode="auto">
          <a:xfrm>
            <a:off x="5706983" y="4397573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 bwMode="auto">
          <a:xfrm>
            <a:off x="4572000" y="4397573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5" name="مستطيل مستدير الزوايا 34"/>
          <p:cNvSpPr/>
          <p:nvPr/>
        </p:nvSpPr>
        <p:spPr bwMode="auto">
          <a:xfrm>
            <a:off x="3429000" y="4397573"/>
            <a:ext cx="998855" cy="1012627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37" name="صورة 3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83375" y="2743200"/>
            <a:ext cx="1241425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3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40375" y="2743200"/>
            <a:ext cx="1241425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صورة 38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75150" y="2743200"/>
            <a:ext cx="1241425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41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2743200"/>
            <a:ext cx="1241425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3" name="صورة 42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26375" y="3733800"/>
            <a:ext cx="1241425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صورة 43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83375" y="3733800"/>
            <a:ext cx="1241425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5" name="صورة 44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40375" y="3733800"/>
            <a:ext cx="1241425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صورة 45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75150" y="3733800"/>
            <a:ext cx="1241425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صورة 4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3733800"/>
            <a:ext cx="1241425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8" name="مستطيل ذو زوايا قطرية مستديرة 27"/>
          <p:cNvSpPr/>
          <p:nvPr/>
        </p:nvSpPr>
        <p:spPr bwMode="auto">
          <a:xfrm>
            <a:off x="533401" y="215503"/>
            <a:ext cx="4876800" cy="1600438"/>
          </a:xfrm>
          <a:prstGeom prst="round2Diag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3219E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SHUROOQ 08 003" pitchFamily="2" charset="-78"/>
              </a:rPr>
              <a:t>عِدّ الأشياء التي </a:t>
            </a: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SHUROOQ 08 003" pitchFamily="2" charset="-78"/>
              </a:rPr>
              <a:t>أمامك واكتبها في المكان المخصص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W1 SHUROOQ 08 003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pp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pp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pp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pp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pp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pp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pp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pp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pp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ippo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-609600" y="1676400"/>
            <a:ext cx="10210800" cy="4191000"/>
          </a:xfrm>
          <a:prstGeom prst="roundRect">
            <a:avLst/>
          </a:prstGeom>
          <a:solidFill>
            <a:srgbClr val="FFC0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6" name="سحابة 5"/>
          <p:cNvSpPr/>
          <p:nvPr/>
        </p:nvSpPr>
        <p:spPr>
          <a:xfrm rot="788280">
            <a:off x="5558214" y="282482"/>
            <a:ext cx="706954" cy="713308"/>
          </a:xfrm>
          <a:prstGeom prst="cloud">
            <a:avLst/>
          </a:prstGeom>
          <a:solidFill>
            <a:srgbClr val="00B0F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صورة 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0788" y="2209800"/>
            <a:ext cx="1725612" cy="17256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مجسم مشطوف الحواف 7"/>
          <p:cNvSpPr/>
          <p:nvPr/>
        </p:nvSpPr>
        <p:spPr>
          <a:xfrm>
            <a:off x="533400" y="43434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تِسْعَةٌ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14400" y="2633663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9"/>
          <p:cNvSpPr/>
          <p:nvPr/>
        </p:nvSpPr>
        <p:spPr>
          <a:xfrm>
            <a:off x="1410440" y="2667000"/>
            <a:ext cx="8755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ar-S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مستدير الزوايا 10"/>
          <p:cNvSpPr/>
          <p:nvPr/>
        </p:nvSpPr>
        <p:spPr bwMode="auto">
          <a:xfrm>
            <a:off x="8035973" y="1766292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54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 bwMode="auto">
          <a:xfrm>
            <a:off x="6892973" y="17526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54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3" name="مستطيل مستدير الزوايا 12"/>
          <p:cNvSpPr/>
          <p:nvPr/>
        </p:nvSpPr>
        <p:spPr bwMode="auto">
          <a:xfrm>
            <a:off x="5749973" y="17526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54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 bwMode="auto">
          <a:xfrm>
            <a:off x="4538790" y="17526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54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 bwMode="auto">
          <a:xfrm>
            <a:off x="3303557" y="17526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54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2" name="مستطيل مستدير الزوايا 21"/>
          <p:cNvSpPr/>
          <p:nvPr/>
        </p:nvSpPr>
        <p:spPr bwMode="auto">
          <a:xfrm>
            <a:off x="7992983" y="4890492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54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3" name="مستطيل مستدير الزوايا 22"/>
          <p:cNvSpPr/>
          <p:nvPr/>
        </p:nvSpPr>
        <p:spPr bwMode="auto">
          <a:xfrm>
            <a:off x="6781800" y="48768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54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4" name="مستطيل مستدير الزوايا 23"/>
          <p:cNvSpPr/>
          <p:nvPr/>
        </p:nvSpPr>
        <p:spPr bwMode="auto">
          <a:xfrm>
            <a:off x="5630783" y="48768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54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25" name="مستطيل مستدير الزوايا 24"/>
          <p:cNvSpPr/>
          <p:nvPr/>
        </p:nvSpPr>
        <p:spPr bwMode="auto">
          <a:xfrm>
            <a:off x="4495800" y="4876800"/>
            <a:ext cx="601584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54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36" name="صورة 35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8575" y="2209800"/>
            <a:ext cx="1725613" cy="17256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صورة 36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59375" y="2209800"/>
            <a:ext cx="1725613" cy="17256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صورة 37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40175" y="2209800"/>
            <a:ext cx="1725613" cy="17256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صورة 38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0188" y="2182813"/>
            <a:ext cx="1725612" cy="17256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صورة 39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0" y="3608388"/>
            <a:ext cx="1725613" cy="17256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صورة 40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7788" y="3608388"/>
            <a:ext cx="1725612" cy="17256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صورة 41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8588" y="3608388"/>
            <a:ext cx="1725612" cy="17256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3" name="صورة 42" descr="Clipart-Cartoon-Design-04 copy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9388" y="3608388"/>
            <a:ext cx="1725612" cy="17256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مستطيل ذو زوايا قطرية مستديرة 25"/>
          <p:cNvSpPr/>
          <p:nvPr/>
        </p:nvSpPr>
        <p:spPr bwMode="auto">
          <a:xfrm>
            <a:off x="533401" y="215503"/>
            <a:ext cx="4876800" cy="1600438"/>
          </a:xfrm>
          <a:prstGeom prst="round2Diag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3219E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SHUROOQ 08 003" pitchFamily="2" charset="-78"/>
              </a:rPr>
              <a:t>عِدّ الأشياء التي </a:t>
            </a: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SHUROOQ 08 003" pitchFamily="2" charset="-78"/>
              </a:rPr>
              <a:t>أمامك واكتبها في المكان المخصص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W1 SHUROOQ 08 003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ephan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1066800" y="2286000"/>
            <a:ext cx="7162800" cy="33528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0" name="مستطيل 9"/>
          <p:cNvSpPr/>
          <p:nvPr/>
        </p:nvSpPr>
        <p:spPr>
          <a:xfrm>
            <a:off x="1524000" y="2890897"/>
            <a:ext cx="6324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أحضر كتابا صفحاته مرقمة، ثم اطلب إلى طفلك أن يعد الصفحات التسع الأولى، ويكتب العد 9، ثم اجعله يعد الصفحات العشر الأولى، ويكتب العدد 10.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مستطيل ذو زوايا قطرية مستديرة 25"/>
          <p:cNvSpPr/>
          <p:nvPr/>
        </p:nvSpPr>
        <p:spPr bwMode="auto">
          <a:xfrm>
            <a:off x="3124200" y="685800"/>
            <a:ext cx="4876800" cy="851297"/>
          </a:xfrm>
          <a:prstGeom prst="round2Diag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3219E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SHUROOQ 08 003" pitchFamily="2" charset="-78"/>
              </a:rPr>
              <a:t>نشاط منزلي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W1 SHUROOQ 08 003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33"/>
          <p:cNvGrpSpPr>
            <a:grpSpLocks/>
          </p:cNvGrpSpPr>
          <p:nvPr/>
        </p:nvGrpSpPr>
        <p:grpSpPr bwMode="auto">
          <a:xfrm>
            <a:off x="5715000" y="317500"/>
            <a:ext cx="2438400" cy="1066800"/>
            <a:chOff x="3429000" y="228600"/>
            <a:chExt cx="2438400" cy="1066800"/>
          </a:xfrm>
        </p:grpSpPr>
        <p:sp>
          <p:nvSpPr>
            <p:cNvPr id="11" name="مستطيل مستدير الزوايا 10"/>
            <p:cNvSpPr/>
            <p:nvPr/>
          </p:nvSpPr>
          <p:spPr>
            <a:xfrm rot="20778599">
              <a:off x="3585803" y="288309"/>
              <a:ext cx="2009691" cy="919512"/>
            </a:xfrm>
            <a:prstGeom prst="round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W1 SHUROOQ 08 003" pitchFamily="2" charset="-78"/>
                </a:rPr>
                <a:t>فكرة الدرس</a:t>
              </a:r>
              <a:endParaRPr lang="ar-S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W1 SHUROOQ 08 003" pitchFamily="2" charset="-78"/>
              </a:endParaRPr>
            </a:p>
          </p:txBody>
        </p:sp>
        <p:grpSp>
          <p:nvGrpSpPr>
            <p:cNvPr id="3078" name="مجموعة 26"/>
            <p:cNvGrpSpPr>
              <a:grpSpLocks/>
            </p:cNvGrpSpPr>
            <p:nvPr/>
          </p:nvGrpSpPr>
          <p:grpSpPr bwMode="auto">
            <a:xfrm>
              <a:off x="5334000" y="228600"/>
              <a:ext cx="533400" cy="609600"/>
              <a:chOff x="5486400" y="609600"/>
              <a:chExt cx="533400" cy="609600"/>
            </a:xfrm>
          </p:grpSpPr>
          <p:sp>
            <p:nvSpPr>
              <p:cNvPr id="23" name="قوس 22"/>
              <p:cNvSpPr/>
              <p:nvPr/>
            </p:nvSpPr>
            <p:spPr>
              <a:xfrm>
                <a:off x="5562600" y="609600"/>
                <a:ext cx="457200" cy="533400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  <p:sp>
            <p:nvSpPr>
              <p:cNvPr id="24" name="قوس 23"/>
              <p:cNvSpPr/>
              <p:nvPr/>
            </p:nvSpPr>
            <p:spPr>
              <a:xfrm>
                <a:off x="5486400" y="685800"/>
                <a:ext cx="457200" cy="533400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</p:grpSp>
        <p:grpSp>
          <p:nvGrpSpPr>
            <p:cNvPr id="3079" name="مجموعة 27"/>
            <p:cNvGrpSpPr>
              <a:grpSpLocks/>
            </p:cNvGrpSpPr>
            <p:nvPr/>
          </p:nvGrpSpPr>
          <p:grpSpPr bwMode="auto">
            <a:xfrm>
              <a:off x="3429000" y="685800"/>
              <a:ext cx="533400" cy="609600"/>
              <a:chOff x="3455185" y="1317469"/>
              <a:chExt cx="533400" cy="609600"/>
            </a:xfrm>
          </p:grpSpPr>
          <p:sp>
            <p:nvSpPr>
              <p:cNvPr id="25" name="قوس 24"/>
              <p:cNvSpPr/>
              <p:nvPr/>
            </p:nvSpPr>
            <p:spPr>
              <a:xfrm rot="11153724">
                <a:off x="3531385" y="1317469"/>
                <a:ext cx="457200" cy="533400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  <p:sp>
            <p:nvSpPr>
              <p:cNvPr id="26" name="قوس 25"/>
              <p:cNvSpPr/>
              <p:nvPr/>
            </p:nvSpPr>
            <p:spPr>
              <a:xfrm rot="11153724">
                <a:off x="3455185" y="1393669"/>
                <a:ext cx="457200" cy="533400"/>
              </a:xfrm>
              <a:prstGeom prst="arc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SA" dirty="0"/>
              </a:p>
            </p:txBody>
          </p:sp>
        </p:grp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909761"/>
            <a:ext cx="7688060" cy="3195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مستطيل مستدير الزوايا 17"/>
          <p:cNvSpPr/>
          <p:nvPr/>
        </p:nvSpPr>
        <p:spPr bwMode="auto">
          <a:xfrm rot="21422747">
            <a:off x="756133" y="628533"/>
            <a:ext cx="4622939" cy="919401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W1 SHUROOQ 08 003" pitchFamily="2" charset="-78"/>
              </a:rPr>
              <a:t>أقرأ العددين 9، 10 وأكتبهما</a:t>
            </a:r>
            <a:endParaRPr lang="ar-S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195 - tada fail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ذو زوايا قطرية مستديرة 11"/>
          <p:cNvSpPr/>
          <p:nvPr/>
        </p:nvSpPr>
        <p:spPr bwMode="auto">
          <a:xfrm>
            <a:off x="2057400" y="838200"/>
            <a:ext cx="4495800" cy="1464231"/>
          </a:xfrm>
          <a:prstGeom prst="round2Diag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عِد الأشياء التي داخل </a:t>
            </a:r>
            <a:r>
              <a:rPr lang="ar-EG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المربعات، وانطق العدد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22" name="سحابة 21"/>
          <p:cNvSpPr/>
          <p:nvPr/>
        </p:nvSpPr>
        <p:spPr>
          <a:xfrm rot="788280">
            <a:off x="4034215" y="130082"/>
            <a:ext cx="706954" cy="713308"/>
          </a:xfrm>
          <a:prstGeom prst="cloud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شكل بيضاوي 1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0" name="مستطيل مستدير الزوايا 39"/>
          <p:cNvSpPr/>
          <p:nvPr/>
        </p:nvSpPr>
        <p:spPr bwMode="auto">
          <a:xfrm>
            <a:off x="7417275" y="2118002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2" name="مستطيل مستدير الزوايا 41"/>
          <p:cNvSpPr/>
          <p:nvPr/>
        </p:nvSpPr>
        <p:spPr bwMode="auto">
          <a:xfrm>
            <a:off x="5664675" y="2125801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4" name="مستطيل مستدير الزوايا 43"/>
          <p:cNvSpPr/>
          <p:nvPr/>
        </p:nvSpPr>
        <p:spPr bwMode="auto">
          <a:xfrm>
            <a:off x="4154679" y="2125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5" name="مستطيل مستدير الزوايا 44"/>
          <p:cNvSpPr/>
          <p:nvPr/>
        </p:nvSpPr>
        <p:spPr bwMode="auto">
          <a:xfrm>
            <a:off x="7529797" y="44880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4" name="مستطيل مستدير الزوايا 53"/>
          <p:cNvSpPr/>
          <p:nvPr/>
        </p:nvSpPr>
        <p:spPr bwMode="auto">
          <a:xfrm>
            <a:off x="6059679" y="44880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6" name="مجسم مشطوف الحواف 55"/>
          <p:cNvSpPr/>
          <p:nvPr/>
        </p:nvSpPr>
        <p:spPr>
          <a:xfrm>
            <a:off x="914400" y="3853543"/>
            <a:ext cx="1796143" cy="870857"/>
          </a:xfrm>
          <a:prstGeom prst="beve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تِسْعَةٌ</a:t>
            </a:r>
            <a:endParaRPr lang="ar-SA" sz="4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شكل بيضاوي 56"/>
          <p:cNvSpPr/>
          <p:nvPr/>
        </p:nvSpPr>
        <p:spPr>
          <a:xfrm>
            <a:off x="1219200" y="2667001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5400000" algn="t" rotWithShape="0">
                    <a:srgbClr val="F3219E">
                      <a:alpha val="40000"/>
                    </a:srgbClr>
                  </a:outerShdw>
                </a:effectLst>
              </a:rPr>
              <a:t>9</a:t>
            </a:r>
            <a:endParaRPr lang="ar-SA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5400000" algn="t" rotWithShape="0">
                  <a:srgbClr val="F3219E">
                    <a:alpha val="40000"/>
                  </a:srgbClr>
                </a:outerShdw>
              </a:effectLst>
            </a:endParaRPr>
          </a:p>
        </p:txBody>
      </p:sp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4650" y="2971800"/>
            <a:ext cx="404495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مستطيل مستدير الزوايا 45"/>
          <p:cNvSpPr/>
          <p:nvPr/>
        </p:nvSpPr>
        <p:spPr bwMode="auto">
          <a:xfrm>
            <a:off x="6629400" y="2133600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7" name="مستطيل مستدير الزوايا 46"/>
          <p:cNvSpPr/>
          <p:nvPr/>
        </p:nvSpPr>
        <p:spPr bwMode="auto">
          <a:xfrm>
            <a:off x="4779867" y="21336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8" name="مستطيل مستدير الزوايا 47"/>
          <p:cNvSpPr/>
          <p:nvPr/>
        </p:nvSpPr>
        <p:spPr bwMode="auto">
          <a:xfrm>
            <a:off x="6745479" y="44958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9" name="مستطيل مستدير الزوايا 48"/>
          <p:cNvSpPr/>
          <p:nvPr/>
        </p:nvSpPr>
        <p:spPr bwMode="auto">
          <a:xfrm>
            <a:off x="5181600" y="4495800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مستدير الزوايا 34"/>
          <p:cNvSpPr/>
          <p:nvPr/>
        </p:nvSpPr>
        <p:spPr>
          <a:xfrm>
            <a:off x="6477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115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4572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115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2667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762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7162800" y="28194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257800" y="28194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21" name="مستطيل ذو زوايا قطرية مستديرة 20"/>
          <p:cNvSpPr/>
          <p:nvPr/>
        </p:nvSpPr>
        <p:spPr bwMode="auto">
          <a:xfrm>
            <a:off x="2057400" y="1045607"/>
            <a:ext cx="4495800" cy="783193"/>
          </a:xfrm>
          <a:prstGeom prst="round2Diag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مَرِّر قلمك على العدد المنقط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22" name="سحابة 21"/>
          <p:cNvSpPr/>
          <p:nvPr/>
        </p:nvSpPr>
        <p:spPr>
          <a:xfrm rot="788280">
            <a:off x="4034215" y="130082"/>
            <a:ext cx="706954" cy="713308"/>
          </a:xfrm>
          <a:prstGeom prst="cloud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9" name="سهم دائري 28"/>
          <p:cNvSpPr/>
          <p:nvPr/>
        </p:nvSpPr>
        <p:spPr>
          <a:xfrm rot="13061166">
            <a:off x="6995284" y="2823954"/>
            <a:ext cx="661747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A006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30" name="سهم دائري 29"/>
          <p:cNvSpPr/>
          <p:nvPr/>
        </p:nvSpPr>
        <p:spPr>
          <a:xfrm rot="21269471">
            <a:off x="6980713" y="2794062"/>
            <a:ext cx="652528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A006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31" name="سهم دائري 30"/>
          <p:cNvSpPr/>
          <p:nvPr/>
        </p:nvSpPr>
        <p:spPr>
          <a:xfrm rot="13061166">
            <a:off x="5090284" y="2806346"/>
            <a:ext cx="661747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A006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32" name="سهم دائري 31"/>
          <p:cNvSpPr/>
          <p:nvPr/>
        </p:nvSpPr>
        <p:spPr>
          <a:xfrm rot="21269471">
            <a:off x="5075713" y="2776454"/>
            <a:ext cx="652528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A006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477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115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572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115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667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62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7162800" y="28194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257800" y="28194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0" name="مستطيل ذو زوايا قطرية مستديرة 9"/>
          <p:cNvSpPr/>
          <p:nvPr/>
        </p:nvSpPr>
        <p:spPr bwMode="auto">
          <a:xfrm>
            <a:off x="2057400" y="1045607"/>
            <a:ext cx="4495800" cy="783193"/>
          </a:xfrm>
          <a:prstGeom prst="round2Diag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اكتب العدد السابق مرة أخرى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11" name="سحابة 10"/>
          <p:cNvSpPr/>
          <p:nvPr/>
        </p:nvSpPr>
        <p:spPr>
          <a:xfrm rot="788280">
            <a:off x="4034215" y="130082"/>
            <a:ext cx="706954" cy="713308"/>
          </a:xfrm>
          <a:prstGeom prst="cloud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8" name="سهم دائري 17"/>
          <p:cNvSpPr/>
          <p:nvPr/>
        </p:nvSpPr>
        <p:spPr>
          <a:xfrm rot="13061166">
            <a:off x="6995284" y="2823954"/>
            <a:ext cx="661747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A006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19" name="سهم دائري 18"/>
          <p:cNvSpPr/>
          <p:nvPr/>
        </p:nvSpPr>
        <p:spPr>
          <a:xfrm rot="21269471">
            <a:off x="6980713" y="2794062"/>
            <a:ext cx="652528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A006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20" name="سهم دائري 19"/>
          <p:cNvSpPr/>
          <p:nvPr/>
        </p:nvSpPr>
        <p:spPr>
          <a:xfrm rot="13061166">
            <a:off x="5090284" y="2806346"/>
            <a:ext cx="661747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A006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21" name="سهم دائري 20"/>
          <p:cNvSpPr/>
          <p:nvPr/>
        </p:nvSpPr>
        <p:spPr>
          <a:xfrm rot="21269471">
            <a:off x="5075713" y="2776454"/>
            <a:ext cx="652528" cy="603264"/>
          </a:xfrm>
          <a:prstGeom prst="circularArrow">
            <a:avLst>
              <a:gd name="adj1" fmla="val 25000"/>
              <a:gd name="adj2" fmla="val 1142319"/>
              <a:gd name="adj3" fmla="val 19481047"/>
              <a:gd name="adj4" fmla="val 10800000"/>
              <a:gd name="adj5" fmla="val 6063"/>
            </a:avLst>
          </a:prstGeom>
          <a:solidFill>
            <a:srgbClr val="FA0065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3600" b="1" dirty="0">
              <a:ln>
                <a:solidFill>
                  <a:srgbClr val="008E40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3025181" y="2514600"/>
            <a:ext cx="1013419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ar-SA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159021" y="2514600"/>
            <a:ext cx="1013419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ar-SA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حابة 21"/>
          <p:cNvSpPr/>
          <p:nvPr/>
        </p:nvSpPr>
        <p:spPr>
          <a:xfrm rot="788280">
            <a:off x="4034215" y="-5190"/>
            <a:ext cx="706954" cy="713308"/>
          </a:xfrm>
          <a:prstGeom prst="cloud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-1524000" y="4800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0" name="مستطيل مستدير الزوايا 39"/>
          <p:cNvSpPr/>
          <p:nvPr/>
        </p:nvSpPr>
        <p:spPr bwMode="auto">
          <a:xfrm>
            <a:off x="7417275" y="2118002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1" name="مستطيل مستدير الزوايا 40"/>
          <p:cNvSpPr/>
          <p:nvPr/>
        </p:nvSpPr>
        <p:spPr bwMode="auto">
          <a:xfrm>
            <a:off x="6502875" y="2125801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2" name="مستطيل مستدير الزوايا 41"/>
          <p:cNvSpPr/>
          <p:nvPr/>
        </p:nvSpPr>
        <p:spPr bwMode="auto">
          <a:xfrm>
            <a:off x="5664675" y="2125801"/>
            <a:ext cx="645922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3" name="مستطيل مستدير الزوايا 42"/>
          <p:cNvSpPr/>
          <p:nvPr/>
        </p:nvSpPr>
        <p:spPr bwMode="auto">
          <a:xfrm>
            <a:off x="4750276" y="2125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4" name="مستطيل مستدير الزوايا 43"/>
          <p:cNvSpPr/>
          <p:nvPr/>
        </p:nvSpPr>
        <p:spPr bwMode="auto">
          <a:xfrm>
            <a:off x="3835876" y="21258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45" name="مستطيل مستدير الزوايا 44"/>
          <p:cNvSpPr/>
          <p:nvPr/>
        </p:nvSpPr>
        <p:spPr bwMode="auto">
          <a:xfrm>
            <a:off x="7529797" y="44880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3" name="مستطيل مستدير الزوايا 52"/>
          <p:cNvSpPr/>
          <p:nvPr/>
        </p:nvSpPr>
        <p:spPr bwMode="auto">
          <a:xfrm>
            <a:off x="6539197" y="44880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4" name="مستطيل مستدير الزوايا 53"/>
          <p:cNvSpPr/>
          <p:nvPr/>
        </p:nvSpPr>
        <p:spPr bwMode="auto">
          <a:xfrm>
            <a:off x="5624797" y="44880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5" name="مستطيل مستدير الزوايا 54"/>
          <p:cNvSpPr/>
          <p:nvPr/>
        </p:nvSpPr>
        <p:spPr bwMode="auto">
          <a:xfrm>
            <a:off x="4750276" y="4488001"/>
            <a:ext cx="645921" cy="107459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6" name="مجسم مشطوف الحواف 55"/>
          <p:cNvSpPr/>
          <p:nvPr/>
        </p:nvSpPr>
        <p:spPr>
          <a:xfrm>
            <a:off x="914400" y="3853543"/>
            <a:ext cx="1796143" cy="870857"/>
          </a:xfrm>
          <a:prstGeom prst="beve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عَشْرَةٌ</a:t>
            </a:r>
            <a:endParaRPr lang="ar-SA" sz="4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شكل بيضاوي 56"/>
          <p:cNvSpPr/>
          <p:nvPr/>
        </p:nvSpPr>
        <p:spPr>
          <a:xfrm>
            <a:off x="1219200" y="2667001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800" dist="38100" dir="5400000" algn="t" rotWithShape="0">
                    <a:srgbClr val="F3219E">
                      <a:alpha val="40000"/>
                    </a:srgbClr>
                  </a:outerShdw>
                </a:effectLst>
              </a:rPr>
              <a:t>10</a:t>
            </a:r>
            <a:endParaRPr lang="ar-SA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FFFF"/>
              </a:solidFill>
              <a:effectLst>
                <a:outerShdw blurRad="50800" dist="38100" dir="5400000" algn="t" rotWithShape="0">
                  <a:srgbClr val="F3219E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مستطيل مستدير الزوايا 65"/>
          <p:cNvSpPr/>
          <p:nvPr/>
        </p:nvSpPr>
        <p:spPr bwMode="auto">
          <a:xfrm>
            <a:off x="3581400" y="4495800"/>
            <a:ext cx="1087533" cy="1113889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n w="11430"/>
                <a:solidFill>
                  <a:srgbClr val="0056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10</a:t>
            </a:r>
            <a:endParaRPr lang="ar-SA" sz="6000" b="1" dirty="0">
              <a:ln w="11430"/>
              <a:solidFill>
                <a:srgbClr val="0056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7205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3048000"/>
            <a:ext cx="4495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مستطيل ذو زوايا قطرية مستديرة 17"/>
          <p:cNvSpPr/>
          <p:nvPr/>
        </p:nvSpPr>
        <p:spPr bwMode="auto">
          <a:xfrm>
            <a:off x="2057400" y="685800"/>
            <a:ext cx="4495800" cy="1464231"/>
          </a:xfrm>
          <a:prstGeom prst="round2Diag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عِد الأشياء التي داخل </a:t>
            </a:r>
            <a:r>
              <a:rPr lang="ar-EG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المربعات، وانطق العدد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13 - sha-wap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مستطيل مستدير الزوايا 34"/>
          <p:cNvSpPr/>
          <p:nvPr/>
        </p:nvSpPr>
        <p:spPr>
          <a:xfrm>
            <a:off x="6477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96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4572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96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2667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762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705600" y="28194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800600" y="28194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20" name="مستطيل ذو زوايا قطرية مستديرة 19"/>
          <p:cNvSpPr/>
          <p:nvPr/>
        </p:nvSpPr>
        <p:spPr bwMode="auto">
          <a:xfrm>
            <a:off x="2057400" y="1045607"/>
            <a:ext cx="4495800" cy="783193"/>
          </a:xfrm>
          <a:prstGeom prst="round2Diag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مرر قلمك على العدد المنقط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23" name="سحابة 22"/>
          <p:cNvSpPr/>
          <p:nvPr/>
        </p:nvSpPr>
        <p:spPr>
          <a:xfrm rot="788280">
            <a:off x="4034215" y="130082"/>
            <a:ext cx="706954" cy="713308"/>
          </a:xfrm>
          <a:prstGeom prst="cloud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7315200" y="28956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88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5410200" y="28956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88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ذو زوايا قطرية مستديرة 23"/>
          <p:cNvSpPr/>
          <p:nvPr/>
        </p:nvSpPr>
        <p:spPr bwMode="auto">
          <a:xfrm>
            <a:off x="2057400" y="1045607"/>
            <a:ext cx="4495800" cy="783193"/>
          </a:xfrm>
          <a:prstGeom prst="round2Diag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W1 SHUROOQ 08 003" pitchFamily="2" charset="-78"/>
              </a:rPr>
              <a:t>اكتب العدد السابق مرة أخرى 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25" name="سحابة 24"/>
          <p:cNvSpPr/>
          <p:nvPr/>
        </p:nvSpPr>
        <p:spPr>
          <a:xfrm rot="788280">
            <a:off x="4034215" y="130082"/>
            <a:ext cx="706954" cy="713308"/>
          </a:xfrm>
          <a:prstGeom prst="cloud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6477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96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4572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9600" dirty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2667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762000" y="2590800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705600" y="28194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4800600" y="28194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72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|</a:t>
            </a: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7315200" y="28956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88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33" name="مستطيل مستدير الزوايا 32"/>
          <p:cNvSpPr/>
          <p:nvPr/>
        </p:nvSpPr>
        <p:spPr>
          <a:xfrm>
            <a:off x="5410200" y="2895600"/>
            <a:ext cx="762000" cy="9144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8800" dirty="0">
                <a:ln>
                  <a:solidFill>
                    <a:srgbClr val="008E40"/>
                  </a:solidFill>
                  <a:prstDash val="solid"/>
                </a:ln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2776946" y="2590800"/>
            <a:ext cx="156645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ar-S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14400" y="2590800"/>
            <a:ext cx="156645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ar-SA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ingra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-609600" y="1676400"/>
            <a:ext cx="10210800" cy="4191000"/>
          </a:xfrm>
          <a:prstGeom prst="roundRect">
            <a:avLst/>
          </a:prstGeom>
          <a:solidFill>
            <a:srgbClr val="FFFF0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12" name="مستطيل ذو زوايا قطرية مستديرة 11"/>
          <p:cNvSpPr/>
          <p:nvPr/>
        </p:nvSpPr>
        <p:spPr bwMode="auto">
          <a:xfrm>
            <a:off x="533401" y="215503"/>
            <a:ext cx="4876800" cy="1600438"/>
          </a:xfrm>
          <a:prstGeom prst="round2Diag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3219E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SHUROOQ 08 003" pitchFamily="2" charset="-78"/>
              </a:rPr>
              <a:t>عِدّ الأشياء التي </a:t>
            </a:r>
            <a:r>
              <a:rPr lang="ar-E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W1 SHUROOQ 08 003" pitchFamily="2" charset="-78"/>
              </a:rPr>
              <a:t>أمامك واكتبها في المكان المخصص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W1 SHUROOQ 08 003" pitchFamily="2" charset="-78"/>
            </a:endParaRPr>
          </a:p>
        </p:txBody>
      </p:sp>
      <p:sp>
        <p:nvSpPr>
          <p:cNvPr id="22" name="سحابة 21"/>
          <p:cNvSpPr/>
          <p:nvPr/>
        </p:nvSpPr>
        <p:spPr>
          <a:xfrm rot="788280">
            <a:off x="5558214" y="282482"/>
            <a:ext cx="706954" cy="713308"/>
          </a:xfrm>
          <a:prstGeom prst="cloud">
            <a:avLst/>
          </a:prstGeom>
          <a:solidFill>
            <a:srgbClr val="FA0065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صورة 16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4800" y="2749550"/>
            <a:ext cx="1066800" cy="8175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مجسم مشطوف الحواف 19"/>
          <p:cNvSpPr/>
          <p:nvPr/>
        </p:nvSpPr>
        <p:spPr>
          <a:xfrm>
            <a:off x="609600" y="4648200"/>
            <a:ext cx="2514600" cy="7620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600" b="1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تِسْعَةٌ</a:t>
            </a:r>
            <a:endParaRPr lang="ar-SA" sz="66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914400" y="2633663"/>
            <a:ext cx="1828800" cy="15240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30" name="مستطيل 29"/>
          <p:cNvSpPr/>
          <p:nvPr/>
        </p:nvSpPr>
        <p:spPr>
          <a:xfrm>
            <a:off x="1295400" y="2557552"/>
            <a:ext cx="1013419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ar-SA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ستطيل مستدير الزوايا 17"/>
          <p:cNvSpPr/>
          <p:nvPr/>
        </p:nvSpPr>
        <p:spPr bwMode="auto">
          <a:xfrm>
            <a:off x="8153400" y="2071092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1</a:t>
            </a:r>
            <a:endParaRPr lang="ar-SA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19" name="مستطيل مستدير الزوايا 18"/>
          <p:cNvSpPr/>
          <p:nvPr/>
        </p:nvSpPr>
        <p:spPr bwMode="auto">
          <a:xfrm>
            <a:off x="6942217" y="20574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2</a:t>
            </a:r>
            <a:endParaRPr lang="ar-SA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1" name="مستطيل مستدير الزوايا 30"/>
          <p:cNvSpPr/>
          <p:nvPr/>
        </p:nvSpPr>
        <p:spPr bwMode="auto">
          <a:xfrm>
            <a:off x="5791200" y="20574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3</a:t>
            </a:r>
            <a:endParaRPr lang="ar-SA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2" name="مستطيل مستدير الزوايا 31"/>
          <p:cNvSpPr/>
          <p:nvPr/>
        </p:nvSpPr>
        <p:spPr bwMode="auto">
          <a:xfrm>
            <a:off x="4656217" y="20574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4</a:t>
            </a:r>
            <a:endParaRPr lang="ar-SA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33" name="مستطيل مستدير الزوايا 32"/>
          <p:cNvSpPr/>
          <p:nvPr/>
        </p:nvSpPr>
        <p:spPr bwMode="auto">
          <a:xfrm>
            <a:off x="3589417" y="20574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5</a:t>
            </a:r>
            <a:endParaRPr lang="ar-SA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pic>
        <p:nvPicPr>
          <p:cNvPr id="42" name="صورة 41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2749550"/>
            <a:ext cx="1066800" cy="8175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3" name="صورة 42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2743200"/>
            <a:ext cx="1066800" cy="81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صورة 43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5800" y="2743200"/>
            <a:ext cx="1066800" cy="81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5" name="صورة 44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2800" y="2743200"/>
            <a:ext cx="1066800" cy="81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صورة 45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4800" y="3756025"/>
            <a:ext cx="1066800" cy="81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صورة 46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3756025"/>
            <a:ext cx="1066800" cy="815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صورة 47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3748088"/>
            <a:ext cx="1066800" cy="8175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صورة 48" descr="Clipart-Cartoon-Design-04 copy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5800" y="3748088"/>
            <a:ext cx="1066800" cy="8175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0" name="مستطيل مستدير الزوايا 49"/>
          <p:cNvSpPr/>
          <p:nvPr/>
        </p:nvSpPr>
        <p:spPr bwMode="auto">
          <a:xfrm>
            <a:off x="8145383" y="4585692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6</a:t>
            </a:r>
            <a:endParaRPr lang="ar-SA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1" name="مستطيل مستدير الزوايا 50"/>
          <p:cNvSpPr/>
          <p:nvPr/>
        </p:nvSpPr>
        <p:spPr bwMode="auto">
          <a:xfrm>
            <a:off x="6934200" y="45720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7</a:t>
            </a:r>
            <a:endParaRPr lang="ar-SA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2" name="مستطيل مستدير الزوايا 51"/>
          <p:cNvSpPr/>
          <p:nvPr/>
        </p:nvSpPr>
        <p:spPr bwMode="auto">
          <a:xfrm>
            <a:off x="5783183" y="45720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8</a:t>
            </a:r>
            <a:endParaRPr lang="ar-SA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  <p:sp>
        <p:nvSpPr>
          <p:cNvPr id="53" name="مستطيل مستدير الزوايا 52"/>
          <p:cNvSpPr/>
          <p:nvPr/>
        </p:nvSpPr>
        <p:spPr bwMode="auto">
          <a:xfrm>
            <a:off x="4648200" y="4572000"/>
            <a:ext cx="601583" cy="976908"/>
          </a:xfrm>
          <a:prstGeom prst="round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W1 SHUROOQ 08 003" pitchFamily="2" charset="-78"/>
              </a:rPr>
              <a:t>9</a:t>
            </a:r>
            <a:endParaRPr lang="ar-SA" sz="5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W1 SHUROOQ 08 003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53 - cartoon bou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ched_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hino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hino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hino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hino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hino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hino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hino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hino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hino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16 - whistl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0068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221</Words>
  <Application>Microsoft Office PowerPoint</Application>
  <PresentationFormat>عرض على الشاشة (3:4)‏</PresentationFormat>
  <Paragraphs>127</Paragraphs>
  <Slides>13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رياضة 1ب ف 1</dc:title>
  <dc:subject>قراءة الأعداد 10،9 وكتابتها</dc:subject>
  <dc:creator>أ/ بندر الحازمي</dc:creator>
  <cp:keywords>حقيبة إنجاز المعلم والمعلمة</cp:keywords>
  <cp:lastModifiedBy>toshiba</cp:lastModifiedBy>
  <cp:revision>542</cp:revision>
  <dcterms:created xsi:type="dcterms:W3CDTF">2009-07-10T10:51:31Z</dcterms:created>
  <dcterms:modified xsi:type="dcterms:W3CDTF">2014-07-02T12:20:44Z</dcterms:modified>
</cp:coreProperties>
</file>