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5" r:id="rId3"/>
    <p:sldId id="30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303" r:id="rId30"/>
    <p:sldId id="304" r:id="rId31"/>
    <p:sldId id="305" r:id="rId32"/>
    <p:sldId id="306" r:id="rId33"/>
    <p:sldId id="307" r:id="rId34"/>
    <p:sldId id="308" r:id="rId35"/>
    <p:sldId id="316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5486400"/>
            <a:ext cx="198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الأمراض الصدرية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5486400"/>
            <a:ext cx="152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بصره الزائغ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5486400"/>
            <a:ext cx="198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الوجوه الشاحبة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5791200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الأبدان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791200"/>
            <a:ext cx="1371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يغسل يديه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5791200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دقيق الأعضاء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786735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كبير الرأس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5486400"/>
            <a:ext cx="198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الأجسام الهزيلة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7912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أصلعه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6096000"/>
            <a:ext cx="16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واسع العينين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264041"/>
            <a:ext cx="4495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تلقى عادة التدخين استنكارًا من المجتمع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71918"/>
            <a:ext cx="4495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في الحروب مناظر تقشعر منها الأبدان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729" y="2086509"/>
            <a:ext cx="4495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أصاب زجاج سيارتي خدش يجب إصلاحه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429000"/>
            <a:ext cx="449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فالعلم تطور جدًا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114800"/>
            <a:ext cx="449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لبس الثياب الخفيفة في الأيام الباردة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800600"/>
            <a:ext cx="449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كشفت عن خدش بالرئة اليسرى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486400"/>
            <a:ext cx="7086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أوصاه بتناول الغذاء الجيد وأخذ الراحة الكافية واستنشاق الهواء النقي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103203"/>
            <a:ext cx="44958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كي يتمكن من معرفة مرضه </a:t>
            </a:r>
            <a:endParaRPr lang="ar-EG" sz="2800" b="1" dirty="0">
              <a:solidFill>
                <a:srgbClr val="FF0000"/>
              </a:solidFill>
            </a:endParaRPr>
          </a:p>
          <a:p>
            <a:pPr algn="r" rtl="1"/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876800"/>
            <a:ext cx="1066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أطول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253335"/>
            <a:ext cx="1066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أقصر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634335"/>
            <a:ext cx="1066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أطول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124200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أكـرم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8988" y="3488486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أجمل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810000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أكمل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267200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أحسن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200400"/>
            <a:ext cx="3200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حاتم الطائي أكرم العرب في زمانه</a:t>
            </a:r>
            <a:endParaRPr lang="ar-EG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047" y="3429000"/>
            <a:ext cx="3110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الغزال أجمل من الوعل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247" y="3962400"/>
            <a:ext cx="31107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إجابة علي أكمل من إجابة صالح</a:t>
            </a:r>
            <a:endParaRPr lang="ar-EG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447" y="4267200"/>
            <a:ext cx="3110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التبكير أحسن من التأخير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381000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أنـفــع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848380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أفضل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229380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أسـرع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500" y="1633210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أصغر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3048000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الهواء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940424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800" b="1" dirty="0" smtClean="0">
                <a:solidFill>
                  <a:srgbClr val="FF0000"/>
                </a:solidFill>
              </a:rPr>
              <a:t>داء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892333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800" b="1" dirty="0" smtClean="0">
                <a:solidFill>
                  <a:srgbClr val="FF0000"/>
                </a:solidFill>
              </a:rPr>
              <a:t>شفاء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980765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800" b="1" dirty="0" smtClean="0">
                <a:solidFill>
                  <a:srgbClr val="FF0000"/>
                </a:solidFill>
              </a:rPr>
              <a:t>غـذاء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343400"/>
            <a:ext cx="1371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الأعضاء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7812" y="4343400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أجزاء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470" y="4343400"/>
            <a:ext cx="13895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الهواء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4343400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الأمعاء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343400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أجزاء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876800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الماء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7729" y="4876800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الشتاء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4876800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الأشياء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4876800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الحياء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4876800"/>
            <a:ext cx="1066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أسماء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3999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90265"/>
            <a:ext cx="3581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ما مناطق التذوق في اللسان ؟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64424"/>
            <a:ext cx="3581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مناطق التذوق في اللسان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7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2743200"/>
            <a:ext cx="2438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أهمية الطعام للإنسان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743199"/>
            <a:ext cx="2971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ما أهمية الطعام للإنسان ؟ 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3810000"/>
            <a:ext cx="2590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مقارنة بين الجسم والآلة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581400"/>
            <a:ext cx="2819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ما أوجه الشبه والاختلاف بين الجسم والآلة ؟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4572000"/>
            <a:ext cx="2438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حاجة الجسم إلى الأطعمة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495800"/>
            <a:ext cx="2819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ماذا يحدث لو اقتصر الإنسان على طعام واحد ؟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562600"/>
            <a:ext cx="2438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ما </a:t>
            </a:r>
            <a:r>
              <a:rPr lang="ar-EG" sz="2400" b="1" dirty="0">
                <a:solidFill>
                  <a:srgbClr val="FF0000"/>
                </a:solidFill>
              </a:rPr>
              <a:t>أنواع الأطعمة التي يحتاجها الجسم </a:t>
            </a:r>
            <a:r>
              <a:rPr lang="ar-EG" sz="2400" b="1" dirty="0" smtClean="0">
                <a:solidFill>
                  <a:srgbClr val="FF0000"/>
                </a:solidFill>
              </a:rPr>
              <a:t>؟</a:t>
            </a:r>
            <a:endParaRPr lang="ar-EG" sz="2400" b="1" dirty="0">
              <a:solidFill>
                <a:srgbClr val="FF0000"/>
              </a:solidFill>
            </a:endParaRPr>
          </a:p>
          <a:p>
            <a:pPr algn="r" rtl="1"/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5562600"/>
            <a:ext cx="2438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أنواع الأطعمة التي يحتاجها الجسم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010400" y="5791200"/>
            <a:ext cx="3810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638800" y="1143000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Oval 3"/>
          <p:cNvSpPr/>
          <p:nvPr/>
        </p:nvSpPr>
        <p:spPr>
          <a:xfrm>
            <a:off x="5638800" y="457200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Rectangle 2"/>
          <p:cNvSpPr/>
          <p:nvPr/>
        </p:nvSpPr>
        <p:spPr>
          <a:xfrm>
            <a:off x="7945069" y="2895600"/>
            <a:ext cx="2085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8600" y="1667470"/>
            <a:ext cx="417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×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2864" y="2554069"/>
            <a:ext cx="2085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2864" y="2173069"/>
            <a:ext cx="2085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24400" y="4495800"/>
            <a:ext cx="22098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24400" y="4495800"/>
            <a:ext cx="2115671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724400" y="4838700"/>
            <a:ext cx="19050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563433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مسؤولة التغذية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601533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أزهـــــار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6" grpId="0"/>
      <p:bldP spid="7" grpId="0"/>
      <p:bldP spid="8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206514"/>
            <a:ext cx="3440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√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2282" y="587514"/>
            <a:ext cx="3440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√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968514"/>
            <a:ext cx="3440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√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76600" y="2514600"/>
            <a:ext cx="2971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76601" y="2857500"/>
            <a:ext cx="2781298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352800" y="2514600"/>
            <a:ext cx="3467100" cy="717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95600" y="5638800"/>
            <a:ext cx="453506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المحافظة على غذاء متوازن</a:t>
            </a:r>
            <a:endParaRPr lang="en-US" sz="6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446494"/>
            <a:ext cx="144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شكل المعدة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76" y="4755794"/>
            <a:ext cx="2438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وظيفة المعدة وعملها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065076"/>
            <a:ext cx="2362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تأثرها بمزاج صاحبها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76" y="5387788"/>
            <a:ext cx="3169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400" b="1" dirty="0" smtClean="0">
                <a:solidFill>
                  <a:srgbClr val="FF0000"/>
                </a:solidFill>
              </a:rPr>
              <a:t>العادات الصحية التي </a:t>
            </a:r>
          </a:p>
          <a:p>
            <a:pPr algn="ctr" rtl="1"/>
            <a:r>
              <a:rPr lang="ar-EG" sz="2400" b="1" dirty="0" smtClean="0">
                <a:solidFill>
                  <a:srgbClr val="FF0000"/>
                </a:solidFill>
              </a:rPr>
              <a:t>تريح المعدة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334000" y="54864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TextBox 2"/>
          <p:cNvSpPr txBox="1"/>
          <p:nvPr/>
        </p:nvSpPr>
        <p:spPr>
          <a:xfrm>
            <a:off x="3886200" y="5867400"/>
            <a:ext cx="1447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200" b="1" dirty="0" smtClean="0">
                <a:solidFill>
                  <a:srgbClr val="FF0000"/>
                </a:solidFill>
              </a:rPr>
              <a:t>الــــــواو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373251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مسؤولة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373251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مؤدبة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838200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المؤمن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1318" y="838200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المؤمن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794592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رؤوس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373251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يـــؤدي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73251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يـــؤثـــر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047" y="865095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تملؤها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743980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الفتحة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737067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3743980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657600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الواو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670" y="4102607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الواو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2670" y="450598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الواو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6811" y="4887437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الواو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6811" y="525780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الواو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64898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الواو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602998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الواو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6026752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600" y="5715000"/>
            <a:ext cx="1313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متساويتان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525780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488698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449580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412498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8600" y="411480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السكون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450598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8600" y="488698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26798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800" y="564898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14800" y="601980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الفتحة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1200" y="610618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2236" y="5671052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82236" y="526798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السكون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97070" y="487680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الفتحة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5000" y="449580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الفتحة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4124980"/>
            <a:ext cx="1313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الضمة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1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9" y="3500735"/>
            <a:ext cx="990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البلعوم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3886200"/>
            <a:ext cx="990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القدمان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394" y="4311989"/>
            <a:ext cx="990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المعدة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648200"/>
            <a:ext cx="990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الأنـــف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253" y="5109865"/>
            <a:ext cx="990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العينان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100935"/>
            <a:ext cx="198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ضعف البصر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643735"/>
            <a:ext cx="2281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الإصابة بالزكام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1118" y="4347865"/>
            <a:ext cx="990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التسمم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3523147"/>
            <a:ext cx="1905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التهاب اللوزتين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523147"/>
            <a:ext cx="1981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تناول المثلجات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886200"/>
            <a:ext cx="2209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المشي بدون حذاء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09600" y="4267200"/>
            <a:ext cx="3048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تناول أطعمة غير نظيفة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04800" y="4663862"/>
            <a:ext cx="2667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التعرض للهواء البارد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52400" y="5100935"/>
            <a:ext cx="2362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القرب من التلفاز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1880" y="3946703"/>
            <a:ext cx="2281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الجروح وخروج الدم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73290" y="5943600"/>
            <a:ext cx="898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الرأس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64224" y="5912224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الأكتاف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0" y="6324600"/>
            <a:ext cx="11923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الأصــابع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5901" y="6320099"/>
            <a:ext cx="10824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الصــدر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1564" y="5943599"/>
            <a:ext cx="11026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الحنجرة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" y="5957013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اليدان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8600" y="6320099"/>
            <a:ext cx="10824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القلب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99229" y="6324600"/>
            <a:ext cx="10824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الرئتان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68554" y="6376033"/>
            <a:ext cx="10824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الرقبة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154" y="6353656"/>
            <a:ext cx="10824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البطن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6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6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976735"/>
            <a:ext cx="2590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لأن الضمة أقوى من السكون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376845"/>
            <a:ext cx="2590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لأن الضمة أقوى من الفتحة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599" y="5181600"/>
            <a:ext cx="121920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      </a:t>
            </a:r>
            <a:r>
              <a:rPr lang="ar-EG" sz="2400" b="1" dirty="0" smtClean="0">
                <a:solidFill>
                  <a:srgbClr val="FF0000"/>
                </a:solidFill>
              </a:rPr>
              <a:t>شــتــاؤه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250359"/>
            <a:ext cx="129540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      </a:t>
            </a:r>
            <a:r>
              <a:rPr lang="ar-EG" sz="2400" b="1" dirty="0" smtClean="0">
                <a:solidFill>
                  <a:srgbClr val="FF0000"/>
                </a:solidFill>
              </a:rPr>
              <a:t>خــطـــؤه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250359"/>
            <a:ext cx="121920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      </a:t>
            </a:r>
            <a:r>
              <a:rPr lang="ar-EG" sz="2400" b="1" dirty="0" smtClean="0">
                <a:solidFill>
                  <a:srgbClr val="FF0000"/>
                </a:solidFill>
              </a:rPr>
              <a:t>شــفـاؤه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1" y="5862935"/>
            <a:ext cx="17525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      </a:t>
            </a:r>
            <a:r>
              <a:rPr lang="ar-EG" sz="2400" b="1" dirty="0" smtClean="0">
                <a:solidFill>
                  <a:srgbClr val="FF0000"/>
                </a:solidFill>
              </a:rPr>
              <a:t>مــؤمنـــون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862935"/>
            <a:ext cx="16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      </a:t>
            </a:r>
            <a:r>
              <a:rPr lang="ar-EG" sz="2400" b="1" dirty="0" smtClean="0">
                <a:solidFill>
                  <a:srgbClr val="FF0000"/>
                </a:solidFill>
              </a:rPr>
              <a:t>يـــؤلـمـه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28"/>
            <a:ext cx="9144000" cy="687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9144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مرؤوس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3716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مسؤولية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0447" y="18288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تـــفــاؤل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09935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يــُـؤْجـــر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367135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يـُـؤْمــن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17526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يـُـؤْثـــر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9050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يــــؤرق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5082" y="11430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مــؤثـــر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458" y="15240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يــؤخـــر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8382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يـــؤذن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2711769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لُــؤْلُــؤْ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220303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مُؤْسف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22860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يــــؤرخ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8006" y="27432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مـــؤشــــر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0447" y="2366665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أرؤس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0447" y="282833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هواؤه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3999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6912" y="605135"/>
            <a:ext cx="13872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أيها الإنسان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31167"/>
            <a:ext cx="876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ســتــة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05135"/>
            <a:ext cx="1752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أنجم - أشجار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084709"/>
            <a:ext cx="1752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فضة - عسجد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028691"/>
            <a:ext cx="1752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البلبل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6912" y="1084709"/>
            <a:ext cx="1752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إيليا أبو ماضي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5965" y="1981200"/>
            <a:ext cx="3720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8965" y="2354759"/>
            <a:ext cx="3720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5965" y="2659559"/>
            <a:ext cx="3720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5900" y="3040559"/>
            <a:ext cx="3720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1653" y="3421559"/>
            <a:ext cx="3720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52282" y="3726359"/>
            <a:ext cx="3720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0977" y="4640759"/>
            <a:ext cx="3720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51177" y="5174159"/>
            <a:ext cx="3720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44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1524000"/>
            <a:ext cx="3429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الحقول – الزهر – الماء – </a:t>
            </a:r>
          </a:p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الأشجار – الأغصان – </a:t>
            </a:r>
          </a:p>
          <a:p>
            <a:pPr algn="r" rtl="1"/>
            <a:r>
              <a:rPr lang="ar-EG" sz="2800" b="1" dirty="0">
                <a:solidFill>
                  <a:srgbClr val="FF0000"/>
                </a:solidFill>
              </a:rPr>
              <a:t> </a:t>
            </a:r>
            <a:r>
              <a:rPr lang="ar-EG" sz="2800" b="1" dirty="0" smtClean="0">
                <a:solidFill>
                  <a:srgbClr val="FF0000"/>
                </a:solidFill>
              </a:rPr>
              <a:t>     عيون الماء 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23999"/>
            <a:ext cx="2971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الأنــجــم  -  الشمس   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886200"/>
            <a:ext cx="2971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الإنسان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95800"/>
            <a:ext cx="1828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ثلاثة أساليب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" y="5035734"/>
            <a:ext cx="31623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لايحتاج لأنه يعبر عن الاستنكار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943600"/>
            <a:ext cx="609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يدعو إلى التفاؤل وتقدير نعمة الله على الإنسان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4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200400"/>
            <a:ext cx="114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الفتحة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810000"/>
            <a:ext cx="114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الفتحة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29" y="4186535"/>
            <a:ext cx="114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الفتحة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556755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جمع تكسير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2588" y="3816731"/>
            <a:ext cx="114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مفرد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810000"/>
            <a:ext cx="114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الجسمَ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4186534"/>
            <a:ext cx="114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الأعراض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105400"/>
            <a:ext cx="114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مفردًا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105400"/>
            <a:ext cx="114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تكسير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4038600"/>
            <a:ext cx="121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الخضراوات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038600"/>
            <a:ext cx="121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جمع مؤنث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940314"/>
            <a:ext cx="1219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الكسرة نيابة عن الفتحة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626114"/>
            <a:ext cx="1219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ar-EG" sz="2000" b="1" dirty="0">
                <a:solidFill>
                  <a:srgbClr val="FF0000"/>
                </a:solidFill>
              </a:rPr>
              <a:t>الكسرة نيابة عن الفتحة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6729" y="4800600"/>
            <a:ext cx="121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جمع مؤنث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705290"/>
            <a:ext cx="1219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النشويات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6019800"/>
            <a:ext cx="1219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الكسرة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6019799"/>
            <a:ext cx="1219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الفتحة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32766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نوعين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72135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مثنى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209381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اليــاء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962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اليــاء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962400"/>
            <a:ext cx="91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مثنى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962400"/>
            <a:ext cx="10354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فحصين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100935"/>
            <a:ext cx="914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اليــاء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1400" y="2967335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3276600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967335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4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272135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940441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6612" y="3236259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542" y="2940440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6015335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5706" y="6028782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320135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4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9847" y="6323451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2129" y="5983941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1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2294" y="5953684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4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6612" y="6281955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2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0224" y="6278592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3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2271" y="762000"/>
            <a:ext cx="10847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الهضمي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3683" y="761999"/>
            <a:ext cx="10847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التنفسي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2659" y="3653135"/>
            <a:ext cx="10847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العظمي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3579115"/>
            <a:ext cx="10847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العضلي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3638490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المزارعين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438435"/>
            <a:ext cx="1143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000" b="1" dirty="0" smtClean="0">
                <a:solidFill>
                  <a:srgbClr val="FF0000"/>
                </a:solidFill>
              </a:rPr>
              <a:t>جمع مذكر       </a:t>
            </a:r>
          </a:p>
          <a:p>
            <a:pPr algn="r" rtl="1"/>
            <a:r>
              <a:rPr lang="ar-EG" sz="2000" b="1" dirty="0">
                <a:solidFill>
                  <a:srgbClr val="FF0000"/>
                </a:solidFill>
              </a:rPr>
              <a:t> </a:t>
            </a:r>
            <a:r>
              <a:rPr lang="ar-EG" sz="2000" b="1" dirty="0" smtClean="0">
                <a:solidFill>
                  <a:srgbClr val="FF0000"/>
                </a:solidFill>
              </a:rPr>
              <a:t>   سالم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513454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الياء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648200"/>
            <a:ext cx="114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الباحثين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642502"/>
            <a:ext cx="1143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ar-EG" sz="2000" b="1" dirty="0">
                <a:solidFill>
                  <a:srgbClr val="FF0000"/>
                </a:solidFill>
              </a:rPr>
              <a:t>جمع مذكر       </a:t>
            </a:r>
          </a:p>
          <a:p>
            <a:pPr lvl="0" algn="r" rtl="1"/>
            <a:r>
              <a:rPr lang="ar-EG" sz="2000" b="1" dirty="0">
                <a:solidFill>
                  <a:srgbClr val="FF0000"/>
                </a:solidFill>
              </a:rPr>
              <a:t>    سالم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650251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الياء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6019800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الياء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019800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مذكر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019800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سالمًا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586335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مفعول به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198167"/>
            <a:ext cx="1219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400" b="1" dirty="0" smtClean="0">
                <a:solidFill>
                  <a:srgbClr val="FF0000"/>
                </a:solidFill>
              </a:rPr>
              <a:t>مفعول به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3058180"/>
            <a:ext cx="1447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الفتـحــة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058180"/>
            <a:ext cx="1447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الكسرة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048000"/>
            <a:ext cx="1447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الياء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048000"/>
            <a:ext cx="1447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الألــف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52400"/>
            <a:ext cx="1447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2800" b="1" dirty="0" smtClean="0">
                <a:solidFill>
                  <a:srgbClr val="FF0000"/>
                </a:solidFill>
              </a:rPr>
              <a:t>الألــف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3999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91400" y="76200"/>
            <a:ext cx="465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66553" y="449759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×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1400" y="1447800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×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1066800"/>
            <a:ext cx="465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3409" y="754559"/>
            <a:ext cx="465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1400" y="76200"/>
            <a:ext cx="465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1400" y="830759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×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56553" y="460920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×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99915" y="1447800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×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99915" y="1143000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×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75589" y="3276600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7004" y="4046041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04715" y="4793159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36222" y="5326559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86200" y="5936159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1447800"/>
            <a:ext cx="1066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400" b="1" dirty="0" smtClean="0">
                <a:solidFill>
                  <a:srgbClr val="FF0000"/>
                </a:solidFill>
              </a:rPr>
              <a:t>الــقـــلب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1828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400" b="1" dirty="0" smtClean="0">
                <a:solidFill>
                  <a:srgbClr val="FF0000"/>
                </a:solidFill>
              </a:rPr>
              <a:t>أن القلب هو سبب صلاح جميع الأعضاء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1524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000" b="1" dirty="0" smtClean="0">
                <a:solidFill>
                  <a:srgbClr val="FF0000"/>
                </a:solidFill>
              </a:rPr>
              <a:t>من أدى النوافل فله أجر عظيم وهو محبة الله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316540"/>
            <a:ext cx="1066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400" b="1" dirty="0" smtClean="0">
                <a:solidFill>
                  <a:srgbClr val="FF0000"/>
                </a:solidFill>
              </a:rPr>
              <a:t>السمع </a:t>
            </a:r>
          </a:p>
          <a:p>
            <a:pPr algn="ctr" rtl="1"/>
            <a:r>
              <a:rPr lang="ar-EG" sz="2400" b="1" dirty="0" smtClean="0">
                <a:solidFill>
                  <a:srgbClr val="FF0000"/>
                </a:solidFill>
              </a:rPr>
              <a:t>البصر</a:t>
            </a:r>
          </a:p>
          <a:p>
            <a:pPr algn="ctr" rtl="1"/>
            <a:r>
              <a:rPr lang="ar-EG" sz="2400" b="1" dirty="0" smtClean="0">
                <a:solidFill>
                  <a:srgbClr val="FF0000"/>
                </a:solidFill>
              </a:rPr>
              <a:t>اليد</a:t>
            </a:r>
          </a:p>
          <a:p>
            <a:pPr algn="ctr" rtl="1"/>
            <a:r>
              <a:rPr lang="ar-EG" sz="2400" b="1" dirty="0" smtClean="0">
                <a:solidFill>
                  <a:srgbClr val="FF0000"/>
                </a:solidFill>
              </a:rPr>
              <a:t>الرجل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7024" y="4114800"/>
            <a:ext cx="1066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400" b="1" dirty="0" smtClean="0">
                <a:solidFill>
                  <a:srgbClr val="FF0000"/>
                </a:solidFill>
              </a:rPr>
              <a:t>العينان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486400"/>
            <a:ext cx="1066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400" b="1" dirty="0" smtClean="0">
                <a:solidFill>
                  <a:srgbClr val="FF0000"/>
                </a:solidFill>
              </a:rPr>
              <a:t>الرأس</a:t>
            </a:r>
          </a:p>
          <a:p>
            <a:pPr algn="ctr" rtl="1"/>
            <a:r>
              <a:rPr lang="ar-EG" sz="2400" b="1" dirty="0" smtClean="0">
                <a:solidFill>
                  <a:srgbClr val="FF0000"/>
                </a:solidFill>
              </a:rPr>
              <a:t>البطن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094744"/>
            <a:ext cx="16764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400" b="1" dirty="0" smtClean="0">
                <a:solidFill>
                  <a:srgbClr val="FF0000"/>
                </a:solidFill>
              </a:rPr>
              <a:t>حفظ الجوارح والحواس من الوقوع في المعاصي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822680"/>
            <a:ext cx="1752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000" b="1" dirty="0" smtClean="0">
                <a:solidFill>
                  <a:srgbClr val="FF0000"/>
                </a:solidFill>
              </a:rPr>
              <a:t>بيان فضل البكاء من خشية الله والحراسة في سبيل الله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490</Words>
  <Application>Microsoft Office PowerPoint</Application>
  <PresentationFormat>On-screen Show (4:3)</PresentationFormat>
  <Paragraphs>267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</dc:creator>
  <cp:lastModifiedBy>mohamed</cp:lastModifiedBy>
  <cp:revision>39</cp:revision>
  <dcterms:created xsi:type="dcterms:W3CDTF">2006-08-16T00:00:00Z</dcterms:created>
  <dcterms:modified xsi:type="dcterms:W3CDTF">2017-11-10T17:51:07Z</dcterms:modified>
</cp:coreProperties>
</file>