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7" r:id="rId2"/>
    <p:sldId id="268" r:id="rId3"/>
    <p:sldId id="269" r:id="rId4"/>
    <p:sldId id="270" r:id="rId5"/>
    <p:sldId id="257" r:id="rId6"/>
    <p:sldId id="263" r:id="rId7"/>
    <p:sldId id="265" r:id="rId8"/>
  </p:sldIdLst>
  <p:sldSz cx="9144000" cy="6858000" type="screen4x3"/>
  <p:notesSz cx="6889750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AB38D1AF-C6B3-4B78-9E09-0C823FA4F167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10150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760397"/>
            <a:ext cx="5511800" cy="4509850"/>
          </a:xfrm>
          <a:prstGeom prst="rect">
            <a:avLst/>
          </a:prstGeom>
        </p:spPr>
        <p:txBody>
          <a:bodyPr vert="horz" lIns="96634" tIns="48317" rIns="96634" bIns="4831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4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519054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A73142F0-AFCA-4CFC-B0B6-730035353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28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142F0-AFCA-4CFC-B0B6-73003535304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77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142F0-AFCA-4CFC-B0B6-73003535304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58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142F0-AFCA-4CFC-B0B6-73003535304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70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142F0-AFCA-4CFC-B0B6-73003535304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98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142F0-AFCA-4CFC-B0B6-7300353530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47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142F0-AFCA-4CFC-B0B6-7300353530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68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142F0-AFCA-4CFC-B0B6-7300353530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40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03AF4-154A-4C40-934D-B0D2CDEB9000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2EB4-9E05-A944-9B1A-3B21E98D8C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00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03AF4-154A-4C40-934D-B0D2CDEB9000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2EB4-9E05-A944-9B1A-3B21E98D8C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29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03AF4-154A-4C40-934D-B0D2CDEB9000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2EB4-9E05-A944-9B1A-3B21E98D8C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72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03AF4-154A-4C40-934D-B0D2CDEB9000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2EB4-9E05-A944-9B1A-3B21E98D8C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39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03AF4-154A-4C40-934D-B0D2CDEB9000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2EB4-9E05-A944-9B1A-3B21E98D8C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92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03AF4-154A-4C40-934D-B0D2CDEB9000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2EB4-9E05-A944-9B1A-3B21E98D8C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12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03AF4-154A-4C40-934D-B0D2CDEB9000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2EB4-9E05-A944-9B1A-3B21E98D8C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05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03AF4-154A-4C40-934D-B0D2CDEB9000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2EB4-9E05-A944-9B1A-3B21E98D8C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8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03AF4-154A-4C40-934D-B0D2CDEB9000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2EB4-9E05-A944-9B1A-3B21E98D8C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1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03AF4-154A-4C40-934D-B0D2CDEB9000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2EB4-9E05-A944-9B1A-3B21E98D8C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01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03AF4-154A-4C40-934D-B0D2CDEB9000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72EB4-9E05-A944-9B1A-3B21E98D8C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5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03AF4-154A-4C40-934D-B0D2CDEB9000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72EB4-9E05-A944-9B1A-3B21E98D8C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0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hyperlink" Target="https://www.google.ae/url?sa=i&amp;source=images&amp;cd=&amp;ved=2ahUKEwj7qqWTmaPbAhVC0xQKHUaDDkQQjRx6BAgBEAU&amp;url=http://www.clipartpanda.com/clipart_images/tree-clipart-image-clipart-5861209&amp;psig=AOvVaw18oiCJ7PLgxtcRqKmVKD88&amp;ust=1527417847683522" TargetMode="External"/><Relationship Id="rId18" Type="http://schemas.openxmlformats.org/officeDocument/2006/relationships/hyperlink" Target="https://www.google.ae/url?sa=i&amp;source=images&amp;cd=&amp;cad=rja&amp;uact=8&amp;ved=2ahUKEwjtqLymmqPbAhVH1hQKHTZtD6IQjRx6BAgBEAU&amp;url=http://www.clipartpanda.com/clipart_images/door-clipart-black-and-white-58973106&amp;psig=AOvVaw1Ovn9cbLu6C0qITxAJ-ZGR&amp;ust=1527418181677266" TargetMode="External"/><Relationship Id="rId26" Type="http://schemas.openxmlformats.org/officeDocument/2006/relationships/image" Target="../media/image16.png"/><Relationship Id="rId3" Type="http://schemas.openxmlformats.org/officeDocument/2006/relationships/hyperlink" Target="https://www.google.ae/url?sa=i&amp;source=images&amp;cd=&amp;cad=rja&amp;uact=8&amp;ved=2ahUKEwjdioyUl6PbAhWJWhQKHXTRDPUQjRx6BAgBEAU&amp;url=https://www.mycutegraphics.com/graphics/bird-images.html&amp;psig=AOvVaw2QnWXcExUVzcMqWp6W0UZZ&amp;ust=1527417339261983" TargetMode="External"/><Relationship Id="rId21" Type="http://schemas.openxmlformats.org/officeDocument/2006/relationships/image" Target="../media/image13.jpeg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20" Type="http://schemas.openxmlformats.org/officeDocument/2006/relationships/hyperlink" Target="https://www.google.ae/url?sa=i&amp;source=images&amp;cd=&amp;cad=rja&amp;uact=8&amp;ved=2ahUKEwiv4OHQmqPbAhWM1RQKHWMbD_EQjRx6BAgBEAU&amp;url=http://clipartix.com/window-clipart-image-23233/&amp;psig=AOvVaw00_8hdLXAh0MoSgIpk7B5h&amp;ust=1527418260052958" TargetMode="External"/><Relationship Id="rId29" Type="http://schemas.openxmlformats.org/officeDocument/2006/relationships/hyperlink" Target="https://www.google.ae/url?sa=i&amp;source=images&amp;cd=&amp;cad=rja&amp;uact=8&amp;ved=2ahUKEwiEpsiVnaPbAhXEbRQKHcUgCBoQjRx6BAgBEAU&amp;url=http://elitehouseplans.com/3beds.html&amp;psig=AOvVaw2FX1VClLMRXZ5M7LvMF1Sq&amp;ust=1527418876176493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24" Type="http://schemas.openxmlformats.org/officeDocument/2006/relationships/hyperlink" Target="https://www.google.ae/url?sa=i&amp;source=images&amp;cd=&amp;cad=rja&amp;uact=8&amp;ved=2ahUKEwiFiYS6nKPbAhUI1hQKHXyuA1cQjRx6BAgBEAU&amp;url=http://www.clipartpanda.com/categories/bed-clip-art-free&amp;psig=AOvVaw03gNx351Hw3aD5hS4U6y4l&amp;ust=1527418759733064" TargetMode="External"/><Relationship Id="rId5" Type="http://schemas.openxmlformats.org/officeDocument/2006/relationships/hyperlink" Target="https://www.google.ae/url?sa=i&amp;source=images&amp;cd=&amp;cad=rja&amp;uact=8&amp;ved=2ahUKEwig4IDKl6PbAhVGXRQKHZBBB-4QjRx6BAgBEAU&amp;url=http://worldartsme.com/free-bee-clipart.html&amp;psig=AOvVaw3tgf7FYG3Dye5ozZmialY_&amp;ust=1527417430029086" TargetMode="External"/><Relationship Id="rId15" Type="http://schemas.openxmlformats.org/officeDocument/2006/relationships/image" Target="../media/image9.png"/><Relationship Id="rId23" Type="http://schemas.openxmlformats.org/officeDocument/2006/relationships/image" Target="../media/image14.gif"/><Relationship Id="rId28" Type="http://schemas.openxmlformats.org/officeDocument/2006/relationships/image" Target="../media/image18.png"/><Relationship Id="rId10" Type="http://schemas.openxmlformats.org/officeDocument/2006/relationships/image" Target="../media/image5.png"/><Relationship Id="rId19" Type="http://schemas.openxmlformats.org/officeDocument/2006/relationships/image" Target="../media/image12.jpeg"/><Relationship Id="rId4" Type="http://schemas.openxmlformats.org/officeDocument/2006/relationships/image" Target="../media/image1.png"/><Relationship Id="rId9" Type="http://schemas.openxmlformats.org/officeDocument/2006/relationships/hyperlink" Target="https://www.google.ae/url?sa=i&amp;source=images&amp;cd=&amp;cad=rja&amp;uact=8&amp;ved=2ahUKEwiX8LacmKPbAhWBuRQKHXpPDuYQjRx6BAgBEAU&amp;url=http://www.abeka.com/abekaonline/MediaDescription.aspx?id=0000251844&amp;psig=AOvVaw02ypLh7QrhbeC-JWqj4EjB&amp;ust=1527417574883062" TargetMode="External"/><Relationship Id="rId14" Type="http://schemas.openxmlformats.org/officeDocument/2006/relationships/image" Target="../media/image8.jpeg"/><Relationship Id="rId22" Type="http://schemas.openxmlformats.org/officeDocument/2006/relationships/hyperlink" Target="https://www.google.ae/url?sa=i&amp;source=images&amp;cd=&amp;cad=rja&amp;uact=8&amp;ved=2ahUKEwjelc3_m6PbAhUCXBQKHXvFAm4QjRx6BAgBEAU&amp;url=http://www.clipsahoy.com/webgraphics2/as3311.htm&amp;psig=AOvVaw3O8Tm13OYQtE3UF2nqnmlD&amp;ust=1527418636940373" TargetMode="External"/><Relationship Id="rId27" Type="http://schemas.openxmlformats.org/officeDocument/2006/relationships/image" Target="../media/image17.png"/><Relationship Id="rId30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4.png"/><Relationship Id="rId18" Type="http://schemas.openxmlformats.org/officeDocument/2006/relationships/hyperlink" Target="https://www.google.ae/url?sa=i&amp;source=images&amp;cd=&amp;cad=rja&amp;uact=8&amp;ved=2ahUKEwjlr4nKoaPbAhWBnxQKHXIGA2wQjRx6BAgBEAU&amp;url=https://www.istockphoto.com/illustrations/tidy-living-room&amp;psig=AOvVaw2zML2HkrvCogljIMZdV3v6&amp;ust=1527420129487284" TargetMode="External"/><Relationship Id="rId26" Type="http://schemas.openxmlformats.org/officeDocument/2006/relationships/hyperlink" Target="https://www.google.ae/url?sa=i&amp;source=images&amp;cd=&amp;cad=rja&amp;uact=8&amp;ved=2ahUKEwigxL7go6PbAhUJ7xQKHUMKCNoQjRx6BAgBEAU&amp;url=http://clipartmag.com/cool-weather-clipart&amp;psig=AOvVaw1Fj2tC5rpS8QNxrFjOfSSF&amp;ust=1527420695121431" TargetMode="External"/><Relationship Id="rId39" Type="http://schemas.openxmlformats.org/officeDocument/2006/relationships/hyperlink" Target="https://www.google.ae/url?sa=i&amp;source=images&amp;cd=&amp;cad=rja&amp;uact=8&amp;ved=2ahUKEwiosbudpqPbAhUGcRQKHZrcBUkQjRx6BAgBEAU&amp;url=https://www.canstockphoto.com/illustration/dry.html&amp;psig=AOvVaw3lvhfYiyOdNbfr9nQz9Zuu&amp;ust=1527421383684716" TargetMode="External"/><Relationship Id="rId3" Type="http://schemas.openxmlformats.org/officeDocument/2006/relationships/hyperlink" Target="https://www.google.ae/url?sa=i&amp;source=images&amp;cd=&amp;cad=rja&amp;uact=8&amp;ved=2ahUKEwiPw6O3nqPbAhVC7BQKHWI0AJMQjRx6BAgBEAU&amp;url=https://www.canstockphoto.com/illustration/wooden-table.html&amp;psig=AOvVaw0EiKZ8CyyRQ-lw_C5AFyuc&amp;ust=1527419289661326" TargetMode="External"/><Relationship Id="rId21" Type="http://schemas.openxmlformats.org/officeDocument/2006/relationships/image" Target="../media/image28.gif"/><Relationship Id="rId34" Type="http://schemas.openxmlformats.org/officeDocument/2006/relationships/image" Target="../media/image35.jpeg"/><Relationship Id="rId42" Type="http://schemas.openxmlformats.org/officeDocument/2006/relationships/image" Target="../media/image39.jpeg"/><Relationship Id="rId7" Type="http://schemas.openxmlformats.org/officeDocument/2006/relationships/hyperlink" Target="https://www.google.ae/url?sa=i&amp;source=images&amp;cd=&amp;cad=rja&amp;uact=8&amp;ved=&amp;url=http://www.worldoffurniture.co.uk/dining%20room/julian-bowen/breton-chair/julian-bowen-breton-chair%20.html&amp;psig=AOvVaw01Sqru4ajCUs78HGsTydQV&amp;ust=1527419591293565" TargetMode="External"/><Relationship Id="rId12" Type="http://schemas.openxmlformats.org/officeDocument/2006/relationships/hyperlink" Target="https://www.google.ae/url?sa=i&amp;source=images&amp;cd=&amp;cad=rja&amp;uact=8&amp;ved=2ahUKEwiQovKmoKPbAhUJuBQKHfwdBiQQjRx6BAgBEAU&amp;url=http://www.i2clipart.com/clipart-bookcase-512x512-5479&amp;psig=AOvVaw209n8CYwodEMcpbFFCmHry&amp;ust=1527419794009861" TargetMode="External"/><Relationship Id="rId17" Type="http://schemas.openxmlformats.org/officeDocument/2006/relationships/image" Target="../media/image26.jpeg"/><Relationship Id="rId25" Type="http://schemas.openxmlformats.org/officeDocument/2006/relationships/image" Target="../media/image30.jpeg"/><Relationship Id="rId33" Type="http://schemas.openxmlformats.org/officeDocument/2006/relationships/hyperlink" Target="https://www.google.ae/url?sa=i&amp;source=images&amp;cd=&amp;cad=rja&amp;uact=8&amp;ved=2ahUKEwjxkO6ApaPbAhXCuBQKHcD-ANUQjRx6BAgBEAU&amp;url=http://www.clipartpanda.com/clipart_images/moon-clipart-sticker-65765400&amp;psig=AOvVaw1T15zM1n_MYlIL-9jbOQgf&amp;ust=1527421045443128" TargetMode="External"/><Relationship Id="rId38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www.google.ae/url?sa=i&amp;source=images&amp;cd=&amp;cad=rja&amp;uact=8&amp;ved=2ahUKEwi5lIyloaPbAhWCuRQKHYD4AY8QjRx6BAgBEAU&amp;url=http://www.clipartpanda.com/categories/bathroom-clipart&amp;psig=AOvVaw0SwjqAsmINqFR3zX5vq9vJ&amp;ust=1527420049310402" TargetMode="External"/><Relationship Id="rId20" Type="http://schemas.openxmlformats.org/officeDocument/2006/relationships/hyperlink" Target="https://www.google.ae/url?sa=i&amp;source=images&amp;cd=&amp;cad=rja&amp;uact=8&amp;ved=2ahUKEwj-murzoaPbAhURsBQKHewkCPIQjRx6BAgBEAU&amp;url=http://giovanniamoroso.org/clean-kitchen-clipart-black-and-white/.html&amp;psig=AOvVaw3i8u2XgDpvRUanlfczr02K&amp;ust=1527420220879045" TargetMode="External"/><Relationship Id="rId29" Type="http://schemas.openxmlformats.org/officeDocument/2006/relationships/image" Target="../media/image32.jpeg"/><Relationship Id="rId41" Type="http://schemas.openxmlformats.org/officeDocument/2006/relationships/hyperlink" Target="https://www.google.ae/url?sa=i&amp;source=images&amp;cd=&amp;cad=rja&amp;uact=8&amp;ved=2ahUKEwjM6oO9pqPbAhVJtBQKHex0BE4QjRx6BAgBEAU&amp;url=http://lemonize.me/clip-art-wet-bird.html/clip-art-wet-bird-rainy-clipart-free-download-best-on-clipartmag-com&amp;psig=AOvVaw25oE0ccWIIwwE6dt4L7PMb&amp;ust=1527421426961417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3.jpeg"/><Relationship Id="rId24" Type="http://schemas.openxmlformats.org/officeDocument/2006/relationships/hyperlink" Target="https://www.google.ae/url?sa=i&amp;source=images&amp;cd=&amp;cad=rja&amp;uact=8&amp;ved=2ahUKEwjc7seqo6PbAhVIwxQKHZSLCxwQjRx6BAgBEAU&amp;url=https://classroomclipart.com/clipart-view/Clipart/Castles/castle-clipart-6221_jpg.htm&amp;psig=AOvVaw3Bvsyo_oKRLtYhvEE-Bk1T&amp;ust=1527420606122786" TargetMode="External"/><Relationship Id="rId32" Type="http://schemas.openxmlformats.org/officeDocument/2006/relationships/image" Target="../media/image34.jpeg"/><Relationship Id="rId37" Type="http://schemas.openxmlformats.org/officeDocument/2006/relationships/hyperlink" Target="https://www.google.ae/url?sa=i&amp;source=images&amp;cd=&amp;cad=rja&amp;uact=8&amp;ved=2ahUKEwjn8-38paPbAhWCshQKHTBWCYsQjRx6BAgBEAU&amp;url=https://vectortoons.com/product/a-boy-gets-warm-while-camping/&amp;psig=AOvVaw1JUVTgeseFudPJSULi6lFl&amp;ust=1527421312862669" TargetMode="External"/><Relationship Id="rId40" Type="http://schemas.openxmlformats.org/officeDocument/2006/relationships/image" Target="../media/image38.jpeg"/><Relationship Id="rId5" Type="http://schemas.openxmlformats.org/officeDocument/2006/relationships/hyperlink" Target="https://www.google.ae/url?sa=i&amp;source=images&amp;cd=&amp;cad=rja&amp;uact=8&amp;ved=2ahUKEwjtlcKWn6PbAhUBHRQKHTX0BBAQjRx6BAgBEAU&amp;url=http://mzayat.com/clipart/gas-cooker-clipart-appliance.html&amp;psig=AOvVaw3g98960pxk6lWCgy7Zqxx9&amp;ust=1527419418984388" TargetMode="External"/><Relationship Id="rId15" Type="http://schemas.openxmlformats.org/officeDocument/2006/relationships/image" Target="../media/image25.jpeg"/><Relationship Id="rId23" Type="http://schemas.openxmlformats.org/officeDocument/2006/relationships/image" Target="../media/image29.png"/><Relationship Id="rId28" Type="http://schemas.openxmlformats.org/officeDocument/2006/relationships/hyperlink" Target="https://www.google.ae/url?sa=i&amp;source=images&amp;cd=&amp;cad=rja&amp;uact=8&amp;ved=&amp;url=https://www.dreamstime.com/stock-illustration-cartoon-glue-stick-white-vector-illustration-image76189125&amp;psig=AOvVaw1KPHFFB_jwIYT2wWDGInH6&amp;ust=1527420805370584" TargetMode="External"/><Relationship Id="rId36" Type="http://schemas.openxmlformats.org/officeDocument/2006/relationships/image" Target="../media/image36.jpeg"/><Relationship Id="rId10" Type="http://schemas.openxmlformats.org/officeDocument/2006/relationships/hyperlink" Target="https://www.google.ae/url?sa=i&amp;source=images&amp;cd=&amp;cad=rja&amp;uact=8&amp;ved=&amp;url=https://www.canstockphoto.se/gammal-tr%C3%A4-illustration-vektor-30907255.html&amp;psig=AOvVaw3kraAXWQjtLtRAhw0dnkxc&amp;ust=1527419684284709" TargetMode="External"/><Relationship Id="rId19" Type="http://schemas.openxmlformats.org/officeDocument/2006/relationships/image" Target="../media/image27.jpeg"/><Relationship Id="rId31" Type="http://schemas.openxmlformats.org/officeDocument/2006/relationships/image" Target="../media/image33.png"/><Relationship Id="rId4" Type="http://schemas.openxmlformats.org/officeDocument/2006/relationships/image" Target="../media/image20.jpeg"/><Relationship Id="rId9" Type="http://schemas.openxmlformats.org/officeDocument/2006/relationships/hyperlink" Target="https://www.google.ae/url?sa=i&amp;source=images&amp;cd=&amp;cad=rja&amp;uact=8&amp;ved=2ahUKEwjXgZqDoKPbAhWH6xQKHbkFDiQQjRx6BAgBEAU&amp;url=https://openclipart.org/tags/cupboard&amp;psig=AOvVaw3kraAXWQjtLtRAhw0dnkxc&amp;ust=1527419684284709" TargetMode="External"/><Relationship Id="rId14" Type="http://schemas.openxmlformats.org/officeDocument/2006/relationships/hyperlink" Target="https://www.google.ae/url?sa=i&amp;source=images&amp;cd=&amp;cad=rja&amp;uact=8&amp;ved=2ahUKEwiKkbb-oKPbAhXIuxQKHaRWAo4QjRx6BAgBEAU&amp;url=https://www.sedentarybehaviourclassification.net/bedroom-clipart-tidy-aa9bfcb5b749477f.html&amp;psig=AOvVaw0-g4ZggwpyO7g-TdYnK3vC&amp;ust=1527419973199231" TargetMode="External"/><Relationship Id="rId22" Type="http://schemas.openxmlformats.org/officeDocument/2006/relationships/hyperlink" Target="https://www.google.ae/url?sa=i&amp;source=images&amp;cd=&amp;cad=rja&amp;uact=8&amp;ved=2ahUKEwjMu4__oqPbAhUCvRQKHV4ZCYIQjRx6BAgBEAU&amp;url=https://www.clker.com/clipart-king-solo.html&amp;psig=AOvVaw34Y_52n7rc7wrKTtuD8pui&amp;ust=1527420512474978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google.ae/url?sa=i&amp;source=images&amp;cd=&amp;cad=rja&amp;uact=8&amp;ved=2ahUKEwi0kd27pKPbAhVRkRQKHcDlBhkQjRx6BAgBEAU&amp;url=http://www.clipartpanda.com/clipart_images/cardboard-tube-cardboard-66265111&amp;psig=AOvVaw1Y387J-IiKwDOulI0cxCYd&amp;ust=1527420904666429" TargetMode="External"/><Relationship Id="rId35" Type="http://schemas.openxmlformats.org/officeDocument/2006/relationships/hyperlink" Target="https://www.google.ae/url?sa=i&amp;source=images&amp;cd=&amp;ved=2ahUKEwiF3pTMpaPbAhUBnhQKHXO2CrEQjRx6BAgBEAU&amp;url=http://clipartstation.com/feeling-hot-clipart-11/&amp;psig=AOvVaw0HwsuUEuFBfNk3_lWUzTXj&amp;ust=1527421206498540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hyperlink" Target="https://www.google.ae/url?sa=i&amp;source=images&amp;cd=&amp;cad=rja&amp;uact=8&amp;ved=&amp;url=http://clipartstation.com/rumput-clipart-3/&amp;psig=AOvVaw1L0GYFj2Gdo3uEgy652wBv&amp;ust=1527423860217656" TargetMode="External"/><Relationship Id="rId18" Type="http://schemas.openxmlformats.org/officeDocument/2006/relationships/image" Target="../media/image47.jpeg"/><Relationship Id="rId26" Type="http://schemas.openxmlformats.org/officeDocument/2006/relationships/hyperlink" Target="https://www.google.ae/url?sa=i&amp;source=images&amp;cd=&amp;cad=rja&amp;uact=8&amp;ved=2ahUKEwjkwqqMsaPbAhWB0RQKHey7B_YQjRx6BAgBEAU&amp;url=http://clipartstation.com/swing-clipart/&amp;psig=AOvVaw2r7eioPnkvB1vLlVH7XGyw&amp;ust=1527424302399336" TargetMode="External"/><Relationship Id="rId39" Type="http://schemas.openxmlformats.org/officeDocument/2006/relationships/image" Target="../media/image57.png"/><Relationship Id="rId3" Type="http://schemas.openxmlformats.org/officeDocument/2006/relationships/hyperlink" Target="https://www.google.ae/url?sa=i&amp;source=images&amp;cd=&amp;cad=rja&amp;uact=8&amp;ved=2ahUKEwinq57MraPbAhUCkRQKHWTBBx0QjRx6BAgBEAU&amp;url=http://clipartix.com/tall-clipart-image-54530/&amp;psig=AOvVaw0bHyX0I4TAbTGleI8MlFRf&amp;ust=1527423344689442" TargetMode="External"/><Relationship Id="rId21" Type="http://schemas.openxmlformats.org/officeDocument/2006/relationships/hyperlink" Target="https://www.google.ae/url?sa=i&amp;source=images&amp;cd=&amp;cad=rja&amp;uact=8&amp;ved=2ahUKEwj19vWksKPbAhUGchQKHRo6AbMQjRx6BAgBEAU&amp;url=https://publicdomainvectors.org/en/tag/build&amp;psig=AOvVaw1aEhB_y9tzcH-zfd75elw0&amp;ust=1527424082373682" TargetMode="External"/><Relationship Id="rId34" Type="http://schemas.openxmlformats.org/officeDocument/2006/relationships/hyperlink" Target="https://www.google.ae/url?sa=i&amp;source=images&amp;cd=&amp;cad=rja&amp;uact=8&amp;ved=2ahUKEwjFksHWsqPbAhWIwBQKHRDXAaAQjRx6BAgBEAU&amp;url=https://www.mycutegraphics.com/graphics/kids/kids-on-seesaw.html&amp;psig=AOvVaw2dMA1gCjcxDIHtUC6mUGPO&amp;ust=1527424714032339" TargetMode="External"/><Relationship Id="rId42" Type="http://schemas.openxmlformats.org/officeDocument/2006/relationships/hyperlink" Target="https://www.google.ae/url?sa=i&amp;source=images&amp;cd=&amp;cad=rja&amp;uact=8&amp;ved=2ahUKEwjLlvDps6PbAhWCuRQKHYD4AY8QjRx6BAgBEAU&amp;url=http://clipground.com/shut-clipart.html&amp;psig=AOvVaw3wUWInj4ASYJQSoj7PUCy_&amp;ust=1527425024206660" TargetMode="External"/><Relationship Id="rId7" Type="http://schemas.openxmlformats.org/officeDocument/2006/relationships/hyperlink" Target="https://www.google.ae/url?sa=i&amp;source=images&amp;cd=&amp;cad=rja&amp;uact=8&amp;ved=2ahUKEwi1zvmxrqPbAhXFuhQKHVj1AgUQjRx6BAgBEAU&amp;url=http://www.clipartguide.com/_pages/0060-0808-0514-0633.html&amp;psig=AOvVaw1QAW5x2TgkxVwwP4m49QY5&amp;ust=1527423504637144" TargetMode="External"/><Relationship Id="rId12" Type="http://schemas.openxmlformats.org/officeDocument/2006/relationships/image" Target="../media/image44.png"/><Relationship Id="rId17" Type="http://schemas.openxmlformats.org/officeDocument/2006/relationships/hyperlink" Target="https://www.google.ae/url?sa=i&amp;source=images&amp;cd=&amp;cad=rja&amp;uact=8&amp;ved=2ahUKEwjQxe_yr6PbAhXG7xQKHeM0DpYQjRx6BAgBEAU&amp;url=https://www.canstockphoto.com/illustration/rocks.html&amp;psig=AOvVaw28ClBcKyFyhC_KcN7qq5BK&amp;ust=1527423981747041" TargetMode="External"/><Relationship Id="rId25" Type="http://schemas.openxmlformats.org/officeDocument/2006/relationships/image" Target="../media/image50.jpeg"/><Relationship Id="rId33" Type="http://schemas.openxmlformats.org/officeDocument/2006/relationships/image" Target="../media/image54.jpeg"/><Relationship Id="rId38" Type="http://schemas.openxmlformats.org/officeDocument/2006/relationships/hyperlink" Target="https://www.google.ae/url?sa=i&amp;source=images&amp;cd=&amp;cad=rja&amp;uact=8&amp;ved=2ahUKEwjX9Juks6PbAhXMOhQKHTwuCqEQjRx6BAgBEAU&amp;url=http://worldartsme.com/clip-art-slip-and-fall-clipart.html&amp;psig=AOvVaw14DgMUaA46FwHT0_Ju5lRy&amp;ust=1527424886962444" TargetMode="Externa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6.jpeg"/><Relationship Id="rId20" Type="http://schemas.openxmlformats.org/officeDocument/2006/relationships/image" Target="../media/image48.gif"/><Relationship Id="rId29" Type="http://schemas.openxmlformats.org/officeDocument/2006/relationships/image" Target="../media/image52.jpeg"/><Relationship Id="rId41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hyperlink" Target="https://www.google.ae/url?sa=i&amp;source=images&amp;cd=&amp;cad=rja&amp;uact=8&amp;ved=2ahUKEwiA7-Cbr6PbAhWJbxQKHfPpBMEQjRx6BAgBEAU&amp;url=http://www.yim778.com/group/mud-clipart/&amp;psig=AOvVaw38Dv2PGu50M61fG7T0ntbY&amp;ust=1527423794838864" TargetMode="External"/><Relationship Id="rId24" Type="http://schemas.openxmlformats.org/officeDocument/2006/relationships/hyperlink" Target="https://www.google.ae/url?sa=i&amp;source=images&amp;cd=&amp;cad=rja&amp;uact=8&amp;ved=2ahUKEwipgdLhsKPbAhVG1RQKHcr3CIoQjRx6BAgBEAU&amp;url=https://www.canstockphoto.com/illustration/playground.html&amp;psig=AOvVaw3cyBpzJAJVJggYzYZvKX7T&amp;ust=1527424210513059" TargetMode="External"/><Relationship Id="rId32" Type="http://schemas.openxmlformats.org/officeDocument/2006/relationships/hyperlink" Target="https://www.google.ae/url?sa=i&amp;source=images&amp;cd=&amp;cad=rja&amp;uact=8&amp;ved=2ahUKEwii6bWqsqPbAhVBkBQKHXWsCOwQjRx6BAgBEAU&amp;url=https://algarveglobal.com/play-tunnel.html&amp;psig=AOvVaw2Yd78pZ4BnHHwbChRd34VP&amp;ust=1527424609128351" TargetMode="External"/><Relationship Id="rId37" Type="http://schemas.openxmlformats.org/officeDocument/2006/relationships/image" Target="../media/image56.png"/><Relationship Id="rId40" Type="http://schemas.openxmlformats.org/officeDocument/2006/relationships/hyperlink" Target="https://www.google.ae/url?sa=i&amp;source=images&amp;cd=&amp;cad=rja&amp;uact=8&amp;ved=2ahUKEwje3cbEs6PbAhVBXhQKHYHaAUUQjRx6BAgBEAU&amp;url=https://www.abcteach.com/documents/clip-art-basic-words-meet-bw-unlabeled-i-abcteachcom-34267&amp;psig=AOvVaw1rr6q_LMGX34XZ5puWuI3C&amp;ust=1527424950653172" TargetMode="External"/><Relationship Id="rId5" Type="http://schemas.openxmlformats.org/officeDocument/2006/relationships/hyperlink" Target="https://www.google.ae/url?sa=i&amp;source=images&amp;cd=&amp;cad=rja&amp;uact=8&amp;ved=2ahUKEwi4h53zraPbAhUIWhQKHeZXD3kQjRx6BAgBEAU&amp;url=http://clipartstation.com/mortar-clipart-5/&amp;psig=AOvVaw0-hl-biG-tz1mDktPjlcl4&amp;ust=1527423425982479" TargetMode="External"/><Relationship Id="rId15" Type="http://schemas.openxmlformats.org/officeDocument/2006/relationships/hyperlink" Target="https://www.google.ae/url?sa=i&amp;source=images&amp;cd=&amp;cad=rja&amp;uact=8&amp;ved=2ahUKEwiN6tLWr6PbAhUCnRQKHefaDbAQjRx6BAgBEAU&amp;url=https://www.123rf.com/photo_31530263_stock-vector-three-isolated-cut-cartoon-tree-trunks-over-white.html&amp;psig=AOvVaw3JElTD2rRa7jV-XZ6kQlkV&amp;ust=1527423917776702" TargetMode="External"/><Relationship Id="rId23" Type="http://schemas.openxmlformats.org/officeDocument/2006/relationships/image" Target="../media/image49.jpeg"/><Relationship Id="rId28" Type="http://schemas.openxmlformats.org/officeDocument/2006/relationships/hyperlink" Target="https://www.google.ae/url?sa=i&amp;source=images&amp;cd=&amp;cad=rja&amp;uact=8&amp;ved=2ahUKEwilurbQsaPbAhWDbRQKHVT5BHcQjRx6BAgBEAU&amp;url=http://www.clipartpanda.com/clipart_images/slide-clip-art-51660524&amp;psig=AOvVaw1BoYiY4lQRbqQs9PG37nQX&amp;ust=1527424446914994" TargetMode="External"/><Relationship Id="rId36" Type="http://schemas.openxmlformats.org/officeDocument/2006/relationships/hyperlink" Target="https://www.google.ae/url?sa=i&amp;source=images&amp;cd=&amp;cad=rja&amp;uact=8&amp;ved=2ahUKEwipyIiAs6PbAhVFuRQKHQtWAbsQjRx6BAgBEAU&amp;url=http://clipart-library.com/free-go-cliparts.html&amp;psig=AOvVaw0L1fSbeGFcyiTCb5FsqYTk&amp;ust=1527424808591730" TargetMode="External"/><Relationship Id="rId10" Type="http://schemas.openxmlformats.org/officeDocument/2006/relationships/image" Target="../media/image43.jpeg"/><Relationship Id="rId19" Type="http://schemas.openxmlformats.org/officeDocument/2006/relationships/hyperlink" Target="https://www.google.ae/url?sa=i&amp;source=images&amp;cd=&amp;cad=rja&amp;uact=8&amp;ved=2ahUKEwiq57qIsKPbAhVEtRQKHbKyCgoQjRx6BAgBEAU&amp;url=http://www.clipartpanda.com/categories/mountain-clip-art-free-download&amp;psig=AOvVaw04hlIOxq79R2n1zVG8Cvn_&amp;ust=1527424026447917" TargetMode="External"/><Relationship Id="rId31" Type="http://schemas.openxmlformats.org/officeDocument/2006/relationships/image" Target="../media/image53.png"/><Relationship Id="rId4" Type="http://schemas.openxmlformats.org/officeDocument/2006/relationships/image" Target="../media/image40.png"/><Relationship Id="rId9" Type="http://schemas.openxmlformats.org/officeDocument/2006/relationships/hyperlink" Target="https://www.google.ae/url?sa=i&amp;source=images&amp;cd=&amp;cad=rja&amp;uact=8&amp;ved=2ahUKEwiy167lrqPbAhWHaxQKHQJxAXYQjRx6BAgBEAU&amp;url=https://es.clipartlogo.com/image/vector-glass-cracked-material_390891.html&amp;psig=AOvVaw1fur2HEol89OMBGCs8DElX&amp;ust=1527423685280347" TargetMode="External"/><Relationship Id="rId14" Type="http://schemas.openxmlformats.org/officeDocument/2006/relationships/image" Target="../media/image45.png"/><Relationship Id="rId22" Type="http://schemas.openxmlformats.org/officeDocument/2006/relationships/hyperlink" Target="https://de.123rf.com/photo_46607658_junge-l%C3%A4chelnde-hausbauer-in-bauarbeiterhelm-geb%C3%A4ude-und-montage-neues-dach-wohnung-stil-cartoon-vektor-.html" TargetMode="External"/><Relationship Id="rId27" Type="http://schemas.openxmlformats.org/officeDocument/2006/relationships/image" Target="../media/image51.jpeg"/><Relationship Id="rId30" Type="http://schemas.openxmlformats.org/officeDocument/2006/relationships/hyperlink" Target="https://www.google.ae/url?sa=i&amp;source=images&amp;cd=&amp;cad=rja&amp;uact=8&amp;ved=2ahUKEwiN7oTxsaPbAhVDkRQKHTzkCtYQjRx6BAgBEAU&amp;url=https://www.clker.com/clipart-ladder-of-growth-2.html&amp;psig=AOvVaw3IxIwrWp4NYwVGQkhBC_QG&amp;ust=1527424514638895" TargetMode="External"/><Relationship Id="rId35" Type="http://schemas.openxmlformats.org/officeDocument/2006/relationships/image" Target="../media/image55.png"/><Relationship Id="rId43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hyperlink" Target="https://www.google.ae/url?sa=i&amp;source=images&amp;cd=&amp;cad=rja&amp;uact=8&amp;ved=2ahUKEwii2fiwtqPbAhWDbxQKHYDyBXQQjRx6BAgBEAU&amp;url=http://clipart-library.com/toy-drive-cliparts.html&amp;psig=AOvVaw3ydLjat7roMBbIWGu0M2A5&amp;ust=1527425709768405" TargetMode="External"/><Relationship Id="rId18" Type="http://schemas.openxmlformats.org/officeDocument/2006/relationships/image" Target="../media/image67.png"/><Relationship Id="rId26" Type="http://schemas.openxmlformats.org/officeDocument/2006/relationships/image" Target="../media/image72.jpeg"/><Relationship Id="rId39" Type="http://schemas.openxmlformats.org/officeDocument/2006/relationships/image" Target="../media/image78.jpeg"/><Relationship Id="rId3" Type="http://schemas.openxmlformats.org/officeDocument/2006/relationships/hyperlink" Target="https://www.google.ae/url?sa=i&amp;source=images&amp;cd=&amp;cad=rja&amp;uact=8&amp;ved=2ahUKEwjq69aetKPbAhXGPRQKHYwxC1sQjRx6BAgBEAU&amp;url=http://www.i2clipart.com/clipart-cartoon-robot-1cd8&amp;psig=AOvVaw0mBZb7ghPNM3jkM0ZOSDDq&amp;ust=1527425147813490" TargetMode="External"/><Relationship Id="rId21" Type="http://schemas.openxmlformats.org/officeDocument/2006/relationships/hyperlink" Target="https://www.google.ae/url?sa=i&amp;source=images&amp;cd=&amp;cad=rja&amp;uact=8&amp;ved=2ahUKEwjjhdWjuaPbAhXHUBQKHa1SBYUQjRx6BAgBEAU&amp;url=http://clipartstation.com/take-a-bath-clipart-black-and-white-8/&amp;psig=AOvVaw1rmHHA5kbV73ysntylXM6K&amp;ust=1527426497741979" TargetMode="External"/><Relationship Id="rId34" Type="http://schemas.openxmlformats.org/officeDocument/2006/relationships/hyperlink" Target="https://www.google.ae/url?sa=i&amp;source=images&amp;cd=&amp;cad=rja&amp;uact=8&amp;ved=2ahUKEwivrdnzuqPbAhVJRhQKHTxtBKwQjRx6BAgBEAU&amp;url=http://www.clipartpanda.com/categories/tooth-clip-art-free&amp;psig=AOvVaw13iXVDmy2yJZzPhjNSvQ52&amp;ust=1527426936142082" TargetMode="External"/><Relationship Id="rId7" Type="http://schemas.openxmlformats.org/officeDocument/2006/relationships/hyperlink" Target="https://www.google.ae/url?sa=i&amp;source=images&amp;cd=&amp;cad=rja&amp;uact=8&amp;ved=2ahUKEwjbtL3HtaPbAhUGUBQKHaRQCy8QjRx6BAgBEAU&amp;url=https://www.picgifs.com/clip-art/washing-up&amp;psig=AOvVaw1GNB44qBLxAui_u_Bx_4vD&amp;ust=1527425500982780" TargetMode="External"/><Relationship Id="rId12" Type="http://schemas.openxmlformats.org/officeDocument/2006/relationships/image" Target="../media/image64.jpeg"/><Relationship Id="rId17" Type="http://schemas.openxmlformats.org/officeDocument/2006/relationships/hyperlink" Target="https://www.google.ae/url?sa=i&amp;source=images&amp;cd=&amp;cad=rja&amp;uact=8&amp;ved=2ahUKEwi23tz7tqPbAhWBzRQKHcRGCTEQjRx6BAgBEAU&amp;url=http://classicviralvideos.com/best-light-switch-off-clipart/13309/&amp;psig=AOvVaw2PjvdIWzvlAX6XLwBIZz1Y&amp;ust=1527425844290121" TargetMode="External"/><Relationship Id="rId25" Type="http://schemas.openxmlformats.org/officeDocument/2006/relationships/image" Target="../media/image71.jpeg"/><Relationship Id="rId33" Type="http://schemas.openxmlformats.org/officeDocument/2006/relationships/image" Target="../media/image75.jpeg"/><Relationship Id="rId38" Type="http://schemas.openxmlformats.org/officeDocument/2006/relationships/hyperlink" Target="https://www.google.ae/url?sa=i&amp;source=images&amp;cd=&amp;cad=rja&amp;uact=8&amp;ved=2ahUKEwiPv8b3vKPbAhUCUhQKHRJvAPQQjRx6BAgBEAU&amp;url=https://www.canstockphoto.com/illustration/branch.html&amp;psig=AOvVaw3754c2Saa8EB0t_m92PH0h&amp;ust=1527427478152299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6.png"/><Relationship Id="rId20" Type="http://schemas.openxmlformats.org/officeDocument/2006/relationships/image" Target="../media/image68.jpeg"/><Relationship Id="rId29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11" Type="http://schemas.openxmlformats.org/officeDocument/2006/relationships/hyperlink" Target="https://www.google.ae/url?sa=i&amp;source=images&amp;cd=&amp;cad=rja&amp;uact=8&amp;ved=2ahUKEwj71dKLtqPbAhVCxRQKHVpLCTsQjRx6BAgBEAU&amp;url=https://www.canstockphoto.co.uk/electric-plug-black-silhouette-46412159.html&amp;psig=AOvVaw1bH5mPrxMBzPTdglAVBt6C&amp;ust=1527425623292450" TargetMode="External"/><Relationship Id="rId24" Type="http://schemas.openxmlformats.org/officeDocument/2006/relationships/image" Target="../media/image70.gif"/><Relationship Id="rId32" Type="http://schemas.openxmlformats.org/officeDocument/2006/relationships/image" Target="../media/image74.jpeg"/><Relationship Id="rId37" Type="http://schemas.openxmlformats.org/officeDocument/2006/relationships/image" Target="../media/image77.jpeg"/><Relationship Id="rId5" Type="http://schemas.openxmlformats.org/officeDocument/2006/relationships/hyperlink" Target="https://www.google.ae/url?sa=i&amp;source=images&amp;cd=&amp;cad=rja&amp;uact=8&amp;ved=2ahUKEwjb_42dtaPbAhWDzRQKHWzKBDsQjRx6BAgBEAU&amp;url=https://pixelmaids.com/design/clipart-of-a-happy-mother-cook-or-housewife-stirring-stew-on-a-stove-by-bnp-design-studio-102&amp;psig=AOvVaw0fs8R7BWH4wipAFFaRZa0s&amp;ust=1527425408849308" TargetMode="External"/><Relationship Id="rId15" Type="http://schemas.openxmlformats.org/officeDocument/2006/relationships/hyperlink" Target="https://www.google.ae/url?sa=i&amp;source=images&amp;cd=&amp;cad=rja&amp;uact=8&amp;ved=2ahUKEwi86JLWtqPbAhUDVxQKHUgDAd8QjRx6BAgBEAU&amp;url=http://www.clipartpanda.com/clipart_images/gasoline-pump-clip-art-gas-53815326&amp;psig=AOvVaw1wv2cWWBpGBiVfHD7VQQ6_&amp;ust=1527425796259870" TargetMode="External"/><Relationship Id="rId23" Type="http://schemas.openxmlformats.org/officeDocument/2006/relationships/hyperlink" Target="https://www.google.ae/url?sa=i&amp;source=images&amp;cd=&amp;cad=rja&amp;uact=8&amp;ved=2ahUKEwic56XFuaPbAhXGtBQKHd8LC9UQjRx6BAgBEAU&amp;url=http://clipartstation.com/take-a-shower-clipart/&amp;psig=AOvVaw18ONZ_74dv-dTvTtrvFL09&amp;ust=1527426564017182" TargetMode="External"/><Relationship Id="rId28" Type="http://schemas.openxmlformats.org/officeDocument/2006/relationships/hyperlink" Target="https://www.google.ae/url?sa=i&amp;source=images&amp;cd=&amp;cad=rja&amp;uact=8&amp;ved=2ahUKEwjjx4qjuqPbAhWB1RQKHaSaBZwQjRx6BAgBEAU&amp;url=https://pngtree.com/freepng/wolf_2694963.html&amp;psig=AOvVaw3V8DKFG_v7EZ-l9FIPkzBh&amp;ust=1527426695944887" TargetMode="External"/><Relationship Id="rId36" Type="http://schemas.openxmlformats.org/officeDocument/2006/relationships/hyperlink" Target="https://www.google.ae/url?sa=i&amp;source=images&amp;cd=&amp;cad=rja&amp;uact=8&amp;ved=2ahUKEwiT15mFu6PbAhXCOhQKHbf9CHYQjRx6BAgBEAU&amp;url=http://www.clipartstock.net/baby-clip-art/&amp;psig=AOvVaw16j4YiryH5QvJilNgE3Yix&amp;ust=1527426973449187" TargetMode="External"/><Relationship Id="rId10" Type="http://schemas.openxmlformats.org/officeDocument/2006/relationships/image" Target="../media/image63.jpeg"/><Relationship Id="rId19" Type="http://schemas.openxmlformats.org/officeDocument/2006/relationships/hyperlink" Target="https://www.google.ae/url?sa=i&amp;source=images&amp;cd=&amp;cad=rja&amp;uact=8&amp;ved=2ahUKEwiCuvPZt6PbAhVFOBQKHbWyD-8QjRx6BAgBEAU&amp;url=https://classroomclipart.com/clipart-view/Clipart/Dental/girl-brushing-teeth-clipart-1030_jpg.htm&amp;psig=AOvVaw2A5biMV7jn1Pwj3nTrVEBW&amp;ust=1527425965642844" TargetMode="External"/><Relationship Id="rId31" Type="http://schemas.openxmlformats.org/officeDocument/2006/relationships/hyperlink" Target="https://www.google.ae/url?sa=i&amp;source=images&amp;cd=&amp;cad=rja&amp;uact=8&amp;ved=2ahUKEwi_hN7EuqPbAhUBPhQKHRQLAxIQjRx6BAgBEAU&amp;url=https://classroomclipart.com/clipart/Clipart/Animals/Fox_Clipart.htm&amp;psig=AOvVaw3MMJPqT81-45alNffIPPo8&amp;ust=1527426822134976" TargetMode="External"/><Relationship Id="rId4" Type="http://schemas.openxmlformats.org/officeDocument/2006/relationships/image" Target="../media/image60.png"/><Relationship Id="rId9" Type="http://schemas.openxmlformats.org/officeDocument/2006/relationships/hyperlink" Target="https://www.google.ae/url?sa=i&amp;source=images&amp;cd=&amp;cad=rja&amp;uact=8&amp;ved=2ahUKEwiMuefftaPbAhVIbRQKHQnfCbUQjRx6BAgBEAU&amp;url=http://clipartstation.com/tidy-up-clipart-9/&amp;psig=AOvVaw27VhkRbp2Nf3y3zPCM1Xuo&amp;ust=1527425548242178" TargetMode="External"/><Relationship Id="rId14" Type="http://schemas.openxmlformats.org/officeDocument/2006/relationships/image" Target="../media/image65.jpeg"/><Relationship Id="rId22" Type="http://schemas.openxmlformats.org/officeDocument/2006/relationships/image" Target="../media/image69.jpeg"/><Relationship Id="rId27" Type="http://schemas.openxmlformats.org/officeDocument/2006/relationships/hyperlink" Target="https://www.google.ae/url?sa=i&amp;source=images&amp;cd=&amp;cad=rja&amp;uact=8&amp;ved=2ahUKEwi3luGCuqPbAhWC6xQKHWesCYwQjRx6BAgBEAU&amp;url=http://www.clker.com/clipart-wolf-6.html&amp;psig=AOvVaw3V8DKFG_v7EZ-l9FIPkzBh&amp;ust=1527426695944887" TargetMode="External"/><Relationship Id="rId30" Type="http://schemas.openxmlformats.org/officeDocument/2006/relationships/hyperlink" Target="https://www.google.ae/url?sa=i&amp;source=images&amp;cd=&amp;cad=rja&amp;uact=8&amp;ved=2ahUKEwia5ty9uqPbAhVHNxQKHZjwCw0QjRx6BAgBEAU&amp;url=http://www.clipartpanda.com/clipart_images/19-fox-clipart-2599908&amp;psig=AOvVaw3MMJPqT81-45alNffIPPo8&amp;ust=1527426822134976" TargetMode="External"/><Relationship Id="rId35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jpeg"/><Relationship Id="rId18" Type="http://schemas.openxmlformats.org/officeDocument/2006/relationships/image" Target="../media/image93.jpeg"/><Relationship Id="rId3" Type="http://schemas.openxmlformats.org/officeDocument/2006/relationships/image" Target="../media/image79.png"/><Relationship Id="rId21" Type="http://schemas.openxmlformats.org/officeDocument/2006/relationships/image" Target="../media/image96.jpeg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17" Type="http://schemas.openxmlformats.org/officeDocument/2006/relationships/hyperlink" Target="https://www.google.ae/url?sa=i&amp;source=images&amp;cd=&amp;cad=rja&amp;uact=8&amp;ved=2ahUKEwiVzKqi76DbAhVBcRQKHX_rAOMQjRx6BAgBEAU&amp;url=http://clipartstation.com/cafe-clipart-8/&amp;psig=AOvVaw34PLjQSkjAUhlvy8ar-7Zo&amp;ust=1527337913396790" TargetMode="Externa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2.png"/><Relationship Id="rId20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5" Type="http://schemas.openxmlformats.org/officeDocument/2006/relationships/image" Target="../media/image91.jpeg"/><Relationship Id="rId23" Type="http://schemas.openxmlformats.org/officeDocument/2006/relationships/image" Target="../media/image98.png"/><Relationship Id="rId10" Type="http://schemas.openxmlformats.org/officeDocument/2006/relationships/image" Target="../media/image86.jpeg"/><Relationship Id="rId19" Type="http://schemas.openxmlformats.org/officeDocument/2006/relationships/image" Target="../media/image94.jpeg"/><Relationship Id="rId4" Type="http://schemas.openxmlformats.org/officeDocument/2006/relationships/image" Target="../media/image80.png"/><Relationship Id="rId9" Type="http://schemas.openxmlformats.org/officeDocument/2006/relationships/image" Target="../media/image85.jpeg"/><Relationship Id="rId14" Type="http://schemas.openxmlformats.org/officeDocument/2006/relationships/image" Target="../media/image90.png"/><Relationship Id="rId22" Type="http://schemas.openxmlformats.org/officeDocument/2006/relationships/image" Target="../media/image9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jpeg"/><Relationship Id="rId18" Type="http://schemas.openxmlformats.org/officeDocument/2006/relationships/image" Target="../media/image114.png"/><Relationship Id="rId3" Type="http://schemas.openxmlformats.org/officeDocument/2006/relationships/image" Target="../media/image99.png"/><Relationship Id="rId21" Type="http://schemas.openxmlformats.org/officeDocument/2006/relationships/hyperlink" Target="https://www.google.ae/url?sa=i&amp;source=images&amp;cd=&amp;cad=rja&amp;uact=8&amp;ved=2ahUKEwiHpcu07aLbAhVEsxQKHXnPAvoQjRx6BAgBEAU&amp;url=http://www.clipartpanda.com/clipart_images/lemon-clipart-3671411&amp;psig=AOvVaw3lXTH95G0oGbsQkaY2JGGp&amp;ust=1527406133980737" TargetMode="External"/><Relationship Id="rId7" Type="http://schemas.openxmlformats.org/officeDocument/2006/relationships/image" Target="../media/image103.png"/><Relationship Id="rId12" Type="http://schemas.openxmlformats.org/officeDocument/2006/relationships/image" Target="../media/image108.gif"/><Relationship Id="rId17" Type="http://schemas.openxmlformats.org/officeDocument/2006/relationships/image" Target="../media/image113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2.jpe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11" Type="http://schemas.openxmlformats.org/officeDocument/2006/relationships/image" Target="../media/image107.png"/><Relationship Id="rId24" Type="http://schemas.openxmlformats.org/officeDocument/2006/relationships/image" Target="../media/image48.gif"/><Relationship Id="rId5" Type="http://schemas.openxmlformats.org/officeDocument/2006/relationships/image" Target="../media/image101.jpeg"/><Relationship Id="rId15" Type="http://schemas.openxmlformats.org/officeDocument/2006/relationships/image" Target="../media/image111.jpeg"/><Relationship Id="rId23" Type="http://schemas.openxmlformats.org/officeDocument/2006/relationships/image" Target="../media/image117.jpeg"/><Relationship Id="rId10" Type="http://schemas.openxmlformats.org/officeDocument/2006/relationships/image" Target="../media/image106.png"/><Relationship Id="rId19" Type="http://schemas.openxmlformats.org/officeDocument/2006/relationships/hyperlink" Target="https://www.google.ae/url?sa=i&amp;source=images&amp;cd=&amp;cad=rja&amp;uact=8&amp;ved=2ahUKEwj-ttr07KLbAhXJPhQKHeRZCC4QjRx6BAgBEAU&amp;url=http://www.clipartpanda.com/clipart_images/mouse-with-cheese-clipart-35782102&amp;psig=AOvVaw2fvOPhMidNgJZCVBBgZFH0&amp;ust=1527405997957716" TargetMode="External"/><Relationship Id="rId4" Type="http://schemas.openxmlformats.org/officeDocument/2006/relationships/image" Target="../media/image100.png"/><Relationship Id="rId9" Type="http://schemas.openxmlformats.org/officeDocument/2006/relationships/image" Target="../media/image105.jpeg"/><Relationship Id="rId14" Type="http://schemas.openxmlformats.org/officeDocument/2006/relationships/image" Target="../media/image110.png"/><Relationship Id="rId22" Type="http://schemas.openxmlformats.org/officeDocument/2006/relationships/image" Target="../media/image1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18" Type="http://schemas.openxmlformats.org/officeDocument/2006/relationships/image" Target="../media/image131.jpeg"/><Relationship Id="rId3" Type="http://schemas.openxmlformats.org/officeDocument/2006/relationships/image" Target="../media/image118.jpeg"/><Relationship Id="rId21" Type="http://schemas.openxmlformats.org/officeDocument/2006/relationships/image" Target="../media/image133.jpeg"/><Relationship Id="rId7" Type="http://schemas.openxmlformats.org/officeDocument/2006/relationships/image" Target="../media/image122.png"/><Relationship Id="rId12" Type="http://schemas.openxmlformats.org/officeDocument/2006/relationships/image" Target="../media/image127.jpeg"/><Relationship Id="rId17" Type="http://schemas.openxmlformats.org/officeDocument/2006/relationships/hyperlink" Target="https://www.google.ae/url?sa=i&amp;source=images&amp;cd=&amp;cad=rja&amp;uact=8&amp;ved=2ahUKEwiz8_SO-KLbAhWHSBQKHTz2DJYQjRx6BAgBEAU&amp;url=http://www.clipartpanda.com/clipart_images/heart-healthy-eating-48396735&amp;psig=AOvVaw0zZoHqIasKpb9aTeyyXVpJ&amp;ust=1527408997260472" TargetMode="Externa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30.jpeg"/><Relationship Id="rId20" Type="http://schemas.openxmlformats.org/officeDocument/2006/relationships/image" Target="../media/image1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11" Type="http://schemas.openxmlformats.org/officeDocument/2006/relationships/image" Target="../media/image126.jpeg"/><Relationship Id="rId5" Type="http://schemas.openxmlformats.org/officeDocument/2006/relationships/image" Target="../media/image120.png"/><Relationship Id="rId15" Type="http://schemas.openxmlformats.org/officeDocument/2006/relationships/hyperlink" Target="https://www.google.ae/url?sa=i&amp;source=images&amp;cd=&amp;cad=rja&amp;uact=8&amp;ved=2ahUKEwjhmrWi9qLbAhUHaRQKHa0rAd8QjRx6BAgBEAU&amp;url=https://www.canstockphoto.com/illustration/hot-cocoa.html&amp;psig=AOvVaw03vWqeI8EZiHKuHyQox2fg&amp;ust=1527408451267497" TargetMode="External"/><Relationship Id="rId10" Type="http://schemas.openxmlformats.org/officeDocument/2006/relationships/image" Target="../media/image125.jpeg"/><Relationship Id="rId19" Type="http://schemas.openxmlformats.org/officeDocument/2006/relationships/hyperlink" Target="https://www.google.ae/url?sa=i&amp;source=images&amp;cd=&amp;cad=rja&amp;uact=8&amp;ved=2ahUKEwir7tXV-KLbAhVCVxQKHd7oBaYQjRx6BAgBEAU&amp;url=http://clipartstation.com/unhealthy-lifestyle-clipart-10/&amp;psig=AOvVaw2VY68YxFR_vMed7TMc6SoA&amp;ust=1527409148092831" TargetMode="External"/><Relationship Id="rId4" Type="http://schemas.openxmlformats.org/officeDocument/2006/relationships/image" Target="../media/image119.jpeg"/><Relationship Id="rId9" Type="http://schemas.openxmlformats.org/officeDocument/2006/relationships/image" Target="../media/image124.png"/><Relationship Id="rId14" Type="http://schemas.openxmlformats.org/officeDocument/2006/relationships/image" Target="../media/image1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/>
          <p:cNvGrpSpPr/>
          <p:nvPr/>
        </p:nvGrpSpPr>
        <p:grpSpPr>
          <a:xfrm>
            <a:off x="237183" y="839386"/>
            <a:ext cx="8840919" cy="1369161"/>
            <a:chOff x="9890" y="820222"/>
            <a:chExt cx="8979476" cy="1369161"/>
          </a:xfrm>
        </p:grpSpPr>
        <p:sp>
          <p:nvSpPr>
            <p:cNvPr id="98" name="Rectangle 97"/>
            <p:cNvSpPr/>
            <p:nvPr/>
          </p:nvSpPr>
          <p:spPr>
            <a:xfrm>
              <a:off x="21781" y="828882"/>
              <a:ext cx="1786313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1808091" y="828882"/>
              <a:ext cx="1780123" cy="1298052"/>
              <a:chOff x="7389416" y="932680"/>
              <a:chExt cx="3004427" cy="1696222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7389425" y="932680"/>
                <a:ext cx="2985559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7389416" y="2094932"/>
                <a:ext cx="3004427" cy="533970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3612417" y="820222"/>
              <a:ext cx="1750646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594339" y="1728556"/>
              <a:ext cx="1798626" cy="416681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5398441" y="828882"/>
              <a:ext cx="1774642" cy="1298052"/>
              <a:chOff x="7389420" y="932680"/>
              <a:chExt cx="2995178" cy="1696223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7389423" y="932680"/>
                <a:ext cx="2956205" cy="117564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7389420" y="2094933"/>
                <a:ext cx="2995178" cy="533970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Rectangle 83"/>
            <p:cNvSpPr/>
            <p:nvPr/>
          </p:nvSpPr>
          <p:spPr>
            <a:xfrm>
              <a:off x="7191165" y="820222"/>
              <a:ext cx="1798201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191165" y="1711457"/>
              <a:ext cx="1798201" cy="433781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9890" y="1709648"/>
              <a:ext cx="1801878" cy="47973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5" name="TextBox 224"/>
          <p:cNvSpPr txBox="1"/>
          <p:nvPr/>
        </p:nvSpPr>
        <p:spPr>
          <a:xfrm>
            <a:off x="1986832" y="1776766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bee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5751286" y="1716637"/>
            <a:ext cx="1490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hive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660971" y="1776766"/>
            <a:ext cx="880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bird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287" name="TextBox 286"/>
          <p:cNvSpPr txBox="1"/>
          <p:nvPr/>
        </p:nvSpPr>
        <p:spPr>
          <a:xfrm>
            <a:off x="3992821" y="1730621"/>
            <a:ext cx="1199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rabbit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289" name="TextBox 288"/>
          <p:cNvSpPr txBox="1"/>
          <p:nvPr/>
        </p:nvSpPr>
        <p:spPr>
          <a:xfrm>
            <a:off x="7341106" y="1730621"/>
            <a:ext cx="170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omic Sans MS"/>
                <a:cs typeface="Comic Sans MS"/>
              </a:rPr>
              <a:t>hole</a:t>
            </a:r>
            <a:endParaRPr lang="en-US" sz="2400" b="1" dirty="0">
              <a:latin typeface="Comic Sans MS"/>
              <a:cs typeface="Comic Sans MS"/>
            </a:endParaRPr>
          </a:p>
        </p:txBody>
      </p:sp>
      <p:grpSp>
        <p:nvGrpSpPr>
          <p:cNvPr id="290" name="Group 289"/>
          <p:cNvGrpSpPr/>
          <p:nvPr/>
        </p:nvGrpSpPr>
        <p:grpSpPr>
          <a:xfrm>
            <a:off x="248891" y="2198773"/>
            <a:ext cx="8840919" cy="1369161"/>
            <a:chOff x="9890" y="820222"/>
            <a:chExt cx="8979476" cy="1369161"/>
          </a:xfrm>
        </p:grpSpPr>
        <p:sp>
          <p:nvSpPr>
            <p:cNvPr id="291" name="Rectangle 290"/>
            <p:cNvSpPr/>
            <p:nvPr/>
          </p:nvSpPr>
          <p:spPr>
            <a:xfrm>
              <a:off x="9890" y="828882"/>
              <a:ext cx="1798204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2" name="Group 70"/>
            <p:cNvGrpSpPr/>
            <p:nvPr/>
          </p:nvGrpSpPr>
          <p:grpSpPr>
            <a:xfrm>
              <a:off x="1808091" y="828882"/>
              <a:ext cx="1780123" cy="1360501"/>
              <a:chOff x="7389416" y="932680"/>
              <a:chExt cx="3004427" cy="1777827"/>
            </a:xfrm>
          </p:grpSpPr>
          <p:sp>
            <p:nvSpPr>
              <p:cNvPr id="306" name="Rectangle 305"/>
              <p:cNvSpPr/>
              <p:nvPr/>
            </p:nvSpPr>
            <p:spPr>
              <a:xfrm>
                <a:off x="7389425" y="932680"/>
                <a:ext cx="3004418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7389416" y="2094931"/>
                <a:ext cx="3004427" cy="61557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4" name="Rectangle 293"/>
            <p:cNvSpPr/>
            <p:nvPr/>
          </p:nvSpPr>
          <p:spPr>
            <a:xfrm>
              <a:off x="3612417" y="820222"/>
              <a:ext cx="1774133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3594339" y="1728556"/>
              <a:ext cx="1798626" cy="460827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6" name="Group 74"/>
            <p:cNvGrpSpPr/>
            <p:nvPr/>
          </p:nvGrpSpPr>
          <p:grpSpPr>
            <a:xfrm>
              <a:off x="5398441" y="828882"/>
              <a:ext cx="1774642" cy="1360500"/>
              <a:chOff x="7389420" y="932680"/>
              <a:chExt cx="2995178" cy="1777827"/>
            </a:xfrm>
          </p:grpSpPr>
          <p:sp>
            <p:nvSpPr>
              <p:cNvPr id="302" name="Rectangle 301"/>
              <p:cNvSpPr/>
              <p:nvPr/>
            </p:nvSpPr>
            <p:spPr>
              <a:xfrm>
                <a:off x="7389423" y="932680"/>
                <a:ext cx="2956205" cy="117564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/>
              <p:cNvSpPr/>
              <p:nvPr/>
            </p:nvSpPr>
            <p:spPr>
              <a:xfrm>
                <a:off x="7389420" y="2094932"/>
                <a:ext cx="2995178" cy="61557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7" name="Rectangle 296"/>
            <p:cNvSpPr/>
            <p:nvPr/>
          </p:nvSpPr>
          <p:spPr>
            <a:xfrm>
              <a:off x="7191165" y="820222"/>
              <a:ext cx="1798201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7191165" y="1711457"/>
              <a:ext cx="1798201" cy="477926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9890" y="1709648"/>
              <a:ext cx="1801878" cy="47973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7" name="TextBox 316"/>
          <p:cNvSpPr txBox="1"/>
          <p:nvPr/>
        </p:nvSpPr>
        <p:spPr>
          <a:xfrm>
            <a:off x="660971" y="3088199"/>
            <a:ext cx="880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nest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22" name="TextBox 321"/>
          <p:cNvSpPr txBox="1"/>
          <p:nvPr/>
        </p:nvSpPr>
        <p:spPr>
          <a:xfrm>
            <a:off x="2129517" y="3167824"/>
            <a:ext cx="1203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house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23" name="TextBox 322"/>
          <p:cNvSpPr txBox="1"/>
          <p:nvPr/>
        </p:nvSpPr>
        <p:spPr>
          <a:xfrm>
            <a:off x="4211677" y="3145289"/>
            <a:ext cx="880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tree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24" name="TextBox 323"/>
          <p:cNvSpPr txBox="1"/>
          <p:nvPr/>
        </p:nvSpPr>
        <p:spPr>
          <a:xfrm>
            <a:off x="5923496" y="3145289"/>
            <a:ext cx="1317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roof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25" name="TextBox 324"/>
          <p:cNvSpPr txBox="1"/>
          <p:nvPr/>
        </p:nvSpPr>
        <p:spPr>
          <a:xfrm>
            <a:off x="7726505" y="3145289"/>
            <a:ext cx="1152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wall</a:t>
            </a:r>
            <a:endParaRPr lang="en-US" sz="2000" b="1" dirty="0">
              <a:latin typeface="Comic Sans MS"/>
              <a:cs typeface="Comic Sans MS"/>
            </a:endParaRPr>
          </a:p>
        </p:txBody>
      </p:sp>
      <p:grpSp>
        <p:nvGrpSpPr>
          <p:cNvPr id="330" name="Group 329"/>
          <p:cNvGrpSpPr/>
          <p:nvPr/>
        </p:nvGrpSpPr>
        <p:grpSpPr>
          <a:xfrm>
            <a:off x="231506" y="3720334"/>
            <a:ext cx="8840919" cy="1369161"/>
            <a:chOff x="9890" y="820222"/>
            <a:chExt cx="8979476" cy="1369161"/>
          </a:xfrm>
        </p:grpSpPr>
        <p:sp>
          <p:nvSpPr>
            <p:cNvPr id="331" name="Rectangle 330"/>
            <p:cNvSpPr/>
            <p:nvPr/>
          </p:nvSpPr>
          <p:spPr>
            <a:xfrm>
              <a:off x="9890" y="828882"/>
              <a:ext cx="1798204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2" name="Group 70"/>
            <p:cNvGrpSpPr/>
            <p:nvPr/>
          </p:nvGrpSpPr>
          <p:grpSpPr>
            <a:xfrm>
              <a:off x="1808091" y="828882"/>
              <a:ext cx="1780123" cy="1360501"/>
              <a:chOff x="7389416" y="932680"/>
              <a:chExt cx="3004427" cy="1777827"/>
            </a:xfrm>
          </p:grpSpPr>
          <p:sp>
            <p:nvSpPr>
              <p:cNvPr id="341" name="Rectangle 340"/>
              <p:cNvSpPr/>
              <p:nvPr/>
            </p:nvSpPr>
            <p:spPr>
              <a:xfrm>
                <a:off x="7389425" y="932680"/>
                <a:ext cx="3004418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Rectangle 341"/>
              <p:cNvSpPr/>
              <p:nvPr/>
            </p:nvSpPr>
            <p:spPr>
              <a:xfrm>
                <a:off x="7389416" y="2094931"/>
                <a:ext cx="3004427" cy="61557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3" name="Rectangle 332"/>
            <p:cNvSpPr/>
            <p:nvPr/>
          </p:nvSpPr>
          <p:spPr>
            <a:xfrm>
              <a:off x="3612417" y="820222"/>
              <a:ext cx="1774133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3594339" y="1728556"/>
              <a:ext cx="1798626" cy="460827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5" name="Group 74"/>
            <p:cNvGrpSpPr/>
            <p:nvPr/>
          </p:nvGrpSpPr>
          <p:grpSpPr>
            <a:xfrm>
              <a:off x="5398441" y="828882"/>
              <a:ext cx="1774642" cy="1360500"/>
              <a:chOff x="7389420" y="932680"/>
              <a:chExt cx="2995178" cy="1777827"/>
            </a:xfrm>
          </p:grpSpPr>
          <p:sp>
            <p:nvSpPr>
              <p:cNvPr id="339" name="Rectangle 338"/>
              <p:cNvSpPr/>
              <p:nvPr/>
            </p:nvSpPr>
            <p:spPr>
              <a:xfrm>
                <a:off x="7389423" y="932680"/>
                <a:ext cx="2956205" cy="117564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7389420" y="2094932"/>
                <a:ext cx="2995178" cy="61557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6" name="Rectangle 335"/>
            <p:cNvSpPr/>
            <p:nvPr/>
          </p:nvSpPr>
          <p:spPr>
            <a:xfrm>
              <a:off x="7191165" y="820222"/>
              <a:ext cx="1798201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7191165" y="1711457"/>
              <a:ext cx="1798201" cy="477926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9890" y="1709648"/>
              <a:ext cx="1801878" cy="47973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4" name="TextBox 343"/>
          <p:cNvSpPr txBox="1"/>
          <p:nvPr/>
        </p:nvSpPr>
        <p:spPr>
          <a:xfrm>
            <a:off x="248891" y="4689385"/>
            <a:ext cx="1313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stairs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45" name="TextBox 344"/>
          <p:cNvSpPr txBox="1"/>
          <p:nvPr/>
        </p:nvSpPr>
        <p:spPr>
          <a:xfrm>
            <a:off x="2022965" y="4641730"/>
            <a:ext cx="1707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omic Sans MS"/>
                <a:cs typeface="Comic Sans MS"/>
              </a:rPr>
              <a:t>door</a:t>
            </a:r>
            <a:endParaRPr lang="en-US" sz="1400" b="1" dirty="0">
              <a:latin typeface="Comic Sans MS"/>
              <a:cs typeface="Comic Sans MS"/>
            </a:endParaRPr>
          </a:p>
        </p:txBody>
      </p:sp>
      <p:sp>
        <p:nvSpPr>
          <p:cNvPr id="346" name="TextBox 345"/>
          <p:cNvSpPr txBox="1"/>
          <p:nvPr/>
        </p:nvSpPr>
        <p:spPr>
          <a:xfrm>
            <a:off x="4090310" y="4641730"/>
            <a:ext cx="1359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window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47" name="TextBox 346"/>
          <p:cNvSpPr txBox="1"/>
          <p:nvPr/>
        </p:nvSpPr>
        <p:spPr>
          <a:xfrm>
            <a:off x="7341106" y="4618419"/>
            <a:ext cx="2112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Second floor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48" name="TextBox 347"/>
          <p:cNvSpPr txBox="1"/>
          <p:nvPr/>
        </p:nvSpPr>
        <p:spPr>
          <a:xfrm>
            <a:off x="5554297" y="4641730"/>
            <a:ext cx="1687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first floor</a:t>
            </a:r>
            <a:endParaRPr lang="en-US" sz="2000" b="1" dirty="0">
              <a:latin typeface="Comic Sans MS"/>
              <a:cs typeface="Comic Sans MS"/>
            </a:endParaRPr>
          </a:p>
        </p:txBody>
      </p:sp>
      <p:grpSp>
        <p:nvGrpSpPr>
          <p:cNvPr id="352" name="Group 351"/>
          <p:cNvGrpSpPr/>
          <p:nvPr/>
        </p:nvGrpSpPr>
        <p:grpSpPr>
          <a:xfrm>
            <a:off x="202351" y="5241894"/>
            <a:ext cx="8840919" cy="1369161"/>
            <a:chOff x="9890" y="820222"/>
            <a:chExt cx="8979476" cy="1369161"/>
          </a:xfrm>
        </p:grpSpPr>
        <p:sp>
          <p:nvSpPr>
            <p:cNvPr id="353" name="Rectangle 352"/>
            <p:cNvSpPr/>
            <p:nvPr/>
          </p:nvSpPr>
          <p:spPr>
            <a:xfrm>
              <a:off x="9890" y="828882"/>
              <a:ext cx="1798204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4" name="Group 70"/>
            <p:cNvGrpSpPr/>
            <p:nvPr/>
          </p:nvGrpSpPr>
          <p:grpSpPr>
            <a:xfrm>
              <a:off x="1808091" y="828882"/>
              <a:ext cx="1780123" cy="1360501"/>
              <a:chOff x="7389416" y="932680"/>
              <a:chExt cx="3004427" cy="1777827"/>
            </a:xfrm>
          </p:grpSpPr>
          <p:sp>
            <p:nvSpPr>
              <p:cNvPr id="363" name="Rectangle 362"/>
              <p:cNvSpPr/>
              <p:nvPr/>
            </p:nvSpPr>
            <p:spPr>
              <a:xfrm>
                <a:off x="7389425" y="932680"/>
                <a:ext cx="3004418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Rectangle 363"/>
              <p:cNvSpPr/>
              <p:nvPr/>
            </p:nvSpPr>
            <p:spPr>
              <a:xfrm>
                <a:off x="7389416" y="2094931"/>
                <a:ext cx="3004427" cy="61557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5" name="Rectangle 354"/>
            <p:cNvSpPr/>
            <p:nvPr/>
          </p:nvSpPr>
          <p:spPr>
            <a:xfrm>
              <a:off x="3612417" y="820222"/>
              <a:ext cx="1774133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3594339" y="1728556"/>
              <a:ext cx="1798626" cy="460827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7" name="Group 74"/>
            <p:cNvGrpSpPr/>
            <p:nvPr/>
          </p:nvGrpSpPr>
          <p:grpSpPr>
            <a:xfrm>
              <a:off x="5398441" y="828882"/>
              <a:ext cx="1774642" cy="1360500"/>
              <a:chOff x="7389420" y="932680"/>
              <a:chExt cx="2995178" cy="1777827"/>
            </a:xfrm>
          </p:grpSpPr>
          <p:sp>
            <p:nvSpPr>
              <p:cNvPr id="361" name="Rectangle 360"/>
              <p:cNvSpPr/>
              <p:nvPr/>
            </p:nvSpPr>
            <p:spPr>
              <a:xfrm>
                <a:off x="7389423" y="932680"/>
                <a:ext cx="2956205" cy="117564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Rectangle 361"/>
              <p:cNvSpPr/>
              <p:nvPr/>
            </p:nvSpPr>
            <p:spPr>
              <a:xfrm>
                <a:off x="7389420" y="2094932"/>
                <a:ext cx="2995178" cy="61557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8" name="Rectangle 357"/>
            <p:cNvSpPr/>
            <p:nvPr/>
          </p:nvSpPr>
          <p:spPr>
            <a:xfrm>
              <a:off x="7191165" y="820222"/>
              <a:ext cx="1798201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7191165" y="1711457"/>
              <a:ext cx="1798201" cy="477926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9890" y="1709648"/>
              <a:ext cx="1801878" cy="47973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7565607" y="6207319"/>
            <a:ext cx="1506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toilet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755790" y="6207319"/>
            <a:ext cx="1313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Comic Sans MS"/>
                <a:cs typeface="Comic Sans MS"/>
              </a:rPr>
              <a:t>tv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997015" y="6207319"/>
            <a:ext cx="1798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bed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090310" y="6210945"/>
            <a:ext cx="1313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shower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48891" y="6207319"/>
            <a:ext cx="1677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sink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37184" y="215443"/>
            <a:ext cx="4733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mic Sans MS"/>
                <a:cs typeface="Comic Sans MS"/>
              </a:rPr>
              <a:t>Unit </a:t>
            </a:r>
            <a:r>
              <a:rPr lang="en-US" sz="2400" dirty="0" smtClean="0">
                <a:latin typeface="Comic Sans MS"/>
                <a:cs typeface="Comic Sans MS"/>
              </a:rPr>
              <a:t>8: All about home</a:t>
            </a:r>
            <a:endParaRPr lang="en-US" sz="2400" dirty="0">
              <a:latin typeface="Comic Sans MS"/>
              <a:cs typeface="Comic Sans MS"/>
            </a:endParaRPr>
          </a:p>
        </p:txBody>
      </p:sp>
      <p:pic>
        <p:nvPicPr>
          <p:cNvPr id="12290" name="Picture 2" descr="نتيجة بحث الصور عن ‪bird clipart‬‏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599" y="839386"/>
            <a:ext cx="1275853" cy="868591"/>
          </a:xfrm>
          <a:prstGeom prst="rect">
            <a:avLst/>
          </a:prstGeom>
          <a:noFill/>
        </p:spPr>
      </p:pic>
      <p:pic>
        <p:nvPicPr>
          <p:cNvPr id="12294" name="Picture 6" descr="نتيجة بحث الصور عن ‪beeclipart‬‏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29517" y="848046"/>
            <a:ext cx="1351074" cy="671265"/>
          </a:xfrm>
          <a:prstGeom prst="rect">
            <a:avLst/>
          </a:prstGeom>
          <a:noFill/>
        </p:spPr>
      </p:pic>
      <p:pic>
        <p:nvPicPr>
          <p:cNvPr id="108" name="Picture 107" descr="rabbi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126" y="839386"/>
            <a:ext cx="1097129" cy="834602"/>
          </a:xfrm>
          <a:prstGeom prst="rect">
            <a:avLst/>
          </a:prstGeom>
        </p:spPr>
      </p:pic>
      <p:pic>
        <p:nvPicPr>
          <p:cNvPr id="109" name="Picture 108" descr="hol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3496" y="902223"/>
            <a:ext cx="814695" cy="617088"/>
          </a:xfrm>
          <a:prstGeom prst="rect">
            <a:avLst/>
          </a:prstGeom>
        </p:spPr>
      </p:pic>
      <p:pic>
        <p:nvPicPr>
          <p:cNvPr id="12296" name="Picture 8" descr="نتيجة بحث الصور عن ‪hole clipart‬‏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41106" y="421713"/>
            <a:ext cx="1524000" cy="1524001"/>
          </a:xfrm>
          <a:prstGeom prst="rect">
            <a:avLst/>
          </a:prstGeom>
          <a:noFill/>
        </p:spPr>
      </p:pic>
      <p:pic>
        <p:nvPicPr>
          <p:cNvPr id="110" name="Picture 109" descr="nest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1599" y="2203275"/>
            <a:ext cx="1059950" cy="870939"/>
          </a:xfrm>
          <a:prstGeom prst="rect">
            <a:avLst/>
          </a:prstGeom>
        </p:spPr>
      </p:pic>
      <p:pic>
        <p:nvPicPr>
          <p:cNvPr id="111" name="Picture 110" descr="hous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9517" y="2184530"/>
            <a:ext cx="1351074" cy="903669"/>
          </a:xfrm>
          <a:prstGeom prst="rect">
            <a:avLst/>
          </a:prstGeom>
        </p:spPr>
      </p:pic>
      <p:pic>
        <p:nvPicPr>
          <p:cNvPr id="12300" name="Picture 12" descr="نتيجة بحث الصور عن ‪tree clipart‬‏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848054" y="2208547"/>
            <a:ext cx="1244201" cy="865667"/>
          </a:xfrm>
          <a:prstGeom prst="rect">
            <a:avLst/>
          </a:prstGeom>
          <a:noFill/>
        </p:spPr>
      </p:pic>
      <p:pic>
        <p:nvPicPr>
          <p:cNvPr id="112" name="Picture 111" descr="Picture8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99955" y="2288114"/>
            <a:ext cx="1469645" cy="682021"/>
          </a:xfrm>
          <a:prstGeom prst="rect">
            <a:avLst/>
          </a:prstGeom>
        </p:spPr>
      </p:pic>
      <p:pic>
        <p:nvPicPr>
          <p:cNvPr id="113" name="Picture 112" descr="roof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43672" y="2220833"/>
            <a:ext cx="921434" cy="734711"/>
          </a:xfrm>
          <a:prstGeom prst="rect">
            <a:avLst/>
          </a:prstGeom>
        </p:spPr>
      </p:pic>
      <p:cxnSp>
        <p:nvCxnSpPr>
          <p:cNvPr id="115" name="Straight Arrow Connector 114"/>
          <p:cNvCxnSpPr/>
          <p:nvPr/>
        </p:nvCxnSpPr>
        <p:spPr>
          <a:xfrm flipV="1">
            <a:off x="7565607" y="2785403"/>
            <a:ext cx="579587" cy="1701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6" name="Picture 115" descr="stairs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1599" y="3924886"/>
            <a:ext cx="1006068" cy="560646"/>
          </a:xfrm>
          <a:prstGeom prst="rect">
            <a:avLst/>
          </a:prstGeom>
        </p:spPr>
      </p:pic>
      <p:pic>
        <p:nvPicPr>
          <p:cNvPr id="12302" name="Picture 14" descr="نتيجة بحث الصور عن ‪door clipart‬‏">
            <a:hlinkClick r:id="rId18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425202" y="3728994"/>
            <a:ext cx="739141" cy="765198"/>
          </a:xfrm>
          <a:prstGeom prst="rect">
            <a:avLst/>
          </a:prstGeom>
          <a:noFill/>
        </p:spPr>
      </p:pic>
      <p:pic>
        <p:nvPicPr>
          <p:cNvPr id="12304" name="Picture 16" descr="نتيجة بحث الصور عن ‪window clipart‬‏">
            <a:hlinkClick r:id="rId20"/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992821" y="3737654"/>
            <a:ext cx="1081471" cy="756538"/>
          </a:xfrm>
          <a:prstGeom prst="rect">
            <a:avLst/>
          </a:prstGeom>
          <a:noFill/>
        </p:spPr>
      </p:pic>
      <p:pic>
        <p:nvPicPr>
          <p:cNvPr id="12312" name="Picture 24" descr="صورة ذات صلة">
            <a:hlinkClick r:id="rId22"/>
          </p:cNvPr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477509" y="5250554"/>
            <a:ext cx="1064040" cy="734530"/>
          </a:xfrm>
          <a:prstGeom prst="rect">
            <a:avLst/>
          </a:prstGeom>
          <a:noFill/>
        </p:spPr>
      </p:pic>
      <p:pic>
        <p:nvPicPr>
          <p:cNvPr id="12314" name="Picture 26" descr="نتيجة بحث الصور عن ‪bed clipart‬‏">
            <a:hlinkClick r:id="rId24"/>
          </p:cNvPr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2165537" y="5321487"/>
            <a:ext cx="1167618" cy="663597"/>
          </a:xfrm>
          <a:prstGeom prst="rect">
            <a:avLst/>
          </a:prstGeom>
          <a:noFill/>
        </p:spPr>
      </p:pic>
      <p:pic>
        <p:nvPicPr>
          <p:cNvPr id="123" name="Picture 122" descr="Picture18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945500" y="5321487"/>
            <a:ext cx="1128792" cy="484832"/>
          </a:xfrm>
          <a:prstGeom prst="rect">
            <a:avLst/>
          </a:prstGeom>
        </p:spPr>
      </p:pic>
      <p:pic>
        <p:nvPicPr>
          <p:cNvPr id="124" name="Picture 123" descr="Picture15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796167" y="5250554"/>
            <a:ext cx="813778" cy="809833"/>
          </a:xfrm>
          <a:prstGeom prst="rect">
            <a:avLst/>
          </a:prstGeom>
        </p:spPr>
      </p:pic>
      <p:pic>
        <p:nvPicPr>
          <p:cNvPr id="125" name="Picture 124" descr="Picture19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26505" y="5250554"/>
            <a:ext cx="772866" cy="817950"/>
          </a:xfrm>
          <a:prstGeom prst="rect">
            <a:avLst/>
          </a:prstGeom>
        </p:spPr>
      </p:pic>
      <p:pic>
        <p:nvPicPr>
          <p:cNvPr id="12316" name="Picture 28" descr="نتيجة بحث الصور عن ‪first floor clipart‬‏">
            <a:hlinkClick r:id="rId29"/>
          </p:cNvPr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6285747" y="3924886"/>
            <a:ext cx="648395" cy="636194"/>
          </a:xfrm>
          <a:prstGeom prst="rect">
            <a:avLst/>
          </a:prstGeom>
          <a:noFill/>
        </p:spPr>
      </p:pic>
      <p:cxnSp>
        <p:nvCxnSpPr>
          <p:cNvPr id="128" name="Straight Arrow Connector 127"/>
          <p:cNvCxnSpPr/>
          <p:nvPr/>
        </p:nvCxnSpPr>
        <p:spPr>
          <a:xfrm>
            <a:off x="5796167" y="4485532"/>
            <a:ext cx="4895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9" name="Picture 28" descr="نتيجة بحث الصور عن ‪first floor clipart‬‏">
            <a:hlinkClick r:id="rId29"/>
          </p:cNvPr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8145194" y="3849338"/>
            <a:ext cx="648395" cy="636194"/>
          </a:xfrm>
          <a:prstGeom prst="rect">
            <a:avLst/>
          </a:prstGeom>
          <a:noFill/>
        </p:spPr>
      </p:pic>
      <p:cxnSp>
        <p:nvCxnSpPr>
          <p:cNvPr id="130" name="Straight Arrow Connector 129"/>
          <p:cNvCxnSpPr/>
          <p:nvPr/>
        </p:nvCxnSpPr>
        <p:spPr>
          <a:xfrm>
            <a:off x="7655614" y="4134129"/>
            <a:ext cx="4895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95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8"/>
          <p:cNvGrpSpPr/>
          <p:nvPr/>
        </p:nvGrpSpPr>
        <p:grpSpPr>
          <a:xfrm>
            <a:off x="237183" y="839386"/>
            <a:ext cx="8840919" cy="1369161"/>
            <a:chOff x="9890" y="820222"/>
            <a:chExt cx="8979476" cy="1369161"/>
          </a:xfrm>
        </p:grpSpPr>
        <p:sp>
          <p:nvSpPr>
            <p:cNvPr id="98" name="Rectangle 97"/>
            <p:cNvSpPr/>
            <p:nvPr/>
          </p:nvSpPr>
          <p:spPr>
            <a:xfrm>
              <a:off x="21781" y="828882"/>
              <a:ext cx="1786313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70"/>
            <p:cNvGrpSpPr/>
            <p:nvPr/>
          </p:nvGrpSpPr>
          <p:grpSpPr>
            <a:xfrm>
              <a:off x="1808091" y="828882"/>
              <a:ext cx="1780123" cy="1298052"/>
              <a:chOff x="7389416" y="932680"/>
              <a:chExt cx="3004427" cy="1696222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7389425" y="932680"/>
                <a:ext cx="2985559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7389416" y="2094932"/>
                <a:ext cx="3004427" cy="533970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3612417" y="820222"/>
              <a:ext cx="1750646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594339" y="1728556"/>
              <a:ext cx="1798626" cy="416681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74"/>
            <p:cNvGrpSpPr/>
            <p:nvPr/>
          </p:nvGrpSpPr>
          <p:grpSpPr>
            <a:xfrm>
              <a:off x="5398441" y="828882"/>
              <a:ext cx="1774642" cy="1298052"/>
              <a:chOff x="7389420" y="932680"/>
              <a:chExt cx="2995178" cy="1696223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7389423" y="932680"/>
                <a:ext cx="2956205" cy="117564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7389420" y="2094933"/>
                <a:ext cx="2995178" cy="533970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Rectangle 83"/>
            <p:cNvSpPr/>
            <p:nvPr/>
          </p:nvSpPr>
          <p:spPr>
            <a:xfrm>
              <a:off x="7191165" y="820222"/>
              <a:ext cx="1798201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191165" y="1711457"/>
              <a:ext cx="1798201" cy="433781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9890" y="1709648"/>
              <a:ext cx="1801878" cy="47973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5" name="TextBox 224"/>
          <p:cNvSpPr txBox="1"/>
          <p:nvPr/>
        </p:nvSpPr>
        <p:spPr>
          <a:xfrm>
            <a:off x="1986832" y="1776766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cooker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5751286" y="1716637"/>
            <a:ext cx="1490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cupboard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660971" y="1776766"/>
            <a:ext cx="880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table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287" name="TextBox 286"/>
          <p:cNvSpPr txBox="1"/>
          <p:nvPr/>
        </p:nvSpPr>
        <p:spPr>
          <a:xfrm>
            <a:off x="3992821" y="1730621"/>
            <a:ext cx="1199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chair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289" name="TextBox 288"/>
          <p:cNvSpPr txBox="1"/>
          <p:nvPr/>
        </p:nvSpPr>
        <p:spPr>
          <a:xfrm>
            <a:off x="7341106" y="1730621"/>
            <a:ext cx="170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omic Sans MS"/>
                <a:cs typeface="Comic Sans MS"/>
              </a:rPr>
              <a:t>bookcase</a:t>
            </a:r>
            <a:endParaRPr lang="en-US" sz="2400" b="1" dirty="0">
              <a:latin typeface="Comic Sans MS"/>
              <a:cs typeface="Comic Sans MS"/>
            </a:endParaRPr>
          </a:p>
        </p:txBody>
      </p:sp>
      <p:grpSp>
        <p:nvGrpSpPr>
          <p:cNvPr id="5" name="Group 289"/>
          <p:cNvGrpSpPr/>
          <p:nvPr/>
        </p:nvGrpSpPr>
        <p:grpSpPr>
          <a:xfrm>
            <a:off x="248891" y="2198773"/>
            <a:ext cx="8840919" cy="1369161"/>
            <a:chOff x="9890" y="820222"/>
            <a:chExt cx="8979476" cy="1369161"/>
          </a:xfrm>
        </p:grpSpPr>
        <p:sp>
          <p:nvSpPr>
            <p:cNvPr id="291" name="Rectangle 290"/>
            <p:cNvSpPr/>
            <p:nvPr/>
          </p:nvSpPr>
          <p:spPr>
            <a:xfrm>
              <a:off x="9890" y="828882"/>
              <a:ext cx="1798204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70"/>
            <p:cNvGrpSpPr/>
            <p:nvPr/>
          </p:nvGrpSpPr>
          <p:grpSpPr>
            <a:xfrm>
              <a:off x="1808091" y="828882"/>
              <a:ext cx="1780123" cy="1360501"/>
              <a:chOff x="7389416" y="932680"/>
              <a:chExt cx="3004427" cy="1777827"/>
            </a:xfrm>
          </p:grpSpPr>
          <p:sp>
            <p:nvSpPr>
              <p:cNvPr id="306" name="Rectangle 305"/>
              <p:cNvSpPr/>
              <p:nvPr/>
            </p:nvSpPr>
            <p:spPr>
              <a:xfrm>
                <a:off x="7389425" y="932680"/>
                <a:ext cx="3004418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7389416" y="2094931"/>
                <a:ext cx="3004427" cy="61557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4" name="Rectangle 293"/>
            <p:cNvSpPr/>
            <p:nvPr/>
          </p:nvSpPr>
          <p:spPr>
            <a:xfrm>
              <a:off x="3612417" y="820222"/>
              <a:ext cx="1774133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3594339" y="1728556"/>
              <a:ext cx="1798626" cy="460827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74"/>
            <p:cNvGrpSpPr/>
            <p:nvPr/>
          </p:nvGrpSpPr>
          <p:grpSpPr>
            <a:xfrm>
              <a:off x="5398441" y="828882"/>
              <a:ext cx="1774642" cy="1360500"/>
              <a:chOff x="7389420" y="932680"/>
              <a:chExt cx="2995178" cy="1777827"/>
            </a:xfrm>
          </p:grpSpPr>
          <p:sp>
            <p:nvSpPr>
              <p:cNvPr id="302" name="Rectangle 301"/>
              <p:cNvSpPr/>
              <p:nvPr/>
            </p:nvSpPr>
            <p:spPr>
              <a:xfrm>
                <a:off x="7389423" y="932680"/>
                <a:ext cx="2956205" cy="117564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/>
              <p:cNvSpPr/>
              <p:nvPr/>
            </p:nvSpPr>
            <p:spPr>
              <a:xfrm>
                <a:off x="7389420" y="2094932"/>
                <a:ext cx="2995178" cy="61557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7" name="Rectangle 296"/>
            <p:cNvSpPr/>
            <p:nvPr/>
          </p:nvSpPr>
          <p:spPr>
            <a:xfrm>
              <a:off x="7191165" y="820222"/>
              <a:ext cx="1798201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7191165" y="1711457"/>
              <a:ext cx="1798201" cy="477926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9890" y="1709648"/>
              <a:ext cx="1801878" cy="47973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7" name="TextBox 316"/>
          <p:cNvSpPr txBox="1"/>
          <p:nvPr/>
        </p:nvSpPr>
        <p:spPr>
          <a:xfrm>
            <a:off x="660971" y="3088199"/>
            <a:ext cx="126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bedroom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22" name="TextBox 321"/>
          <p:cNvSpPr txBox="1"/>
          <p:nvPr/>
        </p:nvSpPr>
        <p:spPr>
          <a:xfrm>
            <a:off x="2129517" y="3167824"/>
            <a:ext cx="1595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bathroom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23" name="TextBox 322"/>
          <p:cNvSpPr txBox="1"/>
          <p:nvPr/>
        </p:nvSpPr>
        <p:spPr>
          <a:xfrm>
            <a:off x="3754615" y="3145289"/>
            <a:ext cx="1649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Comic Sans MS"/>
                <a:cs typeface="Comic Sans MS"/>
              </a:rPr>
              <a:t>living </a:t>
            </a:r>
            <a:r>
              <a:rPr lang="en-US" sz="2000" b="1" dirty="0" smtClean="0">
                <a:latin typeface="Comic Sans MS"/>
                <a:cs typeface="Comic Sans MS"/>
              </a:rPr>
              <a:t>room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24" name="TextBox 323"/>
          <p:cNvSpPr txBox="1"/>
          <p:nvPr/>
        </p:nvSpPr>
        <p:spPr>
          <a:xfrm>
            <a:off x="5923496" y="3145289"/>
            <a:ext cx="1317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kitchen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25" name="TextBox 324"/>
          <p:cNvSpPr txBox="1"/>
          <p:nvPr/>
        </p:nvSpPr>
        <p:spPr>
          <a:xfrm>
            <a:off x="7726505" y="3145289"/>
            <a:ext cx="1152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king</a:t>
            </a:r>
            <a:endParaRPr lang="en-US" sz="2000" b="1" dirty="0">
              <a:latin typeface="Comic Sans MS"/>
              <a:cs typeface="Comic Sans MS"/>
            </a:endParaRPr>
          </a:p>
        </p:txBody>
      </p:sp>
      <p:grpSp>
        <p:nvGrpSpPr>
          <p:cNvPr id="8" name="Group 329"/>
          <p:cNvGrpSpPr/>
          <p:nvPr/>
        </p:nvGrpSpPr>
        <p:grpSpPr>
          <a:xfrm>
            <a:off x="231506" y="3720334"/>
            <a:ext cx="8840919" cy="1369161"/>
            <a:chOff x="9890" y="820222"/>
            <a:chExt cx="8979476" cy="1369161"/>
          </a:xfrm>
        </p:grpSpPr>
        <p:sp>
          <p:nvSpPr>
            <p:cNvPr id="331" name="Rectangle 330"/>
            <p:cNvSpPr/>
            <p:nvPr/>
          </p:nvSpPr>
          <p:spPr>
            <a:xfrm>
              <a:off x="9890" y="828882"/>
              <a:ext cx="1798204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70"/>
            <p:cNvGrpSpPr/>
            <p:nvPr/>
          </p:nvGrpSpPr>
          <p:grpSpPr>
            <a:xfrm>
              <a:off x="1808091" y="828882"/>
              <a:ext cx="1780123" cy="1360501"/>
              <a:chOff x="7389416" y="932680"/>
              <a:chExt cx="3004427" cy="1777827"/>
            </a:xfrm>
          </p:grpSpPr>
          <p:sp>
            <p:nvSpPr>
              <p:cNvPr id="341" name="Rectangle 340"/>
              <p:cNvSpPr/>
              <p:nvPr/>
            </p:nvSpPr>
            <p:spPr>
              <a:xfrm>
                <a:off x="7389425" y="932680"/>
                <a:ext cx="3004418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Rectangle 341"/>
              <p:cNvSpPr/>
              <p:nvPr/>
            </p:nvSpPr>
            <p:spPr>
              <a:xfrm>
                <a:off x="7389416" y="2094931"/>
                <a:ext cx="3004427" cy="61557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3" name="Rectangle 332"/>
            <p:cNvSpPr/>
            <p:nvPr/>
          </p:nvSpPr>
          <p:spPr>
            <a:xfrm>
              <a:off x="3612417" y="820222"/>
              <a:ext cx="1774133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3594339" y="1728556"/>
              <a:ext cx="1798626" cy="460827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74"/>
            <p:cNvGrpSpPr/>
            <p:nvPr/>
          </p:nvGrpSpPr>
          <p:grpSpPr>
            <a:xfrm>
              <a:off x="5398441" y="828882"/>
              <a:ext cx="1774642" cy="1360500"/>
              <a:chOff x="7389420" y="932680"/>
              <a:chExt cx="2995178" cy="1777827"/>
            </a:xfrm>
          </p:grpSpPr>
          <p:sp>
            <p:nvSpPr>
              <p:cNvPr id="339" name="Rectangle 338"/>
              <p:cNvSpPr/>
              <p:nvPr/>
            </p:nvSpPr>
            <p:spPr>
              <a:xfrm>
                <a:off x="7389423" y="932680"/>
                <a:ext cx="2956205" cy="117564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7389420" y="2094932"/>
                <a:ext cx="2995178" cy="61557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6" name="Rectangle 335"/>
            <p:cNvSpPr/>
            <p:nvPr/>
          </p:nvSpPr>
          <p:spPr>
            <a:xfrm>
              <a:off x="7191165" y="820222"/>
              <a:ext cx="1798201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7191165" y="1711457"/>
              <a:ext cx="1798201" cy="477926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9890" y="1709648"/>
              <a:ext cx="1801878" cy="47973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4" name="TextBox 343"/>
          <p:cNvSpPr txBox="1"/>
          <p:nvPr/>
        </p:nvSpPr>
        <p:spPr>
          <a:xfrm>
            <a:off x="248891" y="4689385"/>
            <a:ext cx="1313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castle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45" name="TextBox 344"/>
          <p:cNvSpPr txBox="1"/>
          <p:nvPr/>
        </p:nvSpPr>
        <p:spPr>
          <a:xfrm>
            <a:off x="2022965" y="4641730"/>
            <a:ext cx="1707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omic Sans MS"/>
                <a:cs typeface="Comic Sans MS"/>
              </a:rPr>
              <a:t>It is cool</a:t>
            </a:r>
            <a:endParaRPr lang="en-US" sz="1400" b="1" dirty="0">
              <a:latin typeface="Comic Sans MS"/>
              <a:cs typeface="Comic Sans MS"/>
            </a:endParaRPr>
          </a:p>
        </p:txBody>
      </p:sp>
      <p:sp>
        <p:nvSpPr>
          <p:cNvPr id="346" name="TextBox 345"/>
          <p:cNvSpPr txBox="1"/>
          <p:nvPr/>
        </p:nvSpPr>
        <p:spPr>
          <a:xfrm>
            <a:off x="4090310" y="4641730"/>
            <a:ext cx="1359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glue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47" name="TextBox 346"/>
          <p:cNvSpPr txBox="1"/>
          <p:nvPr/>
        </p:nvSpPr>
        <p:spPr>
          <a:xfrm>
            <a:off x="7341106" y="4618419"/>
            <a:ext cx="2112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goose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48" name="TextBox 347"/>
          <p:cNvSpPr txBox="1"/>
          <p:nvPr/>
        </p:nvSpPr>
        <p:spPr>
          <a:xfrm>
            <a:off x="5554297" y="4641730"/>
            <a:ext cx="1687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tube</a:t>
            </a:r>
            <a:endParaRPr lang="en-US" sz="2000" b="1" dirty="0">
              <a:latin typeface="Comic Sans MS"/>
              <a:cs typeface="Comic Sans MS"/>
            </a:endParaRPr>
          </a:p>
        </p:txBody>
      </p:sp>
      <p:grpSp>
        <p:nvGrpSpPr>
          <p:cNvPr id="11" name="Group 351"/>
          <p:cNvGrpSpPr/>
          <p:nvPr/>
        </p:nvGrpSpPr>
        <p:grpSpPr>
          <a:xfrm>
            <a:off x="202351" y="5241894"/>
            <a:ext cx="8840919" cy="1369161"/>
            <a:chOff x="9890" y="820222"/>
            <a:chExt cx="8979476" cy="1369161"/>
          </a:xfrm>
        </p:grpSpPr>
        <p:sp>
          <p:nvSpPr>
            <p:cNvPr id="353" name="Rectangle 352"/>
            <p:cNvSpPr/>
            <p:nvPr/>
          </p:nvSpPr>
          <p:spPr>
            <a:xfrm>
              <a:off x="9890" y="828882"/>
              <a:ext cx="1798204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70"/>
            <p:cNvGrpSpPr/>
            <p:nvPr/>
          </p:nvGrpSpPr>
          <p:grpSpPr>
            <a:xfrm>
              <a:off x="1808091" y="828882"/>
              <a:ext cx="1780123" cy="1360501"/>
              <a:chOff x="7389416" y="932680"/>
              <a:chExt cx="3004427" cy="1777827"/>
            </a:xfrm>
          </p:grpSpPr>
          <p:sp>
            <p:nvSpPr>
              <p:cNvPr id="363" name="Rectangle 362"/>
              <p:cNvSpPr/>
              <p:nvPr/>
            </p:nvSpPr>
            <p:spPr>
              <a:xfrm>
                <a:off x="7389425" y="932680"/>
                <a:ext cx="3004418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Rectangle 363"/>
              <p:cNvSpPr/>
              <p:nvPr/>
            </p:nvSpPr>
            <p:spPr>
              <a:xfrm>
                <a:off x="7389416" y="2094931"/>
                <a:ext cx="3004427" cy="61557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5" name="Rectangle 354"/>
            <p:cNvSpPr/>
            <p:nvPr/>
          </p:nvSpPr>
          <p:spPr>
            <a:xfrm>
              <a:off x="3612417" y="820222"/>
              <a:ext cx="1774133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3594339" y="1728556"/>
              <a:ext cx="1798626" cy="460827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74"/>
            <p:cNvGrpSpPr/>
            <p:nvPr/>
          </p:nvGrpSpPr>
          <p:grpSpPr>
            <a:xfrm>
              <a:off x="5398441" y="828882"/>
              <a:ext cx="1774642" cy="1360500"/>
              <a:chOff x="7389420" y="932680"/>
              <a:chExt cx="2995178" cy="1777827"/>
            </a:xfrm>
          </p:grpSpPr>
          <p:sp>
            <p:nvSpPr>
              <p:cNvPr id="361" name="Rectangle 360"/>
              <p:cNvSpPr/>
              <p:nvPr/>
            </p:nvSpPr>
            <p:spPr>
              <a:xfrm>
                <a:off x="7389423" y="932680"/>
                <a:ext cx="2956205" cy="117564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Rectangle 361"/>
              <p:cNvSpPr/>
              <p:nvPr/>
            </p:nvSpPr>
            <p:spPr>
              <a:xfrm>
                <a:off x="7389420" y="2094932"/>
                <a:ext cx="2995178" cy="61557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8" name="Rectangle 357"/>
            <p:cNvSpPr/>
            <p:nvPr/>
          </p:nvSpPr>
          <p:spPr>
            <a:xfrm>
              <a:off x="7191165" y="820222"/>
              <a:ext cx="1798201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7191165" y="1711457"/>
              <a:ext cx="1798201" cy="477926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9890" y="1709648"/>
              <a:ext cx="1801878" cy="47973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7565607" y="6207319"/>
            <a:ext cx="1506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wet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755790" y="6207319"/>
            <a:ext cx="1313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dry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997015" y="6207319"/>
            <a:ext cx="1798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hot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090310" y="6210945"/>
            <a:ext cx="1313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warm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48891" y="6207319"/>
            <a:ext cx="1677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moon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37184" y="215443"/>
            <a:ext cx="4733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Unit 8 :</a:t>
            </a:r>
            <a:endParaRPr lang="en-US" sz="2400" dirty="0">
              <a:latin typeface="Comic Sans MS"/>
              <a:cs typeface="Comic Sans MS"/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 flipV="1">
            <a:off x="7565607" y="2785403"/>
            <a:ext cx="579587" cy="1701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7650" name="Picture 2" descr="نتيجة بحث الصور عن ‪table clipart‬‏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193" y="882581"/>
            <a:ext cx="896356" cy="834056"/>
          </a:xfrm>
          <a:prstGeom prst="rect">
            <a:avLst/>
          </a:prstGeom>
          <a:noFill/>
        </p:spPr>
      </p:pic>
      <p:pic>
        <p:nvPicPr>
          <p:cNvPr id="27654" name="Picture 6" descr="نتيجة بحث الصور عن ‪cooker clipart‬‏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29516" y="959984"/>
            <a:ext cx="1595943" cy="587462"/>
          </a:xfrm>
          <a:prstGeom prst="rect">
            <a:avLst/>
          </a:prstGeom>
          <a:noFill/>
        </p:spPr>
      </p:pic>
      <p:pic>
        <p:nvPicPr>
          <p:cNvPr id="27656" name="Picture 8" descr="صورة ذات صلة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12214" y="959983"/>
            <a:ext cx="979611" cy="587463"/>
          </a:xfrm>
          <a:prstGeom prst="rect">
            <a:avLst/>
          </a:prstGeom>
          <a:noFill/>
        </p:spPr>
      </p:pic>
      <p:sp>
        <p:nvSpPr>
          <p:cNvPr id="27658" name="AutoShape 10" descr="نتيجة بحث الصور عن ‪cupboard clipart‬‏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53975" y="-1668463"/>
            <a:ext cx="2619375" cy="3476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660" name="Picture 12" descr="صورة ذات صلة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980606" y="959983"/>
            <a:ext cx="1088994" cy="756653"/>
          </a:xfrm>
          <a:prstGeom prst="rect">
            <a:avLst/>
          </a:prstGeom>
          <a:noFill/>
        </p:spPr>
      </p:pic>
      <p:pic>
        <p:nvPicPr>
          <p:cNvPr id="27662" name="Picture 14" descr="نتيجة بحث الصور عن ‪bookcase clipart‬‏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95369" y="882581"/>
            <a:ext cx="1284048" cy="834055"/>
          </a:xfrm>
          <a:prstGeom prst="rect">
            <a:avLst/>
          </a:prstGeom>
          <a:noFill/>
        </p:spPr>
      </p:pic>
      <p:pic>
        <p:nvPicPr>
          <p:cNvPr id="27664" name="Picture 16" descr="نتيجة بحث الصور عن ‪bedroom clipart‬‏">
            <a:hlinkClick r:id="rId14"/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6667" y="2296927"/>
            <a:ext cx="1589598" cy="658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66" name="Picture 18" descr="نتيجة بحث الصور عن ‪bathroom clipart‬‏">
            <a:hlinkClick r:id="rId16"/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129517" y="2296927"/>
            <a:ext cx="1544601" cy="791272"/>
          </a:xfrm>
          <a:prstGeom prst="rect">
            <a:avLst/>
          </a:prstGeom>
          <a:noFill/>
        </p:spPr>
      </p:pic>
      <p:pic>
        <p:nvPicPr>
          <p:cNvPr id="27668" name="Picture 20" descr="نتيجة بحث الصور عن ‪living room clipart‬‏">
            <a:hlinkClick r:id="rId18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795830" y="2258746"/>
            <a:ext cx="1706531" cy="848362"/>
          </a:xfrm>
          <a:prstGeom prst="rect">
            <a:avLst/>
          </a:prstGeom>
          <a:noFill/>
        </p:spPr>
      </p:pic>
      <p:pic>
        <p:nvPicPr>
          <p:cNvPr id="27670" name="Picture 22" descr="نتيجة بحث الصور عن ‪kitchen clipart‬‏">
            <a:hlinkClick r:id="rId20"/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554298" y="2201698"/>
            <a:ext cx="1687114" cy="886501"/>
          </a:xfrm>
          <a:prstGeom prst="rect">
            <a:avLst/>
          </a:prstGeom>
          <a:noFill/>
        </p:spPr>
      </p:pic>
      <p:pic>
        <p:nvPicPr>
          <p:cNvPr id="27672" name="Picture 24" descr="نتيجة بحث الصور عن ‪king clipart‬‏">
            <a:hlinkClick r:id="rId22"/>
          </p:cNvPr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7341106" y="2276133"/>
            <a:ext cx="1538311" cy="812066"/>
          </a:xfrm>
          <a:prstGeom prst="rect">
            <a:avLst/>
          </a:prstGeom>
          <a:noFill/>
        </p:spPr>
      </p:pic>
      <p:pic>
        <p:nvPicPr>
          <p:cNvPr id="27674" name="Picture 26" descr="نتيجة بحث الصور عن ‪castle clipart‬‏">
            <a:hlinkClick r:id="rId24"/>
          </p:cNvPr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6667" y="3760964"/>
            <a:ext cx="1636138" cy="724568"/>
          </a:xfrm>
          <a:prstGeom prst="rect">
            <a:avLst/>
          </a:prstGeom>
          <a:noFill/>
        </p:spPr>
      </p:pic>
      <p:pic>
        <p:nvPicPr>
          <p:cNvPr id="27676" name="Picture 28" descr="نتيجة بحث الصور عن ‪cool clipart‬‏">
            <a:hlinkClick r:id="rId26"/>
          </p:cNvPr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2001965" y="3788401"/>
            <a:ext cx="1666313" cy="697131"/>
          </a:xfrm>
          <a:prstGeom prst="rect">
            <a:avLst/>
          </a:prstGeom>
          <a:noFill/>
        </p:spPr>
      </p:pic>
      <p:pic>
        <p:nvPicPr>
          <p:cNvPr id="27678" name="Picture 30" descr="صورة ذات صلة">
            <a:hlinkClick r:id="rId28"/>
          </p:cNvPr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4000442" y="3753946"/>
            <a:ext cx="1191383" cy="855814"/>
          </a:xfrm>
          <a:prstGeom prst="rect">
            <a:avLst/>
          </a:prstGeom>
          <a:noFill/>
        </p:spPr>
      </p:pic>
      <p:pic>
        <p:nvPicPr>
          <p:cNvPr id="27680" name="Picture 32" descr="نتيجة بحث الصور عن ‪tube clipart‬‏">
            <a:hlinkClick r:id="rId30"/>
          </p:cNvPr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5751287" y="3689093"/>
            <a:ext cx="1029342" cy="1029343"/>
          </a:xfrm>
          <a:prstGeom prst="rect">
            <a:avLst/>
          </a:prstGeom>
          <a:noFill/>
        </p:spPr>
      </p:pic>
      <p:pic>
        <p:nvPicPr>
          <p:cNvPr id="117" name="Picture 116" descr="Picture7.jp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595369" y="3788401"/>
            <a:ext cx="1284048" cy="697131"/>
          </a:xfrm>
          <a:prstGeom prst="rect">
            <a:avLst/>
          </a:prstGeom>
        </p:spPr>
      </p:pic>
      <p:pic>
        <p:nvPicPr>
          <p:cNvPr id="27682" name="Picture 34" descr="نتيجة بحث الصور عن ‪moon clipart‬‏">
            <a:hlinkClick r:id="rId33"/>
          </p:cNvPr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626191" y="5291858"/>
            <a:ext cx="915358" cy="839462"/>
          </a:xfrm>
          <a:prstGeom prst="rect">
            <a:avLst/>
          </a:prstGeom>
          <a:noFill/>
        </p:spPr>
      </p:pic>
      <p:pic>
        <p:nvPicPr>
          <p:cNvPr id="27684" name="Picture 36" descr="نتيجة بحث الصور عن ‪hot clipart‬‏">
            <a:hlinkClick r:id="rId35"/>
          </p:cNvPr>
          <p:cNvPicPr>
            <a:picLocks noChangeAspect="1" noChangeArrowheads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2085371" y="5291857"/>
            <a:ext cx="1582907" cy="839463"/>
          </a:xfrm>
          <a:prstGeom prst="rect">
            <a:avLst/>
          </a:prstGeom>
          <a:noFill/>
        </p:spPr>
      </p:pic>
      <p:pic>
        <p:nvPicPr>
          <p:cNvPr id="27686" name="Picture 38" descr="نتيجة بحث الصور عن ‪warm clipart‬‏">
            <a:hlinkClick r:id="rId37"/>
          </p:cNvPr>
          <p:cNvPicPr>
            <a:picLocks noChangeAspect="1" noChangeArrowheads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3926936" y="5291858"/>
            <a:ext cx="1264889" cy="781150"/>
          </a:xfrm>
          <a:prstGeom prst="rect">
            <a:avLst/>
          </a:prstGeom>
          <a:noFill/>
        </p:spPr>
      </p:pic>
      <p:pic>
        <p:nvPicPr>
          <p:cNvPr id="27688" name="Picture 40" descr="نتيجة بحث الصور عن ‪dry clipart‬‏">
            <a:hlinkClick r:id="rId39"/>
          </p:cNvPr>
          <p:cNvPicPr>
            <a:picLocks noChangeAspect="1" noChangeArrowheads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5562137" y="5250554"/>
            <a:ext cx="1704975" cy="882575"/>
          </a:xfrm>
          <a:prstGeom prst="rect">
            <a:avLst/>
          </a:prstGeom>
          <a:noFill/>
        </p:spPr>
      </p:pic>
      <p:pic>
        <p:nvPicPr>
          <p:cNvPr id="27690" name="Picture 42" descr="نتيجة بحث الصور عن ‪wet clipart‬‏">
            <a:hlinkClick r:id="rId41"/>
          </p:cNvPr>
          <p:cNvPicPr>
            <a:picLocks noChangeAspect="1" noChangeArrowheads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7341106" y="5291857"/>
            <a:ext cx="1538311" cy="781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143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8"/>
          <p:cNvGrpSpPr/>
          <p:nvPr/>
        </p:nvGrpSpPr>
        <p:grpSpPr>
          <a:xfrm>
            <a:off x="237183" y="839386"/>
            <a:ext cx="8840919" cy="1369161"/>
            <a:chOff x="9890" y="820222"/>
            <a:chExt cx="8979476" cy="1369161"/>
          </a:xfrm>
        </p:grpSpPr>
        <p:sp>
          <p:nvSpPr>
            <p:cNvPr id="98" name="Rectangle 97"/>
            <p:cNvSpPr/>
            <p:nvPr/>
          </p:nvSpPr>
          <p:spPr>
            <a:xfrm>
              <a:off x="21781" y="828882"/>
              <a:ext cx="1786313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70"/>
            <p:cNvGrpSpPr/>
            <p:nvPr/>
          </p:nvGrpSpPr>
          <p:grpSpPr>
            <a:xfrm>
              <a:off x="1808091" y="828882"/>
              <a:ext cx="1780123" cy="1298052"/>
              <a:chOff x="7389416" y="932680"/>
              <a:chExt cx="3004427" cy="1696222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7389425" y="932680"/>
                <a:ext cx="2985559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7389416" y="2094932"/>
                <a:ext cx="3004427" cy="533970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3612417" y="820222"/>
              <a:ext cx="1750646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594339" y="1728556"/>
              <a:ext cx="1798626" cy="416681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74"/>
            <p:cNvGrpSpPr/>
            <p:nvPr/>
          </p:nvGrpSpPr>
          <p:grpSpPr>
            <a:xfrm>
              <a:off x="5398441" y="828882"/>
              <a:ext cx="1774642" cy="1298052"/>
              <a:chOff x="7389420" y="932680"/>
              <a:chExt cx="2995178" cy="1696223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7389423" y="932680"/>
                <a:ext cx="2956205" cy="117564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7389420" y="2094933"/>
                <a:ext cx="2995178" cy="533970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Rectangle 83"/>
            <p:cNvSpPr/>
            <p:nvPr/>
          </p:nvSpPr>
          <p:spPr>
            <a:xfrm>
              <a:off x="7191165" y="820222"/>
              <a:ext cx="1798201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191165" y="1711457"/>
              <a:ext cx="1798201" cy="433781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9890" y="1709648"/>
              <a:ext cx="1801878" cy="47973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5" name="TextBox 224"/>
          <p:cNvSpPr txBox="1"/>
          <p:nvPr/>
        </p:nvSpPr>
        <p:spPr>
          <a:xfrm>
            <a:off x="1986832" y="1776766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metal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5751286" y="1716637"/>
            <a:ext cx="1490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glass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660971" y="1776766"/>
            <a:ext cx="880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tall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287" name="TextBox 286"/>
          <p:cNvSpPr txBox="1"/>
          <p:nvPr/>
        </p:nvSpPr>
        <p:spPr>
          <a:xfrm>
            <a:off x="3992821" y="1730621"/>
            <a:ext cx="1457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concrete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289" name="TextBox 288"/>
          <p:cNvSpPr txBox="1"/>
          <p:nvPr/>
        </p:nvSpPr>
        <p:spPr>
          <a:xfrm>
            <a:off x="7341106" y="1730621"/>
            <a:ext cx="170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omic Sans MS"/>
                <a:cs typeface="Comic Sans MS"/>
              </a:rPr>
              <a:t>mud</a:t>
            </a:r>
            <a:endParaRPr lang="en-US" sz="2400" b="1" dirty="0">
              <a:latin typeface="Comic Sans MS"/>
              <a:cs typeface="Comic Sans MS"/>
            </a:endParaRPr>
          </a:p>
        </p:txBody>
      </p:sp>
      <p:grpSp>
        <p:nvGrpSpPr>
          <p:cNvPr id="5" name="Group 289"/>
          <p:cNvGrpSpPr/>
          <p:nvPr/>
        </p:nvGrpSpPr>
        <p:grpSpPr>
          <a:xfrm>
            <a:off x="248891" y="2198773"/>
            <a:ext cx="8840919" cy="1369161"/>
            <a:chOff x="9890" y="820222"/>
            <a:chExt cx="8979476" cy="1369161"/>
          </a:xfrm>
        </p:grpSpPr>
        <p:sp>
          <p:nvSpPr>
            <p:cNvPr id="291" name="Rectangle 290"/>
            <p:cNvSpPr/>
            <p:nvPr/>
          </p:nvSpPr>
          <p:spPr>
            <a:xfrm>
              <a:off x="9890" y="828882"/>
              <a:ext cx="1798204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70"/>
            <p:cNvGrpSpPr/>
            <p:nvPr/>
          </p:nvGrpSpPr>
          <p:grpSpPr>
            <a:xfrm>
              <a:off x="1808091" y="828882"/>
              <a:ext cx="1780123" cy="1360501"/>
              <a:chOff x="7389416" y="932680"/>
              <a:chExt cx="3004427" cy="1777827"/>
            </a:xfrm>
          </p:grpSpPr>
          <p:sp>
            <p:nvSpPr>
              <p:cNvPr id="306" name="Rectangle 305"/>
              <p:cNvSpPr/>
              <p:nvPr/>
            </p:nvSpPr>
            <p:spPr>
              <a:xfrm>
                <a:off x="7389425" y="932680"/>
                <a:ext cx="3004418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7389416" y="2094931"/>
                <a:ext cx="3004427" cy="61557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4" name="Rectangle 293"/>
            <p:cNvSpPr/>
            <p:nvPr/>
          </p:nvSpPr>
          <p:spPr>
            <a:xfrm>
              <a:off x="3612417" y="820222"/>
              <a:ext cx="1774133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3594339" y="1728556"/>
              <a:ext cx="1798626" cy="460827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74"/>
            <p:cNvGrpSpPr/>
            <p:nvPr/>
          </p:nvGrpSpPr>
          <p:grpSpPr>
            <a:xfrm>
              <a:off x="5398441" y="828882"/>
              <a:ext cx="1774642" cy="1360500"/>
              <a:chOff x="7389420" y="932680"/>
              <a:chExt cx="2995178" cy="1777827"/>
            </a:xfrm>
          </p:grpSpPr>
          <p:sp>
            <p:nvSpPr>
              <p:cNvPr id="302" name="Rectangle 301"/>
              <p:cNvSpPr/>
              <p:nvPr/>
            </p:nvSpPr>
            <p:spPr>
              <a:xfrm>
                <a:off x="7389423" y="932680"/>
                <a:ext cx="2956205" cy="117564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/>
              <p:cNvSpPr/>
              <p:nvPr/>
            </p:nvSpPr>
            <p:spPr>
              <a:xfrm>
                <a:off x="7389420" y="2094932"/>
                <a:ext cx="2995178" cy="61557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7" name="Rectangle 296"/>
            <p:cNvSpPr/>
            <p:nvPr/>
          </p:nvSpPr>
          <p:spPr>
            <a:xfrm>
              <a:off x="7191165" y="820222"/>
              <a:ext cx="1798201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7191165" y="1711457"/>
              <a:ext cx="1798201" cy="477926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9890" y="1709648"/>
              <a:ext cx="1801878" cy="47973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7" name="TextBox 316"/>
          <p:cNvSpPr txBox="1"/>
          <p:nvPr/>
        </p:nvSpPr>
        <p:spPr>
          <a:xfrm>
            <a:off x="660971" y="3088199"/>
            <a:ext cx="126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grass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22" name="TextBox 321"/>
          <p:cNvSpPr txBox="1"/>
          <p:nvPr/>
        </p:nvSpPr>
        <p:spPr>
          <a:xfrm>
            <a:off x="2129517" y="3167824"/>
            <a:ext cx="186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Tree trunks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23" name="TextBox 322"/>
          <p:cNvSpPr txBox="1"/>
          <p:nvPr/>
        </p:nvSpPr>
        <p:spPr>
          <a:xfrm>
            <a:off x="3754615" y="3145289"/>
            <a:ext cx="1649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rocks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24" name="TextBox 323"/>
          <p:cNvSpPr txBox="1"/>
          <p:nvPr/>
        </p:nvSpPr>
        <p:spPr>
          <a:xfrm>
            <a:off x="5923496" y="3145289"/>
            <a:ext cx="1317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mountain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25" name="TextBox 324"/>
          <p:cNvSpPr txBox="1"/>
          <p:nvPr/>
        </p:nvSpPr>
        <p:spPr>
          <a:xfrm>
            <a:off x="7341106" y="3145289"/>
            <a:ext cx="1538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build/built</a:t>
            </a:r>
            <a:endParaRPr lang="en-US" sz="2000" b="1" dirty="0">
              <a:latin typeface="Comic Sans MS"/>
              <a:cs typeface="Comic Sans MS"/>
            </a:endParaRPr>
          </a:p>
        </p:txBody>
      </p:sp>
      <p:grpSp>
        <p:nvGrpSpPr>
          <p:cNvPr id="8" name="Group 329"/>
          <p:cNvGrpSpPr/>
          <p:nvPr/>
        </p:nvGrpSpPr>
        <p:grpSpPr>
          <a:xfrm>
            <a:off x="231506" y="3720334"/>
            <a:ext cx="8840919" cy="1369161"/>
            <a:chOff x="9890" y="820222"/>
            <a:chExt cx="8979476" cy="1369161"/>
          </a:xfrm>
        </p:grpSpPr>
        <p:sp>
          <p:nvSpPr>
            <p:cNvPr id="331" name="Rectangle 330"/>
            <p:cNvSpPr/>
            <p:nvPr/>
          </p:nvSpPr>
          <p:spPr>
            <a:xfrm>
              <a:off x="9890" y="828882"/>
              <a:ext cx="1798204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70"/>
            <p:cNvGrpSpPr/>
            <p:nvPr/>
          </p:nvGrpSpPr>
          <p:grpSpPr>
            <a:xfrm>
              <a:off x="1808091" y="828882"/>
              <a:ext cx="1780123" cy="1360501"/>
              <a:chOff x="7389416" y="932680"/>
              <a:chExt cx="3004427" cy="1777827"/>
            </a:xfrm>
          </p:grpSpPr>
          <p:sp>
            <p:nvSpPr>
              <p:cNvPr id="341" name="Rectangle 340"/>
              <p:cNvSpPr/>
              <p:nvPr/>
            </p:nvSpPr>
            <p:spPr>
              <a:xfrm>
                <a:off x="7389425" y="932680"/>
                <a:ext cx="3004418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Rectangle 341"/>
              <p:cNvSpPr/>
              <p:nvPr/>
            </p:nvSpPr>
            <p:spPr>
              <a:xfrm>
                <a:off x="7389416" y="2094931"/>
                <a:ext cx="3004427" cy="61557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3" name="Rectangle 332"/>
            <p:cNvSpPr/>
            <p:nvPr/>
          </p:nvSpPr>
          <p:spPr>
            <a:xfrm>
              <a:off x="3612417" y="820222"/>
              <a:ext cx="1774133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3594339" y="1728556"/>
              <a:ext cx="1798626" cy="460827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74"/>
            <p:cNvGrpSpPr/>
            <p:nvPr/>
          </p:nvGrpSpPr>
          <p:grpSpPr>
            <a:xfrm>
              <a:off x="5398441" y="828882"/>
              <a:ext cx="1774642" cy="1360500"/>
              <a:chOff x="7389420" y="932680"/>
              <a:chExt cx="2995178" cy="1777827"/>
            </a:xfrm>
          </p:grpSpPr>
          <p:sp>
            <p:nvSpPr>
              <p:cNvPr id="339" name="Rectangle 338"/>
              <p:cNvSpPr/>
              <p:nvPr/>
            </p:nvSpPr>
            <p:spPr>
              <a:xfrm>
                <a:off x="7389423" y="932680"/>
                <a:ext cx="2956205" cy="117564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7389420" y="2094932"/>
                <a:ext cx="2995178" cy="61557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6" name="Rectangle 335"/>
            <p:cNvSpPr/>
            <p:nvPr/>
          </p:nvSpPr>
          <p:spPr>
            <a:xfrm>
              <a:off x="7191165" y="820222"/>
              <a:ext cx="1798201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7191165" y="1711457"/>
              <a:ext cx="1798201" cy="477926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9890" y="1709648"/>
              <a:ext cx="1801878" cy="47973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4" name="TextBox 343"/>
          <p:cNvSpPr txBox="1"/>
          <p:nvPr/>
        </p:nvSpPr>
        <p:spPr>
          <a:xfrm>
            <a:off x="248891" y="4689385"/>
            <a:ext cx="1677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playground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46" name="TextBox 345"/>
          <p:cNvSpPr txBox="1"/>
          <p:nvPr/>
        </p:nvSpPr>
        <p:spPr>
          <a:xfrm>
            <a:off x="4090310" y="4641730"/>
            <a:ext cx="1359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slide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47" name="TextBox 346"/>
          <p:cNvSpPr txBox="1"/>
          <p:nvPr/>
        </p:nvSpPr>
        <p:spPr>
          <a:xfrm>
            <a:off x="7341106" y="4618419"/>
            <a:ext cx="2112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tunnel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48" name="TextBox 347"/>
          <p:cNvSpPr txBox="1"/>
          <p:nvPr/>
        </p:nvSpPr>
        <p:spPr>
          <a:xfrm>
            <a:off x="5554297" y="4641730"/>
            <a:ext cx="1687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ladder</a:t>
            </a:r>
            <a:endParaRPr lang="en-US" sz="2000" b="1" dirty="0">
              <a:latin typeface="Comic Sans MS"/>
              <a:cs typeface="Comic Sans MS"/>
            </a:endParaRPr>
          </a:p>
        </p:txBody>
      </p:sp>
      <p:grpSp>
        <p:nvGrpSpPr>
          <p:cNvPr id="11" name="Group 351"/>
          <p:cNvGrpSpPr/>
          <p:nvPr/>
        </p:nvGrpSpPr>
        <p:grpSpPr>
          <a:xfrm>
            <a:off x="202351" y="5241894"/>
            <a:ext cx="8840919" cy="1369161"/>
            <a:chOff x="9890" y="820222"/>
            <a:chExt cx="8979476" cy="1369161"/>
          </a:xfrm>
        </p:grpSpPr>
        <p:sp>
          <p:nvSpPr>
            <p:cNvPr id="353" name="Rectangle 352"/>
            <p:cNvSpPr/>
            <p:nvPr/>
          </p:nvSpPr>
          <p:spPr>
            <a:xfrm>
              <a:off x="9890" y="828882"/>
              <a:ext cx="1798204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70"/>
            <p:cNvGrpSpPr/>
            <p:nvPr/>
          </p:nvGrpSpPr>
          <p:grpSpPr>
            <a:xfrm>
              <a:off x="1808091" y="828882"/>
              <a:ext cx="1780123" cy="1360501"/>
              <a:chOff x="7389416" y="932680"/>
              <a:chExt cx="3004427" cy="1777827"/>
            </a:xfrm>
          </p:grpSpPr>
          <p:sp>
            <p:nvSpPr>
              <p:cNvPr id="363" name="Rectangle 362"/>
              <p:cNvSpPr/>
              <p:nvPr/>
            </p:nvSpPr>
            <p:spPr>
              <a:xfrm>
                <a:off x="7389425" y="932680"/>
                <a:ext cx="3004418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Rectangle 363"/>
              <p:cNvSpPr/>
              <p:nvPr/>
            </p:nvSpPr>
            <p:spPr>
              <a:xfrm>
                <a:off x="7389416" y="2094931"/>
                <a:ext cx="3004427" cy="61557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5" name="Rectangle 354"/>
            <p:cNvSpPr/>
            <p:nvPr/>
          </p:nvSpPr>
          <p:spPr>
            <a:xfrm>
              <a:off x="3612417" y="820222"/>
              <a:ext cx="1774133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3594339" y="1728556"/>
              <a:ext cx="1798626" cy="460827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74"/>
            <p:cNvGrpSpPr/>
            <p:nvPr/>
          </p:nvGrpSpPr>
          <p:grpSpPr>
            <a:xfrm>
              <a:off x="5398441" y="828882"/>
              <a:ext cx="1774642" cy="1360500"/>
              <a:chOff x="7389420" y="932680"/>
              <a:chExt cx="2995178" cy="1777827"/>
            </a:xfrm>
          </p:grpSpPr>
          <p:sp>
            <p:nvSpPr>
              <p:cNvPr id="361" name="Rectangle 360"/>
              <p:cNvSpPr/>
              <p:nvPr/>
            </p:nvSpPr>
            <p:spPr>
              <a:xfrm>
                <a:off x="7389423" y="932680"/>
                <a:ext cx="2956205" cy="117564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Rectangle 361"/>
              <p:cNvSpPr/>
              <p:nvPr/>
            </p:nvSpPr>
            <p:spPr>
              <a:xfrm>
                <a:off x="7389420" y="2094932"/>
                <a:ext cx="2995178" cy="61557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8" name="Rectangle 357"/>
            <p:cNvSpPr/>
            <p:nvPr/>
          </p:nvSpPr>
          <p:spPr>
            <a:xfrm>
              <a:off x="7191165" y="820222"/>
              <a:ext cx="1798201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7191165" y="1711457"/>
              <a:ext cx="1798201" cy="477926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9890" y="1709648"/>
              <a:ext cx="1801878" cy="47973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7341106" y="6207319"/>
            <a:ext cx="1731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come/came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755790" y="6207319"/>
            <a:ext cx="1476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meet/met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997015" y="6207319"/>
            <a:ext cx="1798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go/went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090310" y="6210945"/>
            <a:ext cx="1313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fall/fell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48891" y="6207319"/>
            <a:ext cx="1677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seesaw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37184" y="215443"/>
            <a:ext cx="4733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Unit 8 :</a:t>
            </a:r>
            <a:endParaRPr lang="en-US" sz="2400" dirty="0">
              <a:latin typeface="Comic Sans MS"/>
              <a:cs typeface="Comic Sans MS"/>
            </a:endParaRPr>
          </a:p>
        </p:txBody>
      </p:sp>
      <p:pic>
        <p:nvPicPr>
          <p:cNvPr id="4098" name="Picture 2" descr="نتيجة بحث الصور عن ‪tall clipart‬‏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971" y="839386"/>
            <a:ext cx="810523" cy="877251"/>
          </a:xfrm>
          <a:prstGeom prst="rect">
            <a:avLst/>
          </a:prstGeom>
          <a:noFill/>
        </p:spPr>
      </p:pic>
      <p:cxnSp>
        <p:nvCxnSpPr>
          <p:cNvPr id="77" name="Straight Arrow Connector 76"/>
          <p:cNvCxnSpPr>
            <a:stCxn id="98" idx="1"/>
          </p:cNvCxnSpPr>
          <p:nvPr/>
        </p:nvCxnSpPr>
        <p:spPr>
          <a:xfrm flipV="1">
            <a:off x="248891" y="1125415"/>
            <a:ext cx="412080" cy="1724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نتيجة بحث الصور عن ‪metal clipart‬‏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14389" y="809535"/>
            <a:ext cx="1523473" cy="868591"/>
          </a:xfrm>
          <a:prstGeom prst="rect">
            <a:avLst/>
          </a:prstGeom>
          <a:noFill/>
        </p:spPr>
      </p:pic>
      <p:pic>
        <p:nvPicPr>
          <p:cNvPr id="4102" name="Picture 6" descr="نتيجة بحث الصور عن ‪concrete clipart‬‏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92822" y="839386"/>
            <a:ext cx="1411298" cy="877251"/>
          </a:xfrm>
          <a:prstGeom prst="rect">
            <a:avLst/>
          </a:prstGeom>
          <a:noFill/>
        </p:spPr>
      </p:pic>
      <p:pic>
        <p:nvPicPr>
          <p:cNvPr id="4104" name="Picture 8" descr="نتيجة بحث الصور عن ‪glass material clipart‬‏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54297" y="917641"/>
            <a:ext cx="1677983" cy="760485"/>
          </a:xfrm>
          <a:prstGeom prst="rect">
            <a:avLst/>
          </a:prstGeom>
          <a:noFill/>
        </p:spPr>
      </p:pic>
      <p:pic>
        <p:nvPicPr>
          <p:cNvPr id="4106" name="Picture 10" descr="نتيجة بحث الصور عن ‪mud clipart‬‏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477688" y="848046"/>
            <a:ext cx="1401730" cy="815175"/>
          </a:xfrm>
          <a:prstGeom prst="rect">
            <a:avLst/>
          </a:prstGeom>
          <a:noFill/>
        </p:spPr>
      </p:pic>
      <p:pic>
        <p:nvPicPr>
          <p:cNvPr id="4108" name="Picture 12" descr="صورة ذات صلة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48892" y="2176876"/>
            <a:ext cx="1677374" cy="838372"/>
          </a:xfrm>
          <a:prstGeom prst="rect">
            <a:avLst/>
          </a:prstGeom>
          <a:noFill/>
        </p:spPr>
      </p:pic>
      <p:pic>
        <p:nvPicPr>
          <p:cNvPr id="4110" name="Picture 14" descr="نتيجة بحث الصور عن ‪tree trunks clipart‬‏">
            <a:hlinkClick r:id="rId15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129517" y="2227456"/>
            <a:ext cx="1508345" cy="860743"/>
          </a:xfrm>
          <a:prstGeom prst="rect">
            <a:avLst/>
          </a:prstGeom>
          <a:noFill/>
        </p:spPr>
      </p:pic>
      <p:pic>
        <p:nvPicPr>
          <p:cNvPr id="4112" name="Picture 16" descr="نتيجة بحث الصور عن ‪rocks clipart‬‏">
            <a:hlinkClick r:id="rId17"/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090310" y="2301502"/>
            <a:ext cx="1216613" cy="713746"/>
          </a:xfrm>
          <a:prstGeom prst="rect">
            <a:avLst/>
          </a:prstGeom>
          <a:noFill/>
        </p:spPr>
      </p:pic>
      <p:pic>
        <p:nvPicPr>
          <p:cNvPr id="4114" name="Picture 18" descr="نتيجة بحث الصور عن ‪mountain clipart‬‏">
            <a:hlinkClick r:id="rId19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751286" y="2227456"/>
            <a:ext cx="1301555" cy="787792"/>
          </a:xfrm>
          <a:prstGeom prst="rect">
            <a:avLst/>
          </a:prstGeom>
          <a:noFill/>
        </p:spPr>
      </p:pic>
      <p:sp>
        <p:nvSpPr>
          <p:cNvPr id="4116" name="AutoShape 20" descr="نتيجة بحث الصور عن ‪build clipart‬‏">
            <a:hlinkClick r:id="rId21"/>
          </p:cNvPr>
          <p:cNvSpPr>
            <a:spLocks noChangeAspect="1" noChangeArrowheads="1"/>
          </p:cNvSpPr>
          <p:nvPr/>
        </p:nvSpPr>
        <p:spPr bwMode="auto">
          <a:xfrm>
            <a:off x="53975" y="-1028700"/>
            <a:ext cx="2857500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8" name="AutoShape 22" descr="نتيجة بحث الصور عن ‪build clipart‬‏">
            <a:hlinkClick r:id="rId21"/>
          </p:cNvPr>
          <p:cNvSpPr>
            <a:spLocks noChangeAspect="1" noChangeArrowheads="1"/>
          </p:cNvSpPr>
          <p:nvPr/>
        </p:nvSpPr>
        <p:spPr bwMode="auto">
          <a:xfrm>
            <a:off x="53975" y="-1028700"/>
            <a:ext cx="2857500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20" name="Picture 24" descr="صورة ذات صلة">
            <a:hlinkClick r:id="rId22"/>
          </p:cNvPr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7341105" y="2272723"/>
            <a:ext cx="1731319" cy="742525"/>
          </a:xfrm>
          <a:prstGeom prst="rect">
            <a:avLst/>
          </a:prstGeom>
          <a:noFill/>
        </p:spPr>
      </p:pic>
      <p:pic>
        <p:nvPicPr>
          <p:cNvPr id="4122" name="Picture 26" descr="نتيجة بحث الصور عن ‪playground clipart‬‏">
            <a:hlinkClick r:id="rId24"/>
          </p:cNvPr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248891" y="3728994"/>
            <a:ext cx="1677373" cy="880766"/>
          </a:xfrm>
          <a:prstGeom prst="rect">
            <a:avLst/>
          </a:prstGeom>
          <a:noFill/>
        </p:spPr>
      </p:pic>
      <p:pic>
        <p:nvPicPr>
          <p:cNvPr id="4124" name="Picture 28" descr="نتيجة بحث الصور عن ‪swingclipart‬‏">
            <a:hlinkClick r:id="rId26"/>
          </p:cNvPr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1986833" y="3799959"/>
            <a:ext cx="1797290" cy="809801"/>
          </a:xfrm>
          <a:prstGeom prst="rect">
            <a:avLst/>
          </a:prstGeom>
          <a:noFill/>
        </p:spPr>
      </p:pic>
      <p:pic>
        <p:nvPicPr>
          <p:cNvPr id="4126" name="Picture 30" descr="نتيجة بحث الصور عن ‪slide clipart‬‏">
            <a:hlinkClick r:id="rId28"/>
          </p:cNvPr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3891197" y="3799959"/>
            <a:ext cx="1558690" cy="762121"/>
          </a:xfrm>
          <a:prstGeom prst="rect">
            <a:avLst/>
          </a:prstGeom>
          <a:noFill/>
        </p:spPr>
      </p:pic>
      <p:pic>
        <p:nvPicPr>
          <p:cNvPr id="4128" name="Picture 32" descr="نتيجة بحث الصور عن ‪ladder clipart‬‏">
            <a:hlinkClick r:id="rId30"/>
          </p:cNvPr>
          <p:cNvPicPr>
            <a:picLocks noChangeAspect="1" noChangeArrowheads="1"/>
          </p:cNvPicPr>
          <p:nvPr/>
        </p:nvPicPr>
        <p:blipFill>
          <a:blip r:embed="rId31"/>
          <a:srcRect r="28718"/>
          <a:stretch>
            <a:fillRect/>
          </a:stretch>
        </p:blipFill>
        <p:spPr bwMode="auto">
          <a:xfrm>
            <a:off x="5963260" y="3728994"/>
            <a:ext cx="726387" cy="860988"/>
          </a:xfrm>
          <a:prstGeom prst="rect">
            <a:avLst/>
          </a:prstGeom>
          <a:noFill/>
        </p:spPr>
      </p:pic>
      <p:pic>
        <p:nvPicPr>
          <p:cNvPr id="4130" name="Picture 34" descr="نتيجة بحث الصور عن ‪tunnel clipart‬‏">
            <a:hlinkClick r:id="rId32"/>
          </p:cNvPr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341106" y="3720334"/>
            <a:ext cx="1702164" cy="841746"/>
          </a:xfrm>
          <a:prstGeom prst="rect">
            <a:avLst/>
          </a:prstGeom>
          <a:noFill/>
        </p:spPr>
      </p:pic>
      <p:sp>
        <p:nvSpPr>
          <p:cNvPr id="94" name="TextBox 93"/>
          <p:cNvSpPr txBox="1"/>
          <p:nvPr/>
        </p:nvSpPr>
        <p:spPr>
          <a:xfrm>
            <a:off x="2019350" y="4689384"/>
            <a:ext cx="1677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swing</a:t>
            </a:r>
            <a:endParaRPr lang="en-US" sz="2000" b="1" dirty="0">
              <a:latin typeface="Comic Sans MS"/>
              <a:cs typeface="Comic Sans MS"/>
            </a:endParaRPr>
          </a:p>
        </p:txBody>
      </p:sp>
      <p:pic>
        <p:nvPicPr>
          <p:cNvPr id="4132" name="Picture 36" descr="نتيجة بحث الصور عن ‪seesaw clipart‬‏">
            <a:hlinkClick r:id="rId34"/>
          </p:cNvPr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248892" y="5250554"/>
            <a:ext cx="1677372" cy="754290"/>
          </a:xfrm>
          <a:prstGeom prst="rect">
            <a:avLst/>
          </a:prstGeom>
          <a:noFill/>
        </p:spPr>
      </p:pic>
      <p:pic>
        <p:nvPicPr>
          <p:cNvPr id="4134" name="Picture 38" descr="نتيجة بحث الصور عن ‪go  clipart‬‏">
            <a:hlinkClick r:id="rId36"/>
          </p:cNvPr>
          <p:cNvPicPr>
            <a:picLocks noChangeAspect="1" noChangeArrowheads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2364653" y="5298813"/>
            <a:ext cx="1093644" cy="706031"/>
          </a:xfrm>
          <a:prstGeom prst="rect">
            <a:avLst/>
          </a:prstGeom>
          <a:noFill/>
        </p:spPr>
      </p:pic>
      <p:pic>
        <p:nvPicPr>
          <p:cNvPr id="4136" name="Picture 40" descr="نتيجة بحث الصور عن ‪fall clipart‬‏">
            <a:hlinkClick r:id="rId38"/>
          </p:cNvPr>
          <p:cNvPicPr>
            <a:picLocks noChangeAspect="1" noChangeArrowheads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3945005" y="5321521"/>
            <a:ext cx="1361918" cy="809800"/>
          </a:xfrm>
          <a:prstGeom prst="rect">
            <a:avLst/>
          </a:prstGeom>
          <a:noFill/>
        </p:spPr>
      </p:pic>
      <p:pic>
        <p:nvPicPr>
          <p:cNvPr id="4138" name="Picture 42" descr="صورة ذات صلة">
            <a:hlinkClick r:id="rId40"/>
          </p:cNvPr>
          <p:cNvPicPr>
            <a:picLocks noChangeAspect="1" noChangeArrowheads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5684299" y="5321521"/>
            <a:ext cx="1368542" cy="683324"/>
          </a:xfrm>
          <a:prstGeom prst="rect">
            <a:avLst/>
          </a:prstGeom>
          <a:noFill/>
        </p:spPr>
      </p:pic>
      <p:pic>
        <p:nvPicPr>
          <p:cNvPr id="4140" name="Picture 44" descr="نتيجة بحث الصور عن ‪come clipart‬‏">
            <a:hlinkClick r:id="rId42"/>
          </p:cNvPr>
          <p:cNvPicPr>
            <a:picLocks noChangeAspect="1" noChangeArrowheads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7477688" y="5298812"/>
            <a:ext cx="1176634" cy="8270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560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8"/>
          <p:cNvGrpSpPr/>
          <p:nvPr/>
        </p:nvGrpSpPr>
        <p:grpSpPr>
          <a:xfrm>
            <a:off x="237183" y="839386"/>
            <a:ext cx="8840919" cy="1369161"/>
            <a:chOff x="9890" y="820222"/>
            <a:chExt cx="8979476" cy="1369161"/>
          </a:xfrm>
        </p:grpSpPr>
        <p:sp>
          <p:nvSpPr>
            <p:cNvPr id="98" name="Rectangle 97"/>
            <p:cNvSpPr/>
            <p:nvPr/>
          </p:nvSpPr>
          <p:spPr>
            <a:xfrm>
              <a:off x="21781" y="828882"/>
              <a:ext cx="1786313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70"/>
            <p:cNvGrpSpPr/>
            <p:nvPr/>
          </p:nvGrpSpPr>
          <p:grpSpPr>
            <a:xfrm>
              <a:off x="1808091" y="828882"/>
              <a:ext cx="1780123" cy="1298052"/>
              <a:chOff x="7389416" y="932680"/>
              <a:chExt cx="3004427" cy="1696222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7389425" y="932680"/>
                <a:ext cx="2985559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7389416" y="2094932"/>
                <a:ext cx="3004427" cy="533970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3612417" y="820222"/>
              <a:ext cx="1750646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594339" y="1728556"/>
              <a:ext cx="1798626" cy="416681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74"/>
            <p:cNvGrpSpPr/>
            <p:nvPr/>
          </p:nvGrpSpPr>
          <p:grpSpPr>
            <a:xfrm>
              <a:off x="5398441" y="828882"/>
              <a:ext cx="1774642" cy="1298052"/>
              <a:chOff x="7389420" y="932680"/>
              <a:chExt cx="2995178" cy="1696223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7389423" y="932680"/>
                <a:ext cx="2956205" cy="117564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7389420" y="2094933"/>
                <a:ext cx="2995178" cy="533970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Rectangle 83"/>
            <p:cNvSpPr/>
            <p:nvPr/>
          </p:nvSpPr>
          <p:spPr>
            <a:xfrm>
              <a:off x="7191165" y="820222"/>
              <a:ext cx="1798201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191165" y="1711457"/>
              <a:ext cx="1798201" cy="433781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9890" y="1709648"/>
              <a:ext cx="1801878" cy="47973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5" name="TextBox 224"/>
          <p:cNvSpPr txBox="1"/>
          <p:nvPr/>
        </p:nvSpPr>
        <p:spPr>
          <a:xfrm>
            <a:off x="1986832" y="1776766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cook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5751286" y="1716637"/>
            <a:ext cx="1490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tidy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660971" y="1776766"/>
            <a:ext cx="880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robot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287" name="TextBox 286"/>
          <p:cNvSpPr txBox="1"/>
          <p:nvPr/>
        </p:nvSpPr>
        <p:spPr>
          <a:xfrm>
            <a:off x="3992821" y="1730621"/>
            <a:ext cx="1457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wash up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289" name="TextBox 288"/>
          <p:cNvSpPr txBox="1"/>
          <p:nvPr/>
        </p:nvSpPr>
        <p:spPr>
          <a:xfrm>
            <a:off x="7341106" y="1730621"/>
            <a:ext cx="1702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omic Sans MS"/>
                <a:cs typeface="Comic Sans MS"/>
              </a:rPr>
              <a:t>use electricity</a:t>
            </a:r>
            <a:endParaRPr lang="en-US" sz="1600" b="1" dirty="0">
              <a:latin typeface="Comic Sans MS"/>
              <a:cs typeface="Comic Sans MS"/>
            </a:endParaRPr>
          </a:p>
        </p:txBody>
      </p:sp>
      <p:grpSp>
        <p:nvGrpSpPr>
          <p:cNvPr id="5" name="Group 289"/>
          <p:cNvGrpSpPr/>
          <p:nvPr/>
        </p:nvGrpSpPr>
        <p:grpSpPr>
          <a:xfrm>
            <a:off x="248891" y="2198773"/>
            <a:ext cx="8840919" cy="1369161"/>
            <a:chOff x="9890" y="820222"/>
            <a:chExt cx="8979476" cy="1369161"/>
          </a:xfrm>
        </p:grpSpPr>
        <p:sp>
          <p:nvSpPr>
            <p:cNvPr id="291" name="Rectangle 290"/>
            <p:cNvSpPr/>
            <p:nvPr/>
          </p:nvSpPr>
          <p:spPr>
            <a:xfrm>
              <a:off x="9890" y="828882"/>
              <a:ext cx="1798204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70"/>
            <p:cNvGrpSpPr/>
            <p:nvPr/>
          </p:nvGrpSpPr>
          <p:grpSpPr>
            <a:xfrm>
              <a:off x="1808091" y="828882"/>
              <a:ext cx="1780123" cy="1360501"/>
              <a:chOff x="7389416" y="932680"/>
              <a:chExt cx="3004427" cy="1777827"/>
            </a:xfrm>
          </p:grpSpPr>
          <p:sp>
            <p:nvSpPr>
              <p:cNvPr id="306" name="Rectangle 305"/>
              <p:cNvSpPr/>
              <p:nvPr/>
            </p:nvSpPr>
            <p:spPr>
              <a:xfrm>
                <a:off x="7389425" y="932680"/>
                <a:ext cx="3004418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7389416" y="2094931"/>
                <a:ext cx="3004427" cy="61557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4" name="Rectangle 293"/>
            <p:cNvSpPr/>
            <p:nvPr/>
          </p:nvSpPr>
          <p:spPr>
            <a:xfrm>
              <a:off x="3612417" y="820222"/>
              <a:ext cx="1774133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3594339" y="1728556"/>
              <a:ext cx="1798626" cy="460827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74"/>
            <p:cNvGrpSpPr/>
            <p:nvPr/>
          </p:nvGrpSpPr>
          <p:grpSpPr>
            <a:xfrm>
              <a:off x="5398441" y="828882"/>
              <a:ext cx="1774642" cy="1360500"/>
              <a:chOff x="7389420" y="932680"/>
              <a:chExt cx="2995178" cy="1777827"/>
            </a:xfrm>
          </p:grpSpPr>
          <p:sp>
            <p:nvSpPr>
              <p:cNvPr id="302" name="Rectangle 301"/>
              <p:cNvSpPr/>
              <p:nvPr/>
            </p:nvSpPr>
            <p:spPr>
              <a:xfrm>
                <a:off x="7389423" y="932680"/>
                <a:ext cx="2956205" cy="117564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/>
              <p:cNvSpPr/>
              <p:nvPr/>
            </p:nvSpPr>
            <p:spPr>
              <a:xfrm>
                <a:off x="7389420" y="2094932"/>
                <a:ext cx="2995178" cy="61557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7" name="Rectangle 296"/>
            <p:cNvSpPr/>
            <p:nvPr/>
          </p:nvSpPr>
          <p:spPr>
            <a:xfrm>
              <a:off x="7191165" y="820222"/>
              <a:ext cx="1798201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7191165" y="1711457"/>
              <a:ext cx="1798201" cy="477926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9890" y="1709648"/>
              <a:ext cx="1801878" cy="47973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7" name="TextBox 316"/>
          <p:cNvSpPr txBox="1"/>
          <p:nvPr/>
        </p:nvSpPr>
        <p:spPr>
          <a:xfrm>
            <a:off x="660971" y="3088199"/>
            <a:ext cx="126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drive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22" name="TextBox 321"/>
          <p:cNvSpPr txBox="1"/>
          <p:nvPr/>
        </p:nvSpPr>
        <p:spPr>
          <a:xfrm>
            <a:off x="2129517" y="3167824"/>
            <a:ext cx="186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use petrol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23" name="TextBox 322"/>
          <p:cNvSpPr txBox="1"/>
          <p:nvPr/>
        </p:nvSpPr>
        <p:spPr>
          <a:xfrm>
            <a:off x="3754615" y="3145289"/>
            <a:ext cx="1649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turn on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24" name="TextBox 323"/>
          <p:cNvSpPr txBox="1"/>
          <p:nvPr/>
        </p:nvSpPr>
        <p:spPr>
          <a:xfrm>
            <a:off x="5923496" y="3145289"/>
            <a:ext cx="1317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turn off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25" name="TextBox 324"/>
          <p:cNvSpPr txBox="1"/>
          <p:nvPr/>
        </p:nvSpPr>
        <p:spPr>
          <a:xfrm>
            <a:off x="7341106" y="3145289"/>
            <a:ext cx="1802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Comic Sans MS"/>
                <a:cs typeface="Comic Sans MS"/>
              </a:rPr>
              <a:t>brush </a:t>
            </a:r>
            <a:r>
              <a:rPr lang="en-US" sz="2000" b="1" dirty="0" smtClean="0">
                <a:latin typeface="Comic Sans MS"/>
                <a:cs typeface="Comic Sans MS"/>
              </a:rPr>
              <a:t>teeth</a:t>
            </a:r>
            <a:endParaRPr lang="en-US" sz="2000" b="1" dirty="0">
              <a:latin typeface="Comic Sans MS"/>
              <a:cs typeface="Comic Sans MS"/>
            </a:endParaRPr>
          </a:p>
        </p:txBody>
      </p:sp>
      <p:grpSp>
        <p:nvGrpSpPr>
          <p:cNvPr id="8" name="Group 329"/>
          <p:cNvGrpSpPr/>
          <p:nvPr/>
        </p:nvGrpSpPr>
        <p:grpSpPr>
          <a:xfrm>
            <a:off x="231506" y="3720334"/>
            <a:ext cx="8840919" cy="1369161"/>
            <a:chOff x="9890" y="820222"/>
            <a:chExt cx="8979476" cy="1369161"/>
          </a:xfrm>
        </p:grpSpPr>
        <p:sp>
          <p:nvSpPr>
            <p:cNvPr id="331" name="Rectangle 330"/>
            <p:cNvSpPr/>
            <p:nvPr/>
          </p:nvSpPr>
          <p:spPr>
            <a:xfrm>
              <a:off x="9890" y="828882"/>
              <a:ext cx="1798204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70"/>
            <p:cNvGrpSpPr/>
            <p:nvPr/>
          </p:nvGrpSpPr>
          <p:grpSpPr>
            <a:xfrm>
              <a:off x="1808091" y="828882"/>
              <a:ext cx="1780123" cy="1360501"/>
              <a:chOff x="7389416" y="932680"/>
              <a:chExt cx="3004427" cy="1777827"/>
            </a:xfrm>
          </p:grpSpPr>
          <p:sp>
            <p:nvSpPr>
              <p:cNvPr id="341" name="Rectangle 340"/>
              <p:cNvSpPr/>
              <p:nvPr/>
            </p:nvSpPr>
            <p:spPr>
              <a:xfrm>
                <a:off x="7389425" y="932680"/>
                <a:ext cx="3004418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Rectangle 341"/>
              <p:cNvSpPr/>
              <p:nvPr/>
            </p:nvSpPr>
            <p:spPr>
              <a:xfrm>
                <a:off x="7389416" y="2094931"/>
                <a:ext cx="3004427" cy="61557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3" name="Rectangle 332"/>
            <p:cNvSpPr/>
            <p:nvPr/>
          </p:nvSpPr>
          <p:spPr>
            <a:xfrm>
              <a:off x="3612417" y="820222"/>
              <a:ext cx="1774133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3594339" y="1728556"/>
              <a:ext cx="1798626" cy="460827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74"/>
            <p:cNvGrpSpPr/>
            <p:nvPr/>
          </p:nvGrpSpPr>
          <p:grpSpPr>
            <a:xfrm>
              <a:off x="5398441" y="828882"/>
              <a:ext cx="1774642" cy="1360500"/>
              <a:chOff x="7389420" y="932680"/>
              <a:chExt cx="2995178" cy="1777827"/>
            </a:xfrm>
          </p:grpSpPr>
          <p:sp>
            <p:nvSpPr>
              <p:cNvPr id="339" name="Rectangle 338"/>
              <p:cNvSpPr/>
              <p:nvPr/>
            </p:nvSpPr>
            <p:spPr>
              <a:xfrm>
                <a:off x="7389423" y="932680"/>
                <a:ext cx="2956205" cy="117564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7389420" y="2094932"/>
                <a:ext cx="2995178" cy="61557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6" name="Rectangle 335"/>
            <p:cNvSpPr/>
            <p:nvPr/>
          </p:nvSpPr>
          <p:spPr>
            <a:xfrm>
              <a:off x="7191165" y="820222"/>
              <a:ext cx="1798201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7191165" y="1711457"/>
              <a:ext cx="1798201" cy="477926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9890" y="1709648"/>
              <a:ext cx="1801878" cy="47973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4" name="TextBox 343"/>
          <p:cNvSpPr txBox="1"/>
          <p:nvPr/>
        </p:nvSpPr>
        <p:spPr>
          <a:xfrm>
            <a:off x="248891" y="4689385"/>
            <a:ext cx="1677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have a bath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45" name="TextBox 344"/>
          <p:cNvSpPr txBox="1"/>
          <p:nvPr/>
        </p:nvSpPr>
        <p:spPr>
          <a:xfrm>
            <a:off x="2022965" y="4641730"/>
            <a:ext cx="1707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omic Sans MS"/>
                <a:cs typeface="Comic Sans MS"/>
              </a:rPr>
              <a:t>have a shower</a:t>
            </a:r>
            <a:endParaRPr lang="en-US" sz="1400" b="1" dirty="0">
              <a:latin typeface="Comic Sans MS"/>
              <a:cs typeface="Comic Sans MS"/>
            </a:endParaRPr>
          </a:p>
        </p:txBody>
      </p:sp>
      <p:sp>
        <p:nvSpPr>
          <p:cNvPr id="346" name="TextBox 345"/>
          <p:cNvSpPr txBox="1"/>
          <p:nvPr/>
        </p:nvSpPr>
        <p:spPr>
          <a:xfrm>
            <a:off x="4090310" y="4641730"/>
            <a:ext cx="1359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beaver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47" name="TextBox 346"/>
          <p:cNvSpPr txBox="1"/>
          <p:nvPr/>
        </p:nvSpPr>
        <p:spPr>
          <a:xfrm>
            <a:off x="7341106" y="4618419"/>
            <a:ext cx="2112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wolf/wolves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48" name="TextBox 347"/>
          <p:cNvSpPr txBox="1"/>
          <p:nvPr/>
        </p:nvSpPr>
        <p:spPr>
          <a:xfrm>
            <a:off x="5554297" y="4641730"/>
            <a:ext cx="1687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termite</a:t>
            </a:r>
            <a:endParaRPr lang="en-US" sz="2000" b="1" dirty="0">
              <a:latin typeface="Comic Sans MS"/>
              <a:cs typeface="Comic Sans MS"/>
            </a:endParaRPr>
          </a:p>
        </p:txBody>
      </p:sp>
      <p:grpSp>
        <p:nvGrpSpPr>
          <p:cNvPr id="11" name="Group 351"/>
          <p:cNvGrpSpPr/>
          <p:nvPr/>
        </p:nvGrpSpPr>
        <p:grpSpPr>
          <a:xfrm>
            <a:off x="202351" y="5241894"/>
            <a:ext cx="8840919" cy="1369161"/>
            <a:chOff x="9890" y="820222"/>
            <a:chExt cx="8979476" cy="1369161"/>
          </a:xfrm>
        </p:grpSpPr>
        <p:sp>
          <p:nvSpPr>
            <p:cNvPr id="353" name="Rectangle 352"/>
            <p:cNvSpPr/>
            <p:nvPr/>
          </p:nvSpPr>
          <p:spPr>
            <a:xfrm>
              <a:off x="9890" y="828882"/>
              <a:ext cx="1798204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70"/>
            <p:cNvGrpSpPr/>
            <p:nvPr/>
          </p:nvGrpSpPr>
          <p:grpSpPr>
            <a:xfrm>
              <a:off x="1808091" y="828882"/>
              <a:ext cx="1780123" cy="1360501"/>
              <a:chOff x="7389416" y="932680"/>
              <a:chExt cx="3004427" cy="1777827"/>
            </a:xfrm>
          </p:grpSpPr>
          <p:sp>
            <p:nvSpPr>
              <p:cNvPr id="363" name="Rectangle 362"/>
              <p:cNvSpPr/>
              <p:nvPr/>
            </p:nvSpPr>
            <p:spPr>
              <a:xfrm>
                <a:off x="7389425" y="932680"/>
                <a:ext cx="3004418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Rectangle 363"/>
              <p:cNvSpPr/>
              <p:nvPr/>
            </p:nvSpPr>
            <p:spPr>
              <a:xfrm>
                <a:off x="7389416" y="2094931"/>
                <a:ext cx="3004427" cy="61557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5" name="Rectangle 354"/>
            <p:cNvSpPr/>
            <p:nvPr/>
          </p:nvSpPr>
          <p:spPr>
            <a:xfrm>
              <a:off x="3612417" y="820222"/>
              <a:ext cx="1774133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3594339" y="1728556"/>
              <a:ext cx="1798626" cy="460827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74"/>
            <p:cNvGrpSpPr/>
            <p:nvPr/>
          </p:nvGrpSpPr>
          <p:grpSpPr>
            <a:xfrm>
              <a:off x="5398441" y="828882"/>
              <a:ext cx="1774642" cy="1360500"/>
              <a:chOff x="7389420" y="932680"/>
              <a:chExt cx="2995178" cy="1777827"/>
            </a:xfrm>
          </p:grpSpPr>
          <p:sp>
            <p:nvSpPr>
              <p:cNvPr id="361" name="Rectangle 360"/>
              <p:cNvSpPr/>
              <p:nvPr/>
            </p:nvSpPr>
            <p:spPr>
              <a:xfrm>
                <a:off x="7389423" y="932680"/>
                <a:ext cx="2956205" cy="117564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Rectangle 361"/>
              <p:cNvSpPr/>
              <p:nvPr/>
            </p:nvSpPr>
            <p:spPr>
              <a:xfrm>
                <a:off x="7389420" y="2094932"/>
                <a:ext cx="2995178" cy="61557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8" name="Rectangle 357"/>
            <p:cNvSpPr/>
            <p:nvPr/>
          </p:nvSpPr>
          <p:spPr>
            <a:xfrm>
              <a:off x="7191165" y="820222"/>
              <a:ext cx="1798201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7191165" y="1711457"/>
              <a:ext cx="1798201" cy="477926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9890" y="1709648"/>
              <a:ext cx="1801878" cy="47973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7341106" y="6207319"/>
            <a:ext cx="1731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omic Sans MS"/>
                <a:cs typeface="Comic Sans MS"/>
              </a:rPr>
              <a:t>branch/branches</a:t>
            </a:r>
            <a:endParaRPr lang="en-US" sz="1400" b="1" dirty="0">
              <a:latin typeface="Comic Sans MS"/>
              <a:cs typeface="Comic Sans MS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751286" y="6141569"/>
            <a:ext cx="1476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omic Sans MS"/>
                <a:cs typeface="Comic Sans MS"/>
              </a:rPr>
              <a:t>baby/babies</a:t>
            </a:r>
            <a:endParaRPr lang="en-US" sz="1600" b="1" dirty="0">
              <a:latin typeface="Comic Sans MS"/>
              <a:cs typeface="Comic Sans M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997015" y="6207319"/>
            <a:ext cx="1798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Tooth/teeth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784122" y="6210945"/>
            <a:ext cx="1967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omic Sans MS"/>
                <a:cs typeface="Comic Sans MS"/>
              </a:rPr>
              <a:t>enemy/enemies</a:t>
            </a:r>
            <a:endParaRPr lang="en-US" sz="1600" b="1" dirty="0">
              <a:latin typeface="Comic Sans MS"/>
              <a:cs typeface="Comic Sans M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48891" y="6207319"/>
            <a:ext cx="1677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fox/foxes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37184" y="215443"/>
            <a:ext cx="4733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Unit 8 :</a:t>
            </a:r>
            <a:endParaRPr lang="en-US" sz="2400" dirty="0">
              <a:latin typeface="Comic Sans MS"/>
              <a:cs typeface="Comic Sans MS"/>
            </a:endParaRPr>
          </a:p>
        </p:txBody>
      </p:sp>
      <p:pic>
        <p:nvPicPr>
          <p:cNvPr id="2050" name="Picture 2" descr="نتيجة بحث الصور عن ‪robot clipart‬‏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031" y="839386"/>
            <a:ext cx="1318882" cy="877251"/>
          </a:xfrm>
          <a:prstGeom prst="rect">
            <a:avLst/>
          </a:prstGeom>
          <a:noFill/>
        </p:spPr>
      </p:pic>
      <p:pic>
        <p:nvPicPr>
          <p:cNvPr id="2052" name="Picture 4" descr="نتيجة بحث الصور عن ‪cook clipart‬‏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29517" y="848046"/>
            <a:ext cx="1388180" cy="899675"/>
          </a:xfrm>
          <a:prstGeom prst="rect">
            <a:avLst/>
          </a:prstGeom>
          <a:noFill/>
        </p:spPr>
      </p:pic>
      <p:pic>
        <p:nvPicPr>
          <p:cNvPr id="2054" name="Picture 6" descr="نتيجة بحث الصور عن ‪wash up clipart‬‏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90310" y="930974"/>
            <a:ext cx="1412052" cy="816747"/>
          </a:xfrm>
          <a:prstGeom prst="rect">
            <a:avLst/>
          </a:prstGeom>
          <a:noFill/>
        </p:spPr>
      </p:pic>
      <p:pic>
        <p:nvPicPr>
          <p:cNvPr id="2056" name="Picture 8" descr="نتيجة بحث الصور عن ‪tidy clipart‬‏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51286" y="944958"/>
            <a:ext cx="1397720" cy="785663"/>
          </a:xfrm>
          <a:prstGeom prst="rect">
            <a:avLst/>
          </a:prstGeom>
          <a:noFill/>
        </p:spPr>
      </p:pic>
      <p:pic>
        <p:nvPicPr>
          <p:cNvPr id="2058" name="Picture 10" descr="نتيجة بحث الصور عن ‪electricity clipart‬‏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577914" y="930974"/>
            <a:ext cx="1250984" cy="785663"/>
          </a:xfrm>
          <a:prstGeom prst="rect">
            <a:avLst/>
          </a:prstGeom>
          <a:noFill/>
        </p:spPr>
      </p:pic>
      <p:pic>
        <p:nvPicPr>
          <p:cNvPr id="2060" name="Picture 12" descr="نتيجة بحث الصور عن ‪drive clipart‬‏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06729" y="2208547"/>
            <a:ext cx="1334184" cy="879651"/>
          </a:xfrm>
          <a:prstGeom prst="rect">
            <a:avLst/>
          </a:prstGeom>
          <a:noFill/>
        </p:spPr>
      </p:pic>
      <p:pic>
        <p:nvPicPr>
          <p:cNvPr id="2062" name="Picture 14" descr="نتيجة بحث الصور عن ‪use petrol clipart‬‏">
            <a:hlinkClick r:id="rId15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332960" y="2208547"/>
            <a:ext cx="1000872" cy="879651"/>
          </a:xfrm>
          <a:prstGeom prst="rect">
            <a:avLst/>
          </a:prstGeom>
          <a:noFill/>
        </p:spPr>
      </p:pic>
      <p:pic>
        <p:nvPicPr>
          <p:cNvPr id="2064" name="Picture 16" descr="نتيجة بحث الصور عن ‪turn on clipart‬‏">
            <a:hlinkClick r:id="rId17"/>
          </p:cNvPr>
          <p:cNvPicPr>
            <a:picLocks noChangeAspect="1" noChangeArrowheads="1"/>
          </p:cNvPicPr>
          <p:nvPr/>
        </p:nvPicPr>
        <p:blipFill>
          <a:blip r:embed="rId18"/>
          <a:srcRect r="45397"/>
          <a:stretch>
            <a:fillRect/>
          </a:stretch>
        </p:blipFill>
        <p:spPr bwMode="auto">
          <a:xfrm>
            <a:off x="4090310" y="2164402"/>
            <a:ext cx="862204" cy="855121"/>
          </a:xfrm>
          <a:prstGeom prst="rect">
            <a:avLst/>
          </a:prstGeom>
          <a:noFill/>
        </p:spPr>
      </p:pic>
      <p:pic>
        <p:nvPicPr>
          <p:cNvPr id="85" name="Picture 16" descr="نتيجة بحث الصور عن ‪turn on clipart‬‏">
            <a:hlinkClick r:id="rId17"/>
          </p:cNvPr>
          <p:cNvPicPr>
            <a:picLocks noChangeAspect="1" noChangeArrowheads="1"/>
          </p:cNvPicPr>
          <p:nvPr/>
        </p:nvPicPr>
        <p:blipFill>
          <a:blip r:embed="rId18"/>
          <a:srcRect l="67050"/>
          <a:stretch>
            <a:fillRect/>
          </a:stretch>
        </p:blipFill>
        <p:spPr bwMode="auto">
          <a:xfrm>
            <a:off x="5923496" y="1888259"/>
            <a:ext cx="688319" cy="1131264"/>
          </a:xfrm>
          <a:prstGeom prst="rect">
            <a:avLst/>
          </a:prstGeom>
          <a:noFill/>
        </p:spPr>
      </p:pic>
      <p:pic>
        <p:nvPicPr>
          <p:cNvPr id="2066" name="Picture 18" descr="نتيجة بحث الصور عن ‪brush teeth clipart‬‏">
            <a:hlinkClick r:id="rId19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577914" y="2208547"/>
            <a:ext cx="1079942" cy="810976"/>
          </a:xfrm>
          <a:prstGeom prst="rect">
            <a:avLst/>
          </a:prstGeom>
          <a:noFill/>
        </p:spPr>
      </p:pic>
      <p:pic>
        <p:nvPicPr>
          <p:cNvPr id="2068" name="Picture 20" descr="نتيجة بحث الصور عن ‪have abath clipart‬‏">
            <a:hlinkClick r:id="rId21"/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59946" y="3886388"/>
            <a:ext cx="1712859" cy="516800"/>
          </a:xfrm>
          <a:prstGeom prst="rect">
            <a:avLst/>
          </a:prstGeom>
          <a:noFill/>
        </p:spPr>
      </p:pic>
      <p:pic>
        <p:nvPicPr>
          <p:cNvPr id="2070" name="Picture 22" descr="نتيجة بحث الصور عن ‪have shower clipart‬‏">
            <a:hlinkClick r:id="rId23"/>
          </p:cNvPr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065495" y="3728994"/>
            <a:ext cx="1321363" cy="880766"/>
          </a:xfrm>
          <a:prstGeom prst="rect">
            <a:avLst/>
          </a:prstGeom>
          <a:noFill/>
        </p:spPr>
      </p:pic>
      <p:pic>
        <p:nvPicPr>
          <p:cNvPr id="87" name="Picture 86" descr="beaver-58b9dff43df78c353c4d05c3.jp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795830" y="3728995"/>
            <a:ext cx="1700217" cy="674193"/>
          </a:xfrm>
          <a:prstGeom prst="rect">
            <a:avLst/>
          </a:prstGeom>
        </p:spPr>
      </p:pic>
      <p:pic>
        <p:nvPicPr>
          <p:cNvPr id="90" name="Picture 89" descr="How-to-Evict-Termites-From-Boat-01.jp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751286" y="3775716"/>
            <a:ext cx="1397720" cy="627472"/>
          </a:xfrm>
          <a:prstGeom prst="rect">
            <a:avLst/>
          </a:prstGeom>
        </p:spPr>
      </p:pic>
      <p:sp>
        <p:nvSpPr>
          <p:cNvPr id="2072" name="AutoShape 24" descr="نتيجة بحث الصور عن ‪wolf clipart‬‏">
            <a:hlinkClick r:id="rId27"/>
          </p:cNvPr>
          <p:cNvSpPr>
            <a:spLocks noChangeAspect="1" noChangeArrowheads="1"/>
          </p:cNvSpPr>
          <p:nvPr/>
        </p:nvSpPr>
        <p:spPr bwMode="auto">
          <a:xfrm>
            <a:off x="53975" y="-1668463"/>
            <a:ext cx="5381625" cy="3476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78" name="Picture 30" descr="نتيجة بحث الصور عن ‪wolf clipart‬‏">
            <a:hlinkClick r:id="rId28"/>
          </p:cNvPr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577914" y="3722144"/>
            <a:ext cx="1185048" cy="889425"/>
          </a:xfrm>
          <a:prstGeom prst="rect">
            <a:avLst/>
          </a:prstGeom>
          <a:noFill/>
        </p:spPr>
      </p:pic>
      <p:sp>
        <p:nvSpPr>
          <p:cNvPr id="2080" name="AutoShape 32" descr="نتيجة بحث الصور عن ‪fox clipart‬‏">
            <a:hlinkClick r:id="rId30"/>
          </p:cNvPr>
          <p:cNvSpPr>
            <a:spLocks noChangeAspect="1" noChangeArrowheads="1"/>
          </p:cNvSpPr>
          <p:nvPr/>
        </p:nvSpPr>
        <p:spPr bwMode="auto">
          <a:xfrm>
            <a:off x="53975" y="-846138"/>
            <a:ext cx="2600325" cy="17621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82" name="Picture 34" descr="نتيجة بحث الصور عن ‪fox clipart‬‏">
            <a:hlinkClick r:id="rId31"/>
          </p:cNvPr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422031" y="5250554"/>
            <a:ext cx="1134820" cy="714734"/>
          </a:xfrm>
          <a:prstGeom prst="rect">
            <a:avLst/>
          </a:prstGeom>
          <a:noFill/>
        </p:spPr>
      </p:pic>
      <p:pic>
        <p:nvPicPr>
          <p:cNvPr id="103" name="Picture 102" descr="11764861-cartoon-soldier-with-a-mini-gun-isolated-on-white.jp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992821" y="5323134"/>
            <a:ext cx="1152777" cy="808186"/>
          </a:xfrm>
          <a:prstGeom prst="rect">
            <a:avLst/>
          </a:prstGeom>
        </p:spPr>
      </p:pic>
      <p:pic>
        <p:nvPicPr>
          <p:cNvPr id="2084" name="Picture 36" descr="نتيجة بحث الصور عن ‪tooth clipart‬‏">
            <a:hlinkClick r:id="rId34"/>
          </p:cNvPr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2332960" y="5323134"/>
            <a:ext cx="1063648" cy="642154"/>
          </a:xfrm>
          <a:prstGeom prst="rect">
            <a:avLst/>
          </a:prstGeom>
          <a:noFill/>
        </p:spPr>
      </p:pic>
      <p:pic>
        <p:nvPicPr>
          <p:cNvPr id="2086" name="Picture 38" descr="نتيجة بحث الصور عن ‪baby clipart‬‏">
            <a:hlinkClick r:id="rId36"/>
          </p:cNvPr>
          <p:cNvPicPr>
            <a:picLocks noChangeAspect="1" noChangeArrowheads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5751286" y="5241894"/>
            <a:ext cx="1397720" cy="851827"/>
          </a:xfrm>
          <a:prstGeom prst="rect">
            <a:avLst/>
          </a:prstGeom>
          <a:noFill/>
        </p:spPr>
      </p:pic>
      <p:pic>
        <p:nvPicPr>
          <p:cNvPr id="2088" name="Picture 40" descr="نتيجة بحث الصور عن ‪branch clipart‬‏">
            <a:hlinkClick r:id="rId38"/>
          </p:cNvPr>
          <p:cNvPicPr>
            <a:picLocks noChangeAspect="1" noChangeArrowheads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7319356" y="5250554"/>
            <a:ext cx="1723914" cy="8807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938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/>
          <p:cNvGrpSpPr/>
          <p:nvPr/>
        </p:nvGrpSpPr>
        <p:grpSpPr>
          <a:xfrm>
            <a:off x="237183" y="839386"/>
            <a:ext cx="8840919" cy="1369161"/>
            <a:chOff x="9890" y="820222"/>
            <a:chExt cx="8979476" cy="1369161"/>
          </a:xfrm>
        </p:grpSpPr>
        <p:sp>
          <p:nvSpPr>
            <p:cNvPr id="98" name="Rectangle 97"/>
            <p:cNvSpPr/>
            <p:nvPr/>
          </p:nvSpPr>
          <p:spPr>
            <a:xfrm>
              <a:off x="908993" y="828882"/>
              <a:ext cx="899102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1808091" y="828882"/>
              <a:ext cx="1780123" cy="1298052"/>
              <a:chOff x="7389416" y="932680"/>
              <a:chExt cx="3004427" cy="1696222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7389424" y="932680"/>
                <a:ext cx="1517471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7389416" y="2094932"/>
                <a:ext cx="3004427" cy="533970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Rectangle 93"/>
            <p:cNvSpPr/>
            <p:nvPr/>
          </p:nvSpPr>
          <p:spPr>
            <a:xfrm>
              <a:off x="2707193" y="828882"/>
              <a:ext cx="899102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3612418" y="820222"/>
              <a:ext cx="899102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3594339" y="828882"/>
              <a:ext cx="1798626" cy="1316355"/>
              <a:chOff x="5871238" y="932680"/>
              <a:chExt cx="3035657" cy="1720140"/>
            </a:xfrm>
          </p:grpSpPr>
          <p:sp>
            <p:nvSpPr>
              <p:cNvPr id="90" name="Rectangle 89"/>
              <p:cNvSpPr/>
              <p:nvPr/>
            </p:nvSpPr>
            <p:spPr>
              <a:xfrm>
                <a:off x="7389424" y="932680"/>
                <a:ext cx="1517471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5871238" y="2108324"/>
                <a:ext cx="3035657" cy="54449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5398441" y="828882"/>
              <a:ext cx="1774642" cy="1298052"/>
              <a:chOff x="7389420" y="932680"/>
              <a:chExt cx="2995178" cy="1696223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7389423" y="932680"/>
                <a:ext cx="2956205" cy="117564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7389420" y="2094933"/>
                <a:ext cx="2995178" cy="533970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Rectangle 83"/>
            <p:cNvSpPr/>
            <p:nvPr/>
          </p:nvSpPr>
          <p:spPr>
            <a:xfrm>
              <a:off x="7191165" y="820222"/>
              <a:ext cx="1798201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191165" y="1711457"/>
              <a:ext cx="1798201" cy="433781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9890" y="820222"/>
              <a:ext cx="1801878" cy="1369161"/>
              <a:chOff x="7389422" y="932680"/>
              <a:chExt cx="3041146" cy="1789144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7389424" y="932680"/>
                <a:ext cx="1517471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7389422" y="2094933"/>
                <a:ext cx="3041146" cy="626891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25" name="TextBox 224"/>
          <p:cNvSpPr txBox="1"/>
          <p:nvPr/>
        </p:nvSpPr>
        <p:spPr>
          <a:xfrm>
            <a:off x="1986832" y="1776766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Tree house</a:t>
            </a:r>
            <a:endParaRPr lang="en-US" b="1" dirty="0">
              <a:latin typeface="Comic Sans MS"/>
              <a:cs typeface="Comic Sans MS"/>
            </a:endParaRPr>
          </a:p>
        </p:txBody>
      </p:sp>
      <p:pic>
        <p:nvPicPr>
          <p:cNvPr id="258" name="Picture 257" descr="cit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33" y="839386"/>
            <a:ext cx="1763482" cy="888521"/>
          </a:xfrm>
          <a:prstGeom prst="rect">
            <a:avLst/>
          </a:prstGeom>
        </p:spPr>
      </p:pic>
      <p:pic>
        <p:nvPicPr>
          <p:cNvPr id="282" name="Picture 281" descr="7a457bb4402748ffc6c80146ff24e79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808" y="848046"/>
            <a:ext cx="1758027" cy="879861"/>
          </a:xfrm>
          <a:prstGeom prst="rect">
            <a:avLst/>
          </a:prstGeom>
        </p:spPr>
      </p:pic>
      <p:sp>
        <p:nvSpPr>
          <p:cNvPr id="283" name="TextBox 282"/>
          <p:cNvSpPr txBox="1"/>
          <p:nvPr/>
        </p:nvSpPr>
        <p:spPr>
          <a:xfrm>
            <a:off x="5751286" y="1716637"/>
            <a:ext cx="1490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ambulance</a:t>
            </a:r>
            <a:endParaRPr lang="en-US" sz="2000" b="1" dirty="0">
              <a:latin typeface="Comic Sans MS"/>
              <a:cs typeface="Comic Sans MS"/>
            </a:endParaRPr>
          </a:p>
        </p:txBody>
      </p:sp>
      <p:pic>
        <p:nvPicPr>
          <p:cNvPr id="284" name="Picture 283" descr="c0cfc3efa6d7a9a784e4bdc7950e5e5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3037" y="848046"/>
            <a:ext cx="1734656" cy="882575"/>
          </a:xfrm>
          <a:prstGeom prst="rect">
            <a:avLst/>
          </a:prstGeom>
        </p:spPr>
      </p:pic>
      <p:sp>
        <p:nvSpPr>
          <p:cNvPr id="285" name="TextBox 284"/>
          <p:cNvSpPr txBox="1"/>
          <p:nvPr/>
        </p:nvSpPr>
        <p:spPr>
          <a:xfrm>
            <a:off x="660971" y="1776766"/>
            <a:ext cx="880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city</a:t>
            </a:r>
            <a:endParaRPr lang="en-US" sz="2000" b="1" dirty="0">
              <a:latin typeface="Comic Sans MS"/>
              <a:cs typeface="Comic Sans MS"/>
            </a:endParaRPr>
          </a:p>
        </p:txBody>
      </p:sp>
      <p:pic>
        <p:nvPicPr>
          <p:cNvPr id="286" name="Picture 285" descr="-ambulance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9888" y="810341"/>
            <a:ext cx="2001191" cy="937380"/>
          </a:xfrm>
          <a:prstGeom prst="rect">
            <a:avLst/>
          </a:prstGeom>
        </p:spPr>
      </p:pic>
      <p:sp>
        <p:nvSpPr>
          <p:cNvPr id="287" name="TextBox 286"/>
          <p:cNvSpPr txBox="1"/>
          <p:nvPr/>
        </p:nvSpPr>
        <p:spPr>
          <a:xfrm>
            <a:off x="3992821" y="1730621"/>
            <a:ext cx="1199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library</a:t>
            </a:r>
            <a:endParaRPr lang="en-US" sz="2000" b="1" dirty="0">
              <a:latin typeface="Comic Sans MS"/>
              <a:cs typeface="Comic Sans MS"/>
            </a:endParaRPr>
          </a:p>
        </p:txBody>
      </p:sp>
      <p:pic>
        <p:nvPicPr>
          <p:cNvPr id="288" name="Picture 287" descr="-drawing_csp637544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1106" y="848046"/>
            <a:ext cx="1702163" cy="868590"/>
          </a:xfrm>
          <a:prstGeom prst="rect">
            <a:avLst/>
          </a:prstGeom>
        </p:spPr>
      </p:pic>
      <p:sp>
        <p:nvSpPr>
          <p:cNvPr id="289" name="TextBox 288"/>
          <p:cNvSpPr txBox="1"/>
          <p:nvPr/>
        </p:nvSpPr>
        <p:spPr>
          <a:xfrm>
            <a:off x="7341106" y="1730621"/>
            <a:ext cx="1702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omic Sans MS"/>
                <a:cs typeface="Comic Sans MS"/>
              </a:rPr>
              <a:t>Swimming pool</a:t>
            </a:r>
            <a:endParaRPr lang="en-US" sz="1600" b="1" dirty="0">
              <a:latin typeface="Comic Sans MS"/>
              <a:cs typeface="Comic Sans MS"/>
            </a:endParaRPr>
          </a:p>
        </p:txBody>
      </p:sp>
      <p:grpSp>
        <p:nvGrpSpPr>
          <p:cNvPr id="290" name="Group 289"/>
          <p:cNvGrpSpPr/>
          <p:nvPr/>
        </p:nvGrpSpPr>
        <p:grpSpPr>
          <a:xfrm>
            <a:off x="248891" y="2198773"/>
            <a:ext cx="8840919" cy="1369161"/>
            <a:chOff x="9890" y="820222"/>
            <a:chExt cx="8979476" cy="1369161"/>
          </a:xfrm>
        </p:grpSpPr>
        <p:sp>
          <p:nvSpPr>
            <p:cNvPr id="291" name="Rectangle 290"/>
            <p:cNvSpPr/>
            <p:nvPr/>
          </p:nvSpPr>
          <p:spPr>
            <a:xfrm>
              <a:off x="9890" y="828882"/>
              <a:ext cx="1798204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2" name="Group 70"/>
            <p:cNvGrpSpPr/>
            <p:nvPr/>
          </p:nvGrpSpPr>
          <p:grpSpPr>
            <a:xfrm>
              <a:off x="1808091" y="828882"/>
              <a:ext cx="1780123" cy="1360501"/>
              <a:chOff x="7389416" y="932680"/>
              <a:chExt cx="3004427" cy="1777827"/>
            </a:xfrm>
          </p:grpSpPr>
          <p:sp>
            <p:nvSpPr>
              <p:cNvPr id="306" name="Rectangle 305"/>
              <p:cNvSpPr/>
              <p:nvPr/>
            </p:nvSpPr>
            <p:spPr>
              <a:xfrm>
                <a:off x="7389425" y="932680"/>
                <a:ext cx="3004418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7389416" y="2094931"/>
                <a:ext cx="3004427" cy="61557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4" name="Rectangle 293"/>
            <p:cNvSpPr/>
            <p:nvPr/>
          </p:nvSpPr>
          <p:spPr>
            <a:xfrm>
              <a:off x="3612417" y="820222"/>
              <a:ext cx="1774133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3594339" y="1728556"/>
              <a:ext cx="1798626" cy="460827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6" name="Group 74"/>
            <p:cNvGrpSpPr/>
            <p:nvPr/>
          </p:nvGrpSpPr>
          <p:grpSpPr>
            <a:xfrm>
              <a:off x="5398441" y="828882"/>
              <a:ext cx="1774642" cy="1360500"/>
              <a:chOff x="7389420" y="932680"/>
              <a:chExt cx="2995178" cy="1777827"/>
            </a:xfrm>
          </p:grpSpPr>
          <p:sp>
            <p:nvSpPr>
              <p:cNvPr id="302" name="Rectangle 301"/>
              <p:cNvSpPr/>
              <p:nvPr/>
            </p:nvSpPr>
            <p:spPr>
              <a:xfrm>
                <a:off x="7389423" y="932680"/>
                <a:ext cx="2956205" cy="117564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/>
              <p:cNvSpPr/>
              <p:nvPr/>
            </p:nvSpPr>
            <p:spPr>
              <a:xfrm>
                <a:off x="7389420" y="2094932"/>
                <a:ext cx="2995178" cy="61557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7" name="Rectangle 296"/>
            <p:cNvSpPr/>
            <p:nvPr/>
          </p:nvSpPr>
          <p:spPr>
            <a:xfrm>
              <a:off x="7191165" y="820222"/>
              <a:ext cx="1798201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7191165" y="1711457"/>
              <a:ext cx="1798201" cy="477926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9890" y="1709648"/>
              <a:ext cx="1801878" cy="47973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16" name="Picture 315" descr="children-playing-in-park-vector-18006015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891" y="2208547"/>
            <a:ext cx="1748124" cy="879652"/>
          </a:xfrm>
          <a:prstGeom prst="rect">
            <a:avLst/>
          </a:prstGeom>
        </p:spPr>
      </p:pic>
      <p:sp>
        <p:nvSpPr>
          <p:cNvPr id="317" name="TextBox 316"/>
          <p:cNvSpPr txBox="1"/>
          <p:nvPr/>
        </p:nvSpPr>
        <p:spPr>
          <a:xfrm>
            <a:off x="660971" y="3088199"/>
            <a:ext cx="880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park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22" name="TextBox 321"/>
          <p:cNvSpPr txBox="1"/>
          <p:nvPr/>
        </p:nvSpPr>
        <p:spPr>
          <a:xfrm>
            <a:off x="2129517" y="3167824"/>
            <a:ext cx="1203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market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23" name="TextBox 322"/>
          <p:cNvSpPr txBox="1"/>
          <p:nvPr/>
        </p:nvSpPr>
        <p:spPr>
          <a:xfrm>
            <a:off x="4211677" y="3145289"/>
            <a:ext cx="880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zoo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24" name="TextBox 323"/>
          <p:cNvSpPr txBox="1"/>
          <p:nvPr/>
        </p:nvSpPr>
        <p:spPr>
          <a:xfrm>
            <a:off x="5923496" y="3145289"/>
            <a:ext cx="1317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hospital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25" name="TextBox 324"/>
          <p:cNvSpPr txBox="1"/>
          <p:nvPr/>
        </p:nvSpPr>
        <p:spPr>
          <a:xfrm>
            <a:off x="7726505" y="3145289"/>
            <a:ext cx="1152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mosque</a:t>
            </a:r>
            <a:endParaRPr lang="en-US" sz="2000" b="1" dirty="0">
              <a:latin typeface="Comic Sans MS"/>
              <a:cs typeface="Comic Sans MS"/>
            </a:endParaRPr>
          </a:p>
        </p:txBody>
      </p:sp>
      <p:pic>
        <p:nvPicPr>
          <p:cNvPr id="326" name="Picture 325" descr="farmer-theme-image-3-eps-vector_csp16323245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9517" y="2164401"/>
            <a:ext cx="1621087" cy="923798"/>
          </a:xfrm>
          <a:prstGeom prst="rect">
            <a:avLst/>
          </a:prstGeom>
        </p:spPr>
      </p:pic>
      <p:pic>
        <p:nvPicPr>
          <p:cNvPr id="327" name="Picture 326" descr="illustration-of-zoo-and-animals-in-a-beautiful-nature-eps-vectors_csp11417438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4160" y="2208547"/>
            <a:ext cx="1693533" cy="879652"/>
          </a:xfrm>
          <a:prstGeom prst="rect">
            <a:avLst/>
          </a:prstGeom>
        </p:spPr>
      </p:pic>
      <p:pic>
        <p:nvPicPr>
          <p:cNvPr id="328" name="Picture 327" descr="beach-clipart-7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54296" y="2208546"/>
            <a:ext cx="1687116" cy="879653"/>
          </a:xfrm>
          <a:prstGeom prst="rect">
            <a:avLst/>
          </a:prstGeom>
        </p:spPr>
      </p:pic>
      <p:pic>
        <p:nvPicPr>
          <p:cNvPr id="329" name="Picture 328" descr="clipart-of-mosque-masjid-image-jaxstorm-realverse-us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41108" y="2164402"/>
            <a:ext cx="1702162" cy="923797"/>
          </a:xfrm>
          <a:prstGeom prst="rect">
            <a:avLst/>
          </a:prstGeom>
        </p:spPr>
      </p:pic>
      <p:grpSp>
        <p:nvGrpSpPr>
          <p:cNvPr id="330" name="Group 329"/>
          <p:cNvGrpSpPr/>
          <p:nvPr/>
        </p:nvGrpSpPr>
        <p:grpSpPr>
          <a:xfrm>
            <a:off x="231506" y="3720334"/>
            <a:ext cx="8840919" cy="1369161"/>
            <a:chOff x="9890" y="820222"/>
            <a:chExt cx="8979476" cy="1369161"/>
          </a:xfrm>
        </p:grpSpPr>
        <p:sp>
          <p:nvSpPr>
            <p:cNvPr id="331" name="Rectangle 330"/>
            <p:cNvSpPr/>
            <p:nvPr/>
          </p:nvSpPr>
          <p:spPr>
            <a:xfrm>
              <a:off x="9890" y="828882"/>
              <a:ext cx="1798204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2" name="Group 70"/>
            <p:cNvGrpSpPr/>
            <p:nvPr/>
          </p:nvGrpSpPr>
          <p:grpSpPr>
            <a:xfrm>
              <a:off x="1808091" y="828882"/>
              <a:ext cx="1780123" cy="1360501"/>
              <a:chOff x="7389416" y="932680"/>
              <a:chExt cx="3004427" cy="1777827"/>
            </a:xfrm>
          </p:grpSpPr>
          <p:sp>
            <p:nvSpPr>
              <p:cNvPr id="341" name="Rectangle 340"/>
              <p:cNvSpPr/>
              <p:nvPr/>
            </p:nvSpPr>
            <p:spPr>
              <a:xfrm>
                <a:off x="7389425" y="932680"/>
                <a:ext cx="3004418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Rectangle 341"/>
              <p:cNvSpPr/>
              <p:nvPr/>
            </p:nvSpPr>
            <p:spPr>
              <a:xfrm>
                <a:off x="7389416" y="2094931"/>
                <a:ext cx="3004427" cy="61557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3" name="Rectangle 332"/>
            <p:cNvSpPr/>
            <p:nvPr/>
          </p:nvSpPr>
          <p:spPr>
            <a:xfrm>
              <a:off x="3612417" y="820222"/>
              <a:ext cx="1774133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3594339" y="1728556"/>
              <a:ext cx="1798626" cy="460827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5" name="Group 74"/>
            <p:cNvGrpSpPr/>
            <p:nvPr/>
          </p:nvGrpSpPr>
          <p:grpSpPr>
            <a:xfrm>
              <a:off x="5398441" y="828882"/>
              <a:ext cx="1774642" cy="1360500"/>
              <a:chOff x="7389420" y="932680"/>
              <a:chExt cx="2995178" cy="1777827"/>
            </a:xfrm>
          </p:grpSpPr>
          <p:sp>
            <p:nvSpPr>
              <p:cNvPr id="339" name="Rectangle 338"/>
              <p:cNvSpPr/>
              <p:nvPr/>
            </p:nvSpPr>
            <p:spPr>
              <a:xfrm>
                <a:off x="7389423" y="932680"/>
                <a:ext cx="2956205" cy="117564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7389420" y="2094932"/>
                <a:ext cx="2995178" cy="61557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6" name="Rectangle 335"/>
            <p:cNvSpPr/>
            <p:nvPr/>
          </p:nvSpPr>
          <p:spPr>
            <a:xfrm>
              <a:off x="7191165" y="820222"/>
              <a:ext cx="1798201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7191165" y="1711457"/>
              <a:ext cx="1798201" cy="477926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9890" y="1709648"/>
              <a:ext cx="1801878" cy="47973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43" name="Picture 342" descr="museum-clipart-5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8890" y="3910818"/>
            <a:ext cx="1723917" cy="690282"/>
          </a:xfrm>
          <a:prstGeom prst="rect">
            <a:avLst/>
          </a:prstGeom>
        </p:spPr>
      </p:pic>
      <p:sp>
        <p:nvSpPr>
          <p:cNvPr id="344" name="TextBox 343"/>
          <p:cNvSpPr txBox="1"/>
          <p:nvPr/>
        </p:nvSpPr>
        <p:spPr>
          <a:xfrm>
            <a:off x="248891" y="4689385"/>
            <a:ext cx="1313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museum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45" name="TextBox 344"/>
          <p:cNvSpPr txBox="1"/>
          <p:nvPr/>
        </p:nvSpPr>
        <p:spPr>
          <a:xfrm>
            <a:off x="2022965" y="4641730"/>
            <a:ext cx="1707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omic Sans MS"/>
                <a:cs typeface="Comic Sans MS"/>
              </a:rPr>
              <a:t>Shopping centre</a:t>
            </a:r>
            <a:endParaRPr lang="en-US" sz="1400" b="1" dirty="0">
              <a:latin typeface="Comic Sans MS"/>
              <a:cs typeface="Comic Sans MS"/>
            </a:endParaRPr>
          </a:p>
        </p:txBody>
      </p:sp>
      <p:sp>
        <p:nvSpPr>
          <p:cNvPr id="346" name="TextBox 345"/>
          <p:cNvSpPr txBox="1"/>
          <p:nvPr/>
        </p:nvSpPr>
        <p:spPr>
          <a:xfrm>
            <a:off x="4090310" y="4641730"/>
            <a:ext cx="1359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Seat belt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47" name="TextBox 346"/>
          <p:cNvSpPr txBox="1"/>
          <p:nvPr/>
        </p:nvSpPr>
        <p:spPr>
          <a:xfrm>
            <a:off x="7726505" y="4618419"/>
            <a:ext cx="880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cafe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348" name="TextBox 347"/>
          <p:cNvSpPr txBox="1"/>
          <p:nvPr/>
        </p:nvSpPr>
        <p:spPr>
          <a:xfrm>
            <a:off x="5554297" y="4641730"/>
            <a:ext cx="1687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helicopter</a:t>
            </a:r>
            <a:endParaRPr lang="en-US" sz="2000" b="1" dirty="0">
              <a:latin typeface="Comic Sans MS"/>
              <a:cs typeface="Comic Sans MS"/>
            </a:endParaRPr>
          </a:p>
        </p:txBody>
      </p:sp>
      <p:pic>
        <p:nvPicPr>
          <p:cNvPr id="349" name="Picture 348" descr="sc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08318" y="3728995"/>
            <a:ext cx="1622517" cy="872105"/>
          </a:xfrm>
          <a:prstGeom prst="rect">
            <a:avLst/>
          </a:prstGeom>
        </p:spPr>
      </p:pic>
      <p:pic>
        <p:nvPicPr>
          <p:cNvPr id="350" name="Picture 349" descr="fasten-seat-belt-clipart-1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52376" y="3728995"/>
            <a:ext cx="1399179" cy="808190"/>
          </a:xfrm>
          <a:prstGeom prst="rect">
            <a:avLst/>
          </a:prstGeom>
        </p:spPr>
      </p:pic>
      <p:pic>
        <p:nvPicPr>
          <p:cNvPr id="351" name="Picture 350" descr="helicopter-clipart-helicopter-clipart-ncx8zrpcb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54297" y="3728994"/>
            <a:ext cx="1687116" cy="808191"/>
          </a:xfrm>
          <a:prstGeom prst="rect">
            <a:avLst/>
          </a:prstGeom>
        </p:spPr>
      </p:pic>
      <p:pic>
        <p:nvPicPr>
          <p:cNvPr id="6146" name="Picture 2" descr="نتيجة بحث الصور عن ‪cafe clipart‬‏">
            <a:hlinkClick r:id="rId17"/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341108" y="3728996"/>
            <a:ext cx="1702162" cy="808190"/>
          </a:xfrm>
          <a:prstGeom prst="rect">
            <a:avLst/>
          </a:prstGeom>
          <a:noFill/>
        </p:spPr>
      </p:pic>
      <p:grpSp>
        <p:nvGrpSpPr>
          <p:cNvPr id="352" name="Group 351"/>
          <p:cNvGrpSpPr/>
          <p:nvPr/>
        </p:nvGrpSpPr>
        <p:grpSpPr>
          <a:xfrm>
            <a:off x="202351" y="5241894"/>
            <a:ext cx="8840919" cy="1369161"/>
            <a:chOff x="9890" y="820222"/>
            <a:chExt cx="8979476" cy="1369161"/>
          </a:xfrm>
        </p:grpSpPr>
        <p:sp>
          <p:nvSpPr>
            <p:cNvPr id="353" name="Rectangle 352"/>
            <p:cNvSpPr/>
            <p:nvPr/>
          </p:nvSpPr>
          <p:spPr>
            <a:xfrm>
              <a:off x="9890" y="828882"/>
              <a:ext cx="1798204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4" name="Group 70"/>
            <p:cNvGrpSpPr/>
            <p:nvPr/>
          </p:nvGrpSpPr>
          <p:grpSpPr>
            <a:xfrm>
              <a:off x="1808091" y="828882"/>
              <a:ext cx="1780123" cy="1360501"/>
              <a:chOff x="7389416" y="932680"/>
              <a:chExt cx="3004427" cy="1777827"/>
            </a:xfrm>
          </p:grpSpPr>
          <p:sp>
            <p:nvSpPr>
              <p:cNvPr id="363" name="Rectangle 362"/>
              <p:cNvSpPr/>
              <p:nvPr/>
            </p:nvSpPr>
            <p:spPr>
              <a:xfrm>
                <a:off x="7389425" y="932680"/>
                <a:ext cx="3004418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Rectangle 363"/>
              <p:cNvSpPr/>
              <p:nvPr/>
            </p:nvSpPr>
            <p:spPr>
              <a:xfrm>
                <a:off x="7389416" y="2094931"/>
                <a:ext cx="3004427" cy="61557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5" name="Rectangle 354"/>
            <p:cNvSpPr/>
            <p:nvPr/>
          </p:nvSpPr>
          <p:spPr>
            <a:xfrm>
              <a:off x="3612417" y="820222"/>
              <a:ext cx="1774133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3594339" y="1728556"/>
              <a:ext cx="1798626" cy="460827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7" name="Group 74"/>
            <p:cNvGrpSpPr/>
            <p:nvPr/>
          </p:nvGrpSpPr>
          <p:grpSpPr>
            <a:xfrm>
              <a:off x="5398441" y="828882"/>
              <a:ext cx="1774642" cy="1360500"/>
              <a:chOff x="7389420" y="932680"/>
              <a:chExt cx="2995178" cy="1777827"/>
            </a:xfrm>
          </p:grpSpPr>
          <p:sp>
            <p:nvSpPr>
              <p:cNvPr id="361" name="Rectangle 360"/>
              <p:cNvSpPr/>
              <p:nvPr/>
            </p:nvSpPr>
            <p:spPr>
              <a:xfrm>
                <a:off x="7389423" y="932680"/>
                <a:ext cx="2956205" cy="117564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Rectangle 361"/>
              <p:cNvSpPr/>
              <p:nvPr/>
            </p:nvSpPr>
            <p:spPr>
              <a:xfrm>
                <a:off x="7389420" y="2094932"/>
                <a:ext cx="2995178" cy="61557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8" name="Rectangle 357"/>
            <p:cNvSpPr/>
            <p:nvPr/>
          </p:nvSpPr>
          <p:spPr>
            <a:xfrm>
              <a:off x="7191165" y="820222"/>
              <a:ext cx="1798201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7191165" y="1711457"/>
              <a:ext cx="1798201" cy="477926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9890" y="1709648"/>
              <a:ext cx="1801878" cy="47973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3" name="Picture 92" descr="1c83fb3cb43b5443718955c638781a05_climb-kids-clipart-explore-pictures-climb-clipart_309-497.jp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8891" y="5250554"/>
            <a:ext cx="1677374" cy="825325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7565607" y="6207319"/>
            <a:ext cx="1506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ice cream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755790" y="6207319"/>
            <a:ext cx="1313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painting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997015" y="6207319"/>
            <a:ext cx="1798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Tidy the book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090310" y="6210945"/>
            <a:ext cx="1313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swimming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48890" y="6207319"/>
            <a:ext cx="185942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latin typeface="Comic Sans MS"/>
                <a:cs typeface="Comic Sans MS"/>
              </a:rPr>
              <a:t>Climb up the ladder</a:t>
            </a:r>
            <a:endParaRPr lang="en-US" sz="1300" b="1" dirty="0">
              <a:latin typeface="Comic Sans MS"/>
              <a:cs typeface="Comic Sans MS"/>
            </a:endParaRPr>
          </a:p>
        </p:txBody>
      </p:sp>
      <p:pic>
        <p:nvPicPr>
          <p:cNvPr id="103" name="Picture 102" descr="680937.jp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11258" y="5250554"/>
            <a:ext cx="1714202" cy="825325"/>
          </a:xfrm>
          <a:prstGeom prst="rect">
            <a:avLst/>
          </a:prstGeom>
        </p:spPr>
      </p:pic>
      <p:pic>
        <p:nvPicPr>
          <p:cNvPr id="104" name="Picture 103" descr="clip_art_illustration_of_a_boy_snorkeling_underwater_with_fish_swimming_around_him_0515-1102-2022-0311_SMU.jp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34160" y="5250555"/>
            <a:ext cx="1668202" cy="880766"/>
          </a:xfrm>
          <a:prstGeom prst="rect">
            <a:avLst/>
          </a:prstGeom>
        </p:spPr>
      </p:pic>
      <p:pic>
        <p:nvPicPr>
          <p:cNvPr id="105" name="Picture 104" descr="girl-holding-paint-brush-painting-a-tree-1179-clipart.jp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54298" y="5250556"/>
            <a:ext cx="1677982" cy="825324"/>
          </a:xfrm>
          <a:prstGeom prst="rect">
            <a:avLst/>
          </a:prstGeom>
        </p:spPr>
      </p:pic>
      <p:pic>
        <p:nvPicPr>
          <p:cNvPr id="106" name="Picture 105" descr="untitl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341106" y="5344399"/>
            <a:ext cx="1702162" cy="731480"/>
          </a:xfrm>
          <a:prstGeom prst="rect">
            <a:avLst/>
          </a:prstGeom>
        </p:spPr>
      </p:pic>
      <p:sp>
        <p:nvSpPr>
          <p:cNvPr id="107" name="TextBox 106"/>
          <p:cNvSpPr txBox="1"/>
          <p:nvPr/>
        </p:nvSpPr>
        <p:spPr>
          <a:xfrm>
            <a:off x="994803" y="201143"/>
            <a:ext cx="6463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omic Sans MS"/>
                <a:cs typeface="Comic Sans MS"/>
              </a:rPr>
              <a:t>Unit 9:Inside and outside cities</a:t>
            </a:r>
            <a:endParaRPr lang="en-US" sz="24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7137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8"/>
          <p:cNvGrpSpPr/>
          <p:nvPr/>
        </p:nvGrpSpPr>
        <p:grpSpPr>
          <a:xfrm>
            <a:off x="237183" y="839386"/>
            <a:ext cx="8840919" cy="1369161"/>
            <a:chOff x="9890" y="820222"/>
            <a:chExt cx="8979476" cy="1369161"/>
          </a:xfrm>
        </p:grpSpPr>
        <p:sp>
          <p:nvSpPr>
            <p:cNvPr id="98" name="Rectangle 97"/>
            <p:cNvSpPr/>
            <p:nvPr/>
          </p:nvSpPr>
          <p:spPr>
            <a:xfrm>
              <a:off x="21781" y="828882"/>
              <a:ext cx="1786313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70"/>
            <p:cNvGrpSpPr/>
            <p:nvPr/>
          </p:nvGrpSpPr>
          <p:grpSpPr>
            <a:xfrm>
              <a:off x="1808090" y="828882"/>
              <a:ext cx="1792014" cy="1298052"/>
              <a:chOff x="7389416" y="932680"/>
              <a:chExt cx="3024497" cy="1696222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7389425" y="932680"/>
                <a:ext cx="3024488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7389416" y="2094932"/>
                <a:ext cx="3004427" cy="533970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3612417" y="820222"/>
              <a:ext cx="1750646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594339" y="1728556"/>
              <a:ext cx="1798626" cy="416681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74"/>
            <p:cNvGrpSpPr/>
            <p:nvPr/>
          </p:nvGrpSpPr>
          <p:grpSpPr>
            <a:xfrm>
              <a:off x="5398441" y="828882"/>
              <a:ext cx="1774642" cy="1298052"/>
              <a:chOff x="7389420" y="932680"/>
              <a:chExt cx="2995178" cy="1696223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7389423" y="932680"/>
                <a:ext cx="2956205" cy="117564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7389420" y="2094933"/>
                <a:ext cx="2995178" cy="533970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Rectangle 83"/>
            <p:cNvSpPr/>
            <p:nvPr/>
          </p:nvSpPr>
          <p:spPr>
            <a:xfrm>
              <a:off x="7191165" y="820222"/>
              <a:ext cx="1798201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191165" y="1711457"/>
              <a:ext cx="1798201" cy="433781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9890" y="1709648"/>
              <a:ext cx="1801878" cy="47973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289"/>
          <p:cNvGrpSpPr/>
          <p:nvPr/>
        </p:nvGrpSpPr>
        <p:grpSpPr>
          <a:xfrm>
            <a:off x="248891" y="2198773"/>
            <a:ext cx="8840919" cy="1369161"/>
            <a:chOff x="9890" y="820222"/>
            <a:chExt cx="8979476" cy="1369161"/>
          </a:xfrm>
        </p:grpSpPr>
        <p:sp>
          <p:nvSpPr>
            <p:cNvPr id="291" name="Rectangle 290"/>
            <p:cNvSpPr/>
            <p:nvPr/>
          </p:nvSpPr>
          <p:spPr>
            <a:xfrm>
              <a:off x="9890" y="828882"/>
              <a:ext cx="1798204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70"/>
            <p:cNvGrpSpPr/>
            <p:nvPr/>
          </p:nvGrpSpPr>
          <p:grpSpPr>
            <a:xfrm>
              <a:off x="1808091" y="828882"/>
              <a:ext cx="1780123" cy="1360501"/>
              <a:chOff x="7389416" y="932680"/>
              <a:chExt cx="3004427" cy="1777827"/>
            </a:xfrm>
          </p:grpSpPr>
          <p:sp>
            <p:nvSpPr>
              <p:cNvPr id="306" name="Rectangle 305"/>
              <p:cNvSpPr/>
              <p:nvPr/>
            </p:nvSpPr>
            <p:spPr>
              <a:xfrm>
                <a:off x="7389425" y="932680"/>
                <a:ext cx="3004418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7389416" y="2094931"/>
                <a:ext cx="3004427" cy="61557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4" name="Rectangle 293"/>
            <p:cNvSpPr/>
            <p:nvPr/>
          </p:nvSpPr>
          <p:spPr>
            <a:xfrm>
              <a:off x="3612417" y="820222"/>
              <a:ext cx="1774133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3594339" y="1728556"/>
              <a:ext cx="1798626" cy="460827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74"/>
            <p:cNvGrpSpPr/>
            <p:nvPr/>
          </p:nvGrpSpPr>
          <p:grpSpPr>
            <a:xfrm>
              <a:off x="5398441" y="828882"/>
              <a:ext cx="1774642" cy="1360500"/>
              <a:chOff x="7389420" y="932680"/>
              <a:chExt cx="2995178" cy="1777827"/>
            </a:xfrm>
          </p:grpSpPr>
          <p:sp>
            <p:nvSpPr>
              <p:cNvPr id="302" name="Rectangle 301"/>
              <p:cNvSpPr/>
              <p:nvPr/>
            </p:nvSpPr>
            <p:spPr>
              <a:xfrm>
                <a:off x="7389423" y="932680"/>
                <a:ext cx="2956205" cy="117564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/>
              <p:cNvSpPr/>
              <p:nvPr/>
            </p:nvSpPr>
            <p:spPr>
              <a:xfrm>
                <a:off x="7389420" y="2094932"/>
                <a:ext cx="2995178" cy="61557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7" name="Rectangle 296"/>
            <p:cNvSpPr/>
            <p:nvPr/>
          </p:nvSpPr>
          <p:spPr>
            <a:xfrm>
              <a:off x="7191165" y="820222"/>
              <a:ext cx="1798201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7191165" y="1711457"/>
              <a:ext cx="1798201" cy="477926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9890" y="1709648"/>
              <a:ext cx="1801878" cy="47973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329"/>
          <p:cNvGrpSpPr/>
          <p:nvPr/>
        </p:nvGrpSpPr>
        <p:grpSpPr>
          <a:xfrm>
            <a:off x="231506" y="3720334"/>
            <a:ext cx="8840919" cy="1369161"/>
            <a:chOff x="9890" y="820222"/>
            <a:chExt cx="8979476" cy="1369161"/>
          </a:xfrm>
        </p:grpSpPr>
        <p:sp>
          <p:nvSpPr>
            <p:cNvPr id="331" name="Rectangle 330"/>
            <p:cNvSpPr/>
            <p:nvPr/>
          </p:nvSpPr>
          <p:spPr>
            <a:xfrm>
              <a:off x="9890" y="828882"/>
              <a:ext cx="1798204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70"/>
            <p:cNvGrpSpPr/>
            <p:nvPr/>
          </p:nvGrpSpPr>
          <p:grpSpPr>
            <a:xfrm>
              <a:off x="1808091" y="828882"/>
              <a:ext cx="1780123" cy="1360501"/>
              <a:chOff x="7389416" y="932680"/>
              <a:chExt cx="3004427" cy="1777827"/>
            </a:xfrm>
          </p:grpSpPr>
          <p:sp>
            <p:nvSpPr>
              <p:cNvPr id="341" name="Rectangle 340"/>
              <p:cNvSpPr/>
              <p:nvPr/>
            </p:nvSpPr>
            <p:spPr>
              <a:xfrm>
                <a:off x="7389425" y="932680"/>
                <a:ext cx="3004418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Rectangle 341"/>
              <p:cNvSpPr/>
              <p:nvPr/>
            </p:nvSpPr>
            <p:spPr>
              <a:xfrm>
                <a:off x="7389416" y="2094931"/>
                <a:ext cx="3004427" cy="61557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3" name="Rectangle 332"/>
            <p:cNvSpPr/>
            <p:nvPr/>
          </p:nvSpPr>
          <p:spPr>
            <a:xfrm>
              <a:off x="3612417" y="820222"/>
              <a:ext cx="1774133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3594339" y="1728556"/>
              <a:ext cx="1798626" cy="460827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74"/>
            <p:cNvGrpSpPr/>
            <p:nvPr/>
          </p:nvGrpSpPr>
          <p:grpSpPr>
            <a:xfrm>
              <a:off x="5398441" y="828882"/>
              <a:ext cx="1774642" cy="1360500"/>
              <a:chOff x="7389420" y="932680"/>
              <a:chExt cx="2995178" cy="1777827"/>
            </a:xfrm>
          </p:grpSpPr>
          <p:sp>
            <p:nvSpPr>
              <p:cNvPr id="339" name="Rectangle 338"/>
              <p:cNvSpPr/>
              <p:nvPr/>
            </p:nvSpPr>
            <p:spPr>
              <a:xfrm>
                <a:off x="7389423" y="932680"/>
                <a:ext cx="2956205" cy="117564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7389420" y="2094932"/>
                <a:ext cx="2995178" cy="61557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6" name="Rectangle 335"/>
            <p:cNvSpPr/>
            <p:nvPr/>
          </p:nvSpPr>
          <p:spPr>
            <a:xfrm>
              <a:off x="7191165" y="820222"/>
              <a:ext cx="1798201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7191165" y="1711457"/>
              <a:ext cx="1798201" cy="477926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9890" y="1709648"/>
              <a:ext cx="1801878" cy="47973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351"/>
          <p:cNvGrpSpPr/>
          <p:nvPr/>
        </p:nvGrpSpPr>
        <p:grpSpPr>
          <a:xfrm>
            <a:off x="202351" y="5241894"/>
            <a:ext cx="8840919" cy="1369161"/>
            <a:chOff x="9890" y="820222"/>
            <a:chExt cx="8979476" cy="1369161"/>
          </a:xfrm>
        </p:grpSpPr>
        <p:sp>
          <p:nvSpPr>
            <p:cNvPr id="353" name="Rectangle 352"/>
            <p:cNvSpPr/>
            <p:nvPr/>
          </p:nvSpPr>
          <p:spPr>
            <a:xfrm>
              <a:off x="9890" y="828882"/>
              <a:ext cx="1798204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70"/>
            <p:cNvGrpSpPr/>
            <p:nvPr/>
          </p:nvGrpSpPr>
          <p:grpSpPr>
            <a:xfrm>
              <a:off x="1808091" y="828882"/>
              <a:ext cx="1780123" cy="1360501"/>
              <a:chOff x="7389416" y="932680"/>
              <a:chExt cx="3004427" cy="1777827"/>
            </a:xfrm>
          </p:grpSpPr>
          <p:sp>
            <p:nvSpPr>
              <p:cNvPr id="363" name="Rectangle 362"/>
              <p:cNvSpPr/>
              <p:nvPr/>
            </p:nvSpPr>
            <p:spPr>
              <a:xfrm>
                <a:off x="7389425" y="932680"/>
                <a:ext cx="3004418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Rectangle 363"/>
              <p:cNvSpPr/>
              <p:nvPr/>
            </p:nvSpPr>
            <p:spPr>
              <a:xfrm>
                <a:off x="7389416" y="2094931"/>
                <a:ext cx="3004427" cy="61557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5" name="Rectangle 354"/>
            <p:cNvSpPr/>
            <p:nvPr/>
          </p:nvSpPr>
          <p:spPr>
            <a:xfrm>
              <a:off x="3612417" y="820222"/>
              <a:ext cx="1774133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3594339" y="1728556"/>
              <a:ext cx="1798626" cy="460827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74"/>
            <p:cNvGrpSpPr/>
            <p:nvPr/>
          </p:nvGrpSpPr>
          <p:grpSpPr>
            <a:xfrm>
              <a:off x="5398441" y="828882"/>
              <a:ext cx="1774642" cy="1360500"/>
              <a:chOff x="7389420" y="932680"/>
              <a:chExt cx="2995178" cy="1777827"/>
            </a:xfrm>
          </p:grpSpPr>
          <p:sp>
            <p:nvSpPr>
              <p:cNvPr id="361" name="Rectangle 360"/>
              <p:cNvSpPr/>
              <p:nvPr/>
            </p:nvSpPr>
            <p:spPr>
              <a:xfrm>
                <a:off x="7389423" y="932680"/>
                <a:ext cx="2956205" cy="117564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Rectangle 361"/>
              <p:cNvSpPr/>
              <p:nvPr/>
            </p:nvSpPr>
            <p:spPr>
              <a:xfrm>
                <a:off x="7389420" y="2094932"/>
                <a:ext cx="2995178" cy="61557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8" name="Rectangle 357"/>
            <p:cNvSpPr/>
            <p:nvPr/>
          </p:nvSpPr>
          <p:spPr>
            <a:xfrm>
              <a:off x="7191165" y="820222"/>
              <a:ext cx="1798201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7191165" y="1711457"/>
              <a:ext cx="1798201" cy="477926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9890" y="1709648"/>
              <a:ext cx="1801878" cy="47973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2" name="Picture 81" descr="boy-playing-soccer-futbol-clipa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91" y="848047"/>
            <a:ext cx="1748123" cy="8807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31506" y="1747721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football</a:t>
            </a:r>
            <a:endParaRPr lang="en-US" b="1" dirty="0">
              <a:latin typeface="Comic Sans MS"/>
              <a:cs typeface="Comic Sans MS"/>
            </a:endParaRPr>
          </a:p>
        </p:txBody>
      </p:sp>
      <p:pic>
        <p:nvPicPr>
          <p:cNvPr id="86" name="Picture 85" descr="deliciou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318" y="848047"/>
            <a:ext cx="1617142" cy="880765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1961688" y="1747719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delicious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877860" y="1776766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horrible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7380228" y="1747721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chips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577336" y="1776766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menu</a:t>
            </a:r>
            <a:endParaRPr lang="en-US" b="1" dirty="0">
              <a:latin typeface="Comic Sans MS"/>
              <a:cs typeface="Comic Sans MS"/>
            </a:endParaRPr>
          </a:p>
        </p:txBody>
      </p:sp>
      <p:pic>
        <p:nvPicPr>
          <p:cNvPr id="101" name="Picture 100" descr="cf80b64ccad222e5593837f125e28191_why-and-when-do-we-approach-avoid-disgusting-things-evolved-gross-food-clipart_1257-13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5830" y="848047"/>
            <a:ext cx="1700217" cy="880766"/>
          </a:xfrm>
          <a:prstGeom prst="rect">
            <a:avLst/>
          </a:prstGeom>
        </p:spPr>
      </p:pic>
      <p:pic>
        <p:nvPicPr>
          <p:cNvPr id="102" name="Picture 101" descr="qofwwmikgafvbkxfjcx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4129" y="855633"/>
            <a:ext cx="1628687" cy="873179"/>
          </a:xfrm>
          <a:prstGeom prst="rect">
            <a:avLst/>
          </a:prstGeom>
        </p:spPr>
      </p:pic>
      <p:pic>
        <p:nvPicPr>
          <p:cNvPr id="107" name="Picture 106" descr="bag-of-chips-m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0228" y="855634"/>
            <a:ext cx="1255366" cy="873178"/>
          </a:xfrm>
          <a:prstGeom prst="rect">
            <a:avLst/>
          </a:prstGeom>
        </p:spPr>
      </p:pic>
      <p:sp>
        <p:nvSpPr>
          <p:cNvPr id="108" name="TextBox 107"/>
          <p:cNvSpPr txBox="1"/>
          <p:nvPr/>
        </p:nvSpPr>
        <p:spPr>
          <a:xfrm>
            <a:off x="259193" y="3169556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mushroom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905547" y="3198601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milkshake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7407915" y="3169556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salad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605023" y="3198601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juice</a:t>
            </a:r>
            <a:endParaRPr lang="en-US" b="1" dirty="0">
              <a:latin typeface="Comic Sans MS"/>
              <a:cs typeface="Comic Sans MS"/>
            </a:endParaRPr>
          </a:p>
        </p:txBody>
      </p:sp>
      <p:pic>
        <p:nvPicPr>
          <p:cNvPr id="113" name="Picture 112" descr="a337f49733182753abd2d717d789354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103" y="2259506"/>
            <a:ext cx="1155087" cy="828693"/>
          </a:xfrm>
          <a:prstGeom prst="rect">
            <a:avLst/>
          </a:prstGeom>
        </p:spPr>
      </p:pic>
      <p:pic>
        <p:nvPicPr>
          <p:cNvPr id="114" name="Picture 113" descr="loaf-sliced-bread-clipart-5121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8318" y="2306422"/>
            <a:ext cx="1451755" cy="781777"/>
          </a:xfrm>
          <a:prstGeom prst="rect">
            <a:avLst/>
          </a:prstGeom>
        </p:spPr>
      </p:pic>
      <p:sp>
        <p:nvSpPr>
          <p:cNvPr id="115" name="TextBox 114"/>
          <p:cNvSpPr txBox="1"/>
          <p:nvPr/>
        </p:nvSpPr>
        <p:spPr>
          <a:xfrm>
            <a:off x="2108318" y="3169556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bread</a:t>
            </a:r>
            <a:endParaRPr lang="en-US" b="1" dirty="0">
              <a:latin typeface="Comic Sans MS"/>
              <a:cs typeface="Comic Sans MS"/>
            </a:endParaRPr>
          </a:p>
        </p:txBody>
      </p:sp>
      <p:pic>
        <p:nvPicPr>
          <p:cNvPr id="116" name="Picture 115" descr="milkshak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6846" y="2208548"/>
            <a:ext cx="924043" cy="879651"/>
          </a:xfrm>
          <a:prstGeom prst="rect">
            <a:avLst/>
          </a:prstGeom>
        </p:spPr>
      </p:pic>
      <p:pic>
        <p:nvPicPr>
          <p:cNvPr id="117" name="Picture 116" descr="orange-juice-h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34067" y="2259506"/>
            <a:ext cx="832494" cy="772832"/>
          </a:xfrm>
          <a:prstGeom prst="rect">
            <a:avLst/>
          </a:prstGeom>
        </p:spPr>
      </p:pic>
      <p:pic>
        <p:nvPicPr>
          <p:cNvPr id="118" name="Picture 117" descr="salad-clip-art-as0656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7915" y="2259506"/>
            <a:ext cx="1345370" cy="772832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177316" y="4691117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Fruit salad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3823670" y="4720162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sandwich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7326038" y="4691117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lemon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5523146" y="4720162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cheese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026441" y="4691117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smoothie</a:t>
            </a:r>
            <a:endParaRPr lang="en-US" b="1" dirty="0">
              <a:latin typeface="Comic Sans MS"/>
              <a:cs typeface="Comic Sans MS"/>
            </a:endParaRPr>
          </a:p>
        </p:txBody>
      </p:sp>
      <p:pic>
        <p:nvPicPr>
          <p:cNvPr id="124" name="Picture 123" descr="fruit-salad-illustration_csp6915702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587081" flipV="1">
            <a:off x="382799" y="3873247"/>
            <a:ext cx="1340641" cy="694155"/>
          </a:xfrm>
          <a:prstGeom prst="rect">
            <a:avLst/>
          </a:prstGeom>
        </p:spPr>
      </p:pic>
      <p:pic>
        <p:nvPicPr>
          <p:cNvPr id="125" name="Picture 124" descr="smoothies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35563" y="3728994"/>
            <a:ext cx="848385" cy="879233"/>
          </a:xfrm>
          <a:prstGeom prst="rect">
            <a:avLst/>
          </a:prstGeom>
        </p:spPr>
      </p:pic>
      <p:pic>
        <p:nvPicPr>
          <p:cNvPr id="126" name="Picture 125" descr="tea_cup_with_teabag_311679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7103" y="5250554"/>
            <a:ext cx="1082098" cy="880766"/>
          </a:xfrm>
          <a:prstGeom prst="rect">
            <a:avLst/>
          </a:prstGeom>
        </p:spPr>
      </p:pic>
      <p:sp>
        <p:nvSpPr>
          <p:cNvPr id="127" name="TextBox 126"/>
          <p:cNvSpPr txBox="1"/>
          <p:nvPr/>
        </p:nvSpPr>
        <p:spPr>
          <a:xfrm>
            <a:off x="177316" y="6150230"/>
            <a:ext cx="1763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omic Sans MS"/>
                <a:cs typeface="Comic Sans MS"/>
              </a:rPr>
              <a:t>tea</a:t>
            </a:r>
            <a:endParaRPr lang="en-US" sz="2400" b="1" dirty="0">
              <a:latin typeface="Comic Sans MS"/>
              <a:cs typeface="Comic Sans MS"/>
            </a:endParaRPr>
          </a:p>
        </p:txBody>
      </p:sp>
      <p:pic>
        <p:nvPicPr>
          <p:cNvPr id="128" name="Picture 127" descr="whole-pepperoni-pizza-clipart-pizza-clipart-53bde6cd2d59d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08318" y="5250554"/>
            <a:ext cx="1198665" cy="880766"/>
          </a:xfrm>
          <a:prstGeom prst="rect">
            <a:avLst/>
          </a:prstGeom>
        </p:spPr>
      </p:pic>
      <p:sp>
        <p:nvSpPr>
          <p:cNvPr id="129" name="TextBox 128"/>
          <p:cNvSpPr txBox="1"/>
          <p:nvPr/>
        </p:nvSpPr>
        <p:spPr>
          <a:xfrm>
            <a:off x="1961688" y="6150230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pizza</a:t>
            </a:r>
            <a:endParaRPr lang="en-US" b="1" dirty="0">
              <a:latin typeface="Comic Sans MS"/>
              <a:cs typeface="Comic Sans MS"/>
            </a:endParaRPr>
          </a:p>
        </p:txBody>
      </p:sp>
      <p:pic>
        <p:nvPicPr>
          <p:cNvPr id="130" name="Picture 129" descr="uses-of-water-for-drinking-clipart-9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3905547" y="5251454"/>
            <a:ext cx="1341702" cy="879866"/>
          </a:xfrm>
          <a:prstGeom prst="rect">
            <a:avLst/>
          </a:prstGeom>
        </p:spPr>
      </p:pic>
      <p:sp>
        <p:nvSpPr>
          <p:cNvPr id="131" name="TextBox 130"/>
          <p:cNvSpPr txBox="1"/>
          <p:nvPr/>
        </p:nvSpPr>
        <p:spPr>
          <a:xfrm>
            <a:off x="3773137" y="6241722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drink</a:t>
            </a:r>
            <a:endParaRPr lang="en-US" b="1" dirty="0">
              <a:latin typeface="Comic Sans MS"/>
              <a:cs typeface="Comic Sans MS"/>
            </a:endParaRPr>
          </a:p>
        </p:txBody>
      </p:sp>
      <p:pic>
        <p:nvPicPr>
          <p:cNvPr id="132" name="Picture 131" descr="sandwich-clipart-burger_sandwich_PNG41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23670" y="3818229"/>
            <a:ext cx="1423579" cy="810439"/>
          </a:xfrm>
          <a:prstGeom prst="rect">
            <a:avLst/>
          </a:prstGeom>
        </p:spPr>
      </p:pic>
      <p:pic>
        <p:nvPicPr>
          <p:cNvPr id="2050" name="Picture 2" descr="نتيجة بحث الصور عن ‪cheese clipart‬‏">
            <a:hlinkClick r:id="rId19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855185" y="3818229"/>
            <a:ext cx="1377095" cy="785375"/>
          </a:xfrm>
          <a:prstGeom prst="rect">
            <a:avLst/>
          </a:prstGeom>
          <a:noFill/>
        </p:spPr>
      </p:pic>
      <p:pic>
        <p:nvPicPr>
          <p:cNvPr id="2052" name="Picture 4" descr="نتيجة بحث الصور عن ‪lemon clipart‬‏">
            <a:hlinkClick r:id="rId21"/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702128" y="3818229"/>
            <a:ext cx="1051157" cy="785375"/>
          </a:xfrm>
          <a:prstGeom prst="rect">
            <a:avLst/>
          </a:prstGeom>
          <a:noFill/>
        </p:spPr>
      </p:pic>
      <p:pic>
        <p:nvPicPr>
          <p:cNvPr id="133" name="Picture 132" descr="berry-clipart-summer-berries-isolated-white-14475213.jp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641632" y="5251455"/>
            <a:ext cx="1590647" cy="848782"/>
          </a:xfrm>
          <a:prstGeom prst="rect">
            <a:avLst/>
          </a:prstGeom>
        </p:spPr>
      </p:pic>
      <p:sp>
        <p:nvSpPr>
          <p:cNvPr id="134" name="TextBox 133"/>
          <p:cNvSpPr txBox="1"/>
          <p:nvPr/>
        </p:nvSpPr>
        <p:spPr>
          <a:xfrm>
            <a:off x="5515048" y="6209456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berries</a:t>
            </a:r>
            <a:endParaRPr lang="en-US" b="1" dirty="0">
              <a:latin typeface="Comic Sans MS"/>
              <a:cs typeface="Comic Sans MS"/>
            </a:endParaRPr>
          </a:p>
        </p:txBody>
      </p:sp>
      <p:pic>
        <p:nvPicPr>
          <p:cNvPr id="135" name="Picture 134" descr="mountain-clip-art--mountain-clipart-2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634297" y="5311983"/>
            <a:ext cx="1118988" cy="610516"/>
          </a:xfrm>
          <a:prstGeom prst="rect">
            <a:avLst/>
          </a:prstGeom>
        </p:spPr>
      </p:pic>
      <p:sp>
        <p:nvSpPr>
          <p:cNvPr id="136" name="TextBox 135"/>
          <p:cNvSpPr txBox="1"/>
          <p:nvPr/>
        </p:nvSpPr>
        <p:spPr>
          <a:xfrm>
            <a:off x="7267112" y="6209456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mountain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37184" y="215443"/>
            <a:ext cx="4733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Unit 9:</a:t>
            </a:r>
            <a:endParaRPr lang="en-US" sz="2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7137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8"/>
          <p:cNvGrpSpPr/>
          <p:nvPr/>
        </p:nvGrpSpPr>
        <p:grpSpPr>
          <a:xfrm>
            <a:off x="237183" y="839386"/>
            <a:ext cx="8840919" cy="1369161"/>
            <a:chOff x="9890" y="820222"/>
            <a:chExt cx="8979476" cy="1369161"/>
          </a:xfrm>
        </p:grpSpPr>
        <p:sp>
          <p:nvSpPr>
            <p:cNvPr id="98" name="Rectangle 97"/>
            <p:cNvSpPr/>
            <p:nvPr/>
          </p:nvSpPr>
          <p:spPr>
            <a:xfrm>
              <a:off x="21781" y="828882"/>
              <a:ext cx="1786313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70"/>
            <p:cNvGrpSpPr/>
            <p:nvPr/>
          </p:nvGrpSpPr>
          <p:grpSpPr>
            <a:xfrm>
              <a:off x="1808090" y="828882"/>
              <a:ext cx="1792014" cy="1298052"/>
              <a:chOff x="7389416" y="932680"/>
              <a:chExt cx="3024497" cy="1696222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7389425" y="932680"/>
                <a:ext cx="3024488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7389416" y="2094932"/>
                <a:ext cx="3004427" cy="533970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3612417" y="820222"/>
              <a:ext cx="1750646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594339" y="1728556"/>
              <a:ext cx="1798626" cy="416681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74"/>
            <p:cNvGrpSpPr/>
            <p:nvPr/>
          </p:nvGrpSpPr>
          <p:grpSpPr>
            <a:xfrm>
              <a:off x="5398441" y="828882"/>
              <a:ext cx="1774642" cy="1298052"/>
              <a:chOff x="7389420" y="932680"/>
              <a:chExt cx="2995178" cy="1696223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7389423" y="932680"/>
                <a:ext cx="2956205" cy="117564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7389420" y="2094933"/>
                <a:ext cx="2995178" cy="533970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Rectangle 83"/>
            <p:cNvSpPr/>
            <p:nvPr/>
          </p:nvSpPr>
          <p:spPr>
            <a:xfrm>
              <a:off x="7191165" y="820222"/>
              <a:ext cx="1798201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191165" y="1711457"/>
              <a:ext cx="1798201" cy="433781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9890" y="1709648"/>
              <a:ext cx="1801878" cy="47973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289"/>
          <p:cNvGrpSpPr/>
          <p:nvPr/>
        </p:nvGrpSpPr>
        <p:grpSpPr>
          <a:xfrm>
            <a:off x="248891" y="2198773"/>
            <a:ext cx="8840919" cy="1369161"/>
            <a:chOff x="9890" y="820222"/>
            <a:chExt cx="8979476" cy="1369161"/>
          </a:xfrm>
        </p:grpSpPr>
        <p:sp>
          <p:nvSpPr>
            <p:cNvPr id="291" name="Rectangle 290"/>
            <p:cNvSpPr/>
            <p:nvPr/>
          </p:nvSpPr>
          <p:spPr>
            <a:xfrm>
              <a:off x="9890" y="828882"/>
              <a:ext cx="1798204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70"/>
            <p:cNvGrpSpPr/>
            <p:nvPr/>
          </p:nvGrpSpPr>
          <p:grpSpPr>
            <a:xfrm>
              <a:off x="1808091" y="828882"/>
              <a:ext cx="1780123" cy="1360501"/>
              <a:chOff x="7389416" y="932680"/>
              <a:chExt cx="3004427" cy="1777827"/>
            </a:xfrm>
          </p:grpSpPr>
          <p:sp>
            <p:nvSpPr>
              <p:cNvPr id="306" name="Rectangle 305"/>
              <p:cNvSpPr/>
              <p:nvPr/>
            </p:nvSpPr>
            <p:spPr>
              <a:xfrm>
                <a:off x="7389425" y="932680"/>
                <a:ext cx="3004418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7389416" y="2094931"/>
                <a:ext cx="3004427" cy="61557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4" name="Rectangle 293"/>
            <p:cNvSpPr/>
            <p:nvPr/>
          </p:nvSpPr>
          <p:spPr>
            <a:xfrm>
              <a:off x="3612417" y="820222"/>
              <a:ext cx="1774133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3594339" y="1728556"/>
              <a:ext cx="1798626" cy="460827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4"/>
            <p:cNvGrpSpPr/>
            <p:nvPr/>
          </p:nvGrpSpPr>
          <p:grpSpPr>
            <a:xfrm>
              <a:off x="5398441" y="828882"/>
              <a:ext cx="1774642" cy="1360500"/>
              <a:chOff x="7389420" y="932680"/>
              <a:chExt cx="2995178" cy="1777827"/>
            </a:xfrm>
          </p:grpSpPr>
          <p:sp>
            <p:nvSpPr>
              <p:cNvPr id="302" name="Rectangle 301"/>
              <p:cNvSpPr/>
              <p:nvPr/>
            </p:nvSpPr>
            <p:spPr>
              <a:xfrm>
                <a:off x="7389423" y="932680"/>
                <a:ext cx="2956205" cy="117564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/>
              <p:cNvSpPr/>
              <p:nvPr/>
            </p:nvSpPr>
            <p:spPr>
              <a:xfrm>
                <a:off x="7389420" y="2094932"/>
                <a:ext cx="2995178" cy="61557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7" name="Rectangle 296"/>
            <p:cNvSpPr/>
            <p:nvPr/>
          </p:nvSpPr>
          <p:spPr>
            <a:xfrm>
              <a:off x="7191165" y="820222"/>
              <a:ext cx="1798201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7191165" y="1711457"/>
              <a:ext cx="1798201" cy="477926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9890" y="1709648"/>
              <a:ext cx="1801878" cy="47973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329"/>
          <p:cNvGrpSpPr/>
          <p:nvPr/>
        </p:nvGrpSpPr>
        <p:grpSpPr>
          <a:xfrm>
            <a:off x="231506" y="3720334"/>
            <a:ext cx="7052662" cy="1369161"/>
            <a:chOff x="9890" y="820222"/>
            <a:chExt cx="7163193" cy="1369161"/>
          </a:xfrm>
        </p:grpSpPr>
        <p:sp>
          <p:nvSpPr>
            <p:cNvPr id="331" name="Rectangle 330"/>
            <p:cNvSpPr/>
            <p:nvPr/>
          </p:nvSpPr>
          <p:spPr>
            <a:xfrm>
              <a:off x="9890" y="828882"/>
              <a:ext cx="1798204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70"/>
            <p:cNvGrpSpPr/>
            <p:nvPr/>
          </p:nvGrpSpPr>
          <p:grpSpPr>
            <a:xfrm>
              <a:off x="1808091" y="828882"/>
              <a:ext cx="1780123" cy="1360501"/>
              <a:chOff x="7389416" y="932680"/>
              <a:chExt cx="3004427" cy="1777827"/>
            </a:xfrm>
          </p:grpSpPr>
          <p:sp>
            <p:nvSpPr>
              <p:cNvPr id="341" name="Rectangle 340"/>
              <p:cNvSpPr/>
              <p:nvPr/>
            </p:nvSpPr>
            <p:spPr>
              <a:xfrm>
                <a:off x="7389425" y="932680"/>
                <a:ext cx="3004418" cy="117564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Rectangle 341"/>
              <p:cNvSpPr/>
              <p:nvPr/>
            </p:nvSpPr>
            <p:spPr>
              <a:xfrm>
                <a:off x="7389416" y="2094931"/>
                <a:ext cx="3004427" cy="61557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3" name="Rectangle 332"/>
            <p:cNvSpPr/>
            <p:nvPr/>
          </p:nvSpPr>
          <p:spPr>
            <a:xfrm>
              <a:off x="3612417" y="820222"/>
              <a:ext cx="1774133" cy="89967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3594339" y="1728556"/>
              <a:ext cx="1798626" cy="460827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74"/>
            <p:cNvGrpSpPr/>
            <p:nvPr/>
          </p:nvGrpSpPr>
          <p:grpSpPr>
            <a:xfrm>
              <a:off x="5398441" y="828882"/>
              <a:ext cx="1774642" cy="1360500"/>
              <a:chOff x="7389420" y="932680"/>
              <a:chExt cx="2995178" cy="1777827"/>
            </a:xfrm>
          </p:grpSpPr>
          <p:sp>
            <p:nvSpPr>
              <p:cNvPr id="339" name="Rectangle 338"/>
              <p:cNvSpPr/>
              <p:nvPr/>
            </p:nvSpPr>
            <p:spPr>
              <a:xfrm>
                <a:off x="7389423" y="932680"/>
                <a:ext cx="2956205" cy="117564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7389420" y="2094932"/>
                <a:ext cx="2995178" cy="615575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8" name="Rectangle 337"/>
            <p:cNvSpPr/>
            <p:nvPr/>
          </p:nvSpPr>
          <p:spPr>
            <a:xfrm>
              <a:off x="9890" y="1709648"/>
              <a:ext cx="1801878" cy="47973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231506" y="1747721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beach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961688" y="1747719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river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877860" y="1776766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desert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7380228" y="1747721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theme park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577336" y="1776766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town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259193" y="3169556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owl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905547" y="3198601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mice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7407915" y="3169556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scary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605023" y="3198601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noisy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108318" y="3169556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mouse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77316" y="4691117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grow/grew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3823670" y="4720162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quiet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5421789" y="5928713"/>
            <a:ext cx="176377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fun/more fun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5523146" y="4720162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hot chocolate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026441" y="4691117"/>
            <a:ext cx="17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Fly/flew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455343" y="5343938"/>
            <a:ext cx="176377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omic Sans MS"/>
                <a:cs typeface="Comic Sans MS"/>
              </a:rPr>
              <a:t>exciting/more exciting</a:t>
            </a:r>
            <a:endParaRPr lang="en-US" sz="1600" b="1" dirty="0">
              <a:latin typeface="Comic Sans MS"/>
              <a:cs typeface="Comic Sans MS"/>
            </a:endParaRPr>
          </a:p>
        </p:txBody>
      </p:sp>
      <p:pic>
        <p:nvPicPr>
          <p:cNvPr id="103" name="Picture 102" descr="7d0a2b20bf65f23fa152eb286174152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50" y="839386"/>
            <a:ext cx="1670538" cy="908335"/>
          </a:xfrm>
          <a:prstGeom prst="rect">
            <a:avLst/>
          </a:prstGeom>
        </p:spPr>
      </p:pic>
      <p:pic>
        <p:nvPicPr>
          <p:cNvPr id="104" name="Picture 103" descr="19883426_river-clip-art_b7b5ca63_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318" y="848046"/>
            <a:ext cx="1617142" cy="880766"/>
          </a:xfrm>
          <a:prstGeom prst="rect">
            <a:avLst/>
          </a:prstGeom>
        </p:spPr>
      </p:pic>
      <p:pic>
        <p:nvPicPr>
          <p:cNvPr id="105" name="Picture 104" descr="deser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3670" y="848046"/>
            <a:ext cx="1672377" cy="880765"/>
          </a:xfrm>
          <a:prstGeom prst="rect">
            <a:avLst/>
          </a:prstGeom>
        </p:spPr>
      </p:pic>
      <p:pic>
        <p:nvPicPr>
          <p:cNvPr id="106" name="Picture 105" descr="country-scene-with-red-barn-5-illustration_csp645875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7442" y="859644"/>
            <a:ext cx="1644838" cy="888076"/>
          </a:xfrm>
          <a:prstGeom prst="rect">
            <a:avLst/>
          </a:prstGeom>
        </p:spPr>
      </p:pic>
      <p:pic>
        <p:nvPicPr>
          <p:cNvPr id="137" name="Picture 136" descr="owl-blu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V="1">
            <a:off x="291147" y="2208548"/>
            <a:ext cx="1235549" cy="879652"/>
          </a:xfrm>
          <a:prstGeom prst="rect">
            <a:avLst/>
          </a:prstGeom>
        </p:spPr>
      </p:pic>
      <p:pic>
        <p:nvPicPr>
          <p:cNvPr id="138" name="Picture 137" descr="light-gray-mouse-m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3269" y="2208548"/>
            <a:ext cx="988571" cy="879651"/>
          </a:xfrm>
          <a:prstGeom prst="rect">
            <a:avLst/>
          </a:prstGeom>
        </p:spPr>
      </p:pic>
      <p:pic>
        <p:nvPicPr>
          <p:cNvPr id="139" name="Picture 138" descr="mice-m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619" y="2405575"/>
            <a:ext cx="1095496" cy="464234"/>
          </a:xfrm>
          <a:prstGeom prst="rect">
            <a:avLst/>
          </a:prstGeom>
        </p:spPr>
      </p:pic>
      <p:pic>
        <p:nvPicPr>
          <p:cNvPr id="140" name="Picture 139" descr="royalty-free-rf-noisy-clipart-illustration-by-djart-stock-sample-1256640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1632" y="2208548"/>
            <a:ext cx="1543929" cy="879651"/>
          </a:xfrm>
          <a:prstGeom prst="rect">
            <a:avLst/>
          </a:prstGeom>
        </p:spPr>
      </p:pic>
      <p:pic>
        <p:nvPicPr>
          <p:cNvPr id="141" name="Picture 140" descr="scary-spider-image_csp5891327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0930" y="2266498"/>
            <a:ext cx="1387786" cy="821701"/>
          </a:xfrm>
          <a:prstGeom prst="rect">
            <a:avLst/>
          </a:prstGeom>
        </p:spPr>
      </p:pic>
      <p:pic>
        <p:nvPicPr>
          <p:cNvPr id="142" name="Picture 141" descr="628768bc-ce64-4e31-a03e-b4ccf8d20ade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150" y="3743806"/>
            <a:ext cx="1649938" cy="673449"/>
          </a:xfrm>
          <a:prstGeom prst="rect">
            <a:avLst/>
          </a:prstGeom>
        </p:spPr>
      </p:pic>
      <p:pic>
        <p:nvPicPr>
          <p:cNvPr id="143" name="Picture 142" descr="xfly_gif_pagespeed_ic_1bagcbZeW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71888" y="3728994"/>
            <a:ext cx="1628537" cy="688261"/>
          </a:xfrm>
          <a:prstGeom prst="rect">
            <a:avLst/>
          </a:prstGeom>
        </p:spPr>
      </p:pic>
      <p:pic>
        <p:nvPicPr>
          <p:cNvPr id="144" name="Picture 143" descr="TN_shh_quiet_please_03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70412" y="3720334"/>
            <a:ext cx="1248703" cy="889426"/>
          </a:xfrm>
          <a:prstGeom prst="rect">
            <a:avLst/>
          </a:prstGeom>
        </p:spPr>
      </p:pic>
      <p:pic>
        <p:nvPicPr>
          <p:cNvPr id="21510" name="Picture 6" descr="نتيجة بحث الصور عن ‪hot chocolate clipart‬‏">
            <a:hlinkClick r:id="rId15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587442" y="3720334"/>
            <a:ext cx="1638300" cy="889426"/>
          </a:xfrm>
          <a:prstGeom prst="rect">
            <a:avLst/>
          </a:prstGeom>
          <a:noFill/>
        </p:spPr>
      </p:pic>
      <p:sp>
        <p:nvSpPr>
          <p:cNvPr id="145" name="TextBox 144"/>
          <p:cNvSpPr txBox="1"/>
          <p:nvPr/>
        </p:nvSpPr>
        <p:spPr>
          <a:xfrm>
            <a:off x="7232280" y="5343938"/>
            <a:ext cx="176377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hot/ hotter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7261435" y="5897936"/>
            <a:ext cx="176377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nice/ nicer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7261435" y="6405766"/>
            <a:ext cx="176377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cold/ colder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5421789" y="5343938"/>
            <a:ext cx="176377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scary/scarier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3455343" y="6190323"/>
            <a:ext cx="176377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omic Sans MS"/>
                <a:cs typeface="Comic Sans MS"/>
              </a:rPr>
              <a:t>beautiful/more beautiful</a:t>
            </a:r>
            <a:endParaRPr lang="en-US" sz="1600" b="1" dirty="0">
              <a:latin typeface="Comic Sans MS"/>
              <a:cs typeface="Comic Sans MS"/>
            </a:endParaRPr>
          </a:p>
        </p:txBody>
      </p:sp>
      <p:pic>
        <p:nvPicPr>
          <p:cNvPr id="21512" name="Picture 8" descr="نتيجة بحث الصور عن ‪healthy clipart‬‏">
            <a:hlinkClick r:id="rId17"/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319356" y="3662649"/>
            <a:ext cx="1676696" cy="947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0" name="TextBox 149"/>
          <p:cNvSpPr txBox="1"/>
          <p:nvPr/>
        </p:nvSpPr>
        <p:spPr>
          <a:xfrm>
            <a:off x="7341108" y="4720162"/>
            <a:ext cx="176377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healthy</a:t>
            </a:r>
            <a:endParaRPr lang="en-US" b="1" dirty="0">
              <a:latin typeface="Comic Sans MS"/>
              <a:cs typeface="Comic Sans MS"/>
            </a:endParaRPr>
          </a:p>
        </p:txBody>
      </p:sp>
      <p:pic>
        <p:nvPicPr>
          <p:cNvPr id="21514" name="Picture 10" descr="نتيجة بحث الصور عن ‪unhealthy clipart‬‏">
            <a:hlinkClick r:id="rId19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97916" y="5114207"/>
            <a:ext cx="1763772" cy="8145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1" name="TextBox 150"/>
          <p:cNvSpPr txBox="1"/>
          <p:nvPr/>
        </p:nvSpPr>
        <p:spPr>
          <a:xfrm>
            <a:off x="197916" y="6005657"/>
            <a:ext cx="176377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unhealthy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37184" y="215443"/>
            <a:ext cx="4733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Unit 9:</a:t>
            </a:r>
            <a:endParaRPr lang="en-US" sz="2400" dirty="0">
              <a:latin typeface="Comic Sans MS"/>
              <a:cs typeface="Comic Sans MS"/>
            </a:endParaRPr>
          </a:p>
        </p:txBody>
      </p:sp>
      <p:pic>
        <p:nvPicPr>
          <p:cNvPr id="1026" name="Picture 2" descr="Park Clip Art Free Clipart Panda Free Clipart Images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2"/>
          <a:stretch/>
        </p:blipFill>
        <p:spPr bwMode="auto">
          <a:xfrm>
            <a:off x="7330189" y="859644"/>
            <a:ext cx="1736816" cy="83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37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214</Words>
  <Application>Microsoft Office PowerPoint</Application>
  <PresentationFormat>On-screen Show (4:3)</PresentationFormat>
  <Paragraphs>157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Aisha Aziz</dc:creator>
  <cp:lastModifiedBy>Fatima Khameis</cp:lastModifiedBy>
  <cp:revision>83</cp:revision>
  <cp:lastPrinted>2018-05-26T19:24:39Z</cp:lastPrinted>
  <dcterms:created xsi:type="dcterms:W3CDTF">2017-03-14T06:55:00Z</dcterms:created>
  <dcterms:modified xsi:type="dcterms:W3CDTF">2018-05-29T18:12:21Z</dcterms:modified>
</cp:coreProperties>
</file>