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59" y="0"/>
            <a:ext cx="11290480" cy="687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8" y="-1"/>
            <a:ext cx="1156483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" y="0"/>
            <a:ext cx="11578108" cy="683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50" y="0"/>
            <a:ext cx="11678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7</cp:revision>
  <dcterms:created xsi:type="dcterms:W3CDTF">2016-08-24T13:36:29Z</dcterms:created>
  <dcterms:modified xsi:type="dcterms:W3CDTF">2016-10-09T15:40:40Z</dcterms:modified>
</cp:coreProperties>
</file>