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85DB2-083A-4F67-A042-9368CB65F98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C79-A3B9-4FC0-81AD-E04813994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907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85DB2-083A-4F67-A042-9368CB65F98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C79-A3B9-4FC0-81AD-E04813994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065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85DB2-083A-4F67-A042-9368CB65F98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C79-A3B9-4FC0-81AD-E04813994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725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85DB2-083A-4F67-A042-9368CB65F98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C79-A3B9-4FC0-81AD-E04813994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551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85DB2-083A-4F67-A042-9368CB65F98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C79-A3B9-4FC0-81AD-E04813994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565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85DB2-083A-4F67-A042-9368CB65F98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C79-A3B9-4FC0-81AD-E04813994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000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85DB2-083A-4F67-A042-9368CB65F98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C79-A3B9-4FC0-81AD-E04813994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633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85DB2-083A-4F67-A042-9368CB65F98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C79-A3B9-4FC0-81AD-E04813994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96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85DB2-083A-4F67-A042-9368CB65F98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C79-A3B9-4FC0-81AD-E04813994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96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85DB2-083A-4F67-A042-9368CB65F98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C79-A3B9-4FC0-81AD-E04813994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15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85DB2-083A-4F67-A042-9368CB65F98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F2C79-A3B9-4FC0-81AD-E04813994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967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185DB2-083A-4F67-A042-9368CB65F985}" type="datetimeFigureOut">
              <a:rPr lang="en-US" smtClean="0"/>
              <a:t>10/10/2016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F2C79-A3B9-4FC0-81AD-E04813994D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48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73760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546" y="2241"/>
            <a:ext cx="11919397" cy="6855759"/>
          </a:xfrm>
          <a:prstGeom prst="rect">
            <a:avLst/>
          </a:prstGeom>
        </p:spPr>
      </p:pic>
      <p:sp>
        <p:nvSpPr>
          <p:cNvPr id="4" name="Oval 3"/>
          <p:cNvSpPr/>
          <p:nvPr/>
        </p:nvSpPr>
        <p:spPr>
          <a:xfrm>
            <a:off x="5885644" y="1931830"/>
            <a:ext cx="1378039" cy="1056067"/>
          </a:xfrm>
          <a:prstGeom prst="ellipse">
            <a:avLst/>
          </a:prstGeom>
          <a:noFill/>
          <a:ln w="38100"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  <a:solidFill>
                <a:schemeClr val="accent3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592429" y="3193960"/>
            <a:ext cx="3322748" cy="1056067"/>
          </a:xfrm>
          <a:prstGeom prst="ellipse">
            <a:avLst/>
          </a:prstGeom>
          <a:noFill/>
          <a:ln w="38100"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  <a:solidFill>
                <a:schemeClr val="accent3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6143223" y="4675032"/>
            <a:ext cx="1284666" cy="862883"/>
          </a:xfrm>
          <a:prstGeom prst="ellipse">
            <a:avLst/>
          </a:prstGeom>
          <a:noFill/>
          <a:ln w="38100"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  <a:solidFill>
                <a:schemeClr val="accent3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468969" y="5995117"/>
            <a:ext cx="2958920" cy="862883"/>
          </a:xfrm>
          <a:prstGeom prst="ellipse">
            <a:avLst/>
          </a:prstGeom>
          <a:noFill/>
          <a:ln w="38100"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3805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239467"/>
            <a:ext cx="12192000" cy="6506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175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4141" y="-38637"/>
            <a:ext cx="7703717" cy="6858000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4619835" y="2282367"/>
            <a:ext cx="2952328" cy="110799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AE" sz="6600" dirty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  <a:latin typeface="Sakkal Majalla" panose="02000000000000000000" pitchFamily="2" charset="-78"/>
                <a:cs typeface="Sakkal Majalla" panose="02000000000000000000" pitchFamily="2" charset="-78"/>
              </a:rPr>
              <a:t>شكراً لكم </a:t>
            </a:r>
          </a:p>
        </p:txBody>
      </p:sp>
    </p:spTree>
    <p:extLst>
      <p:ext uri="{BB962C8B-B14F-4D97-AF65-F5344CB8AC3E}">
        <p14:creationId xmlns:p14="http://schemas.microsoft.com/office/powerpoint/2010/main" val="3604055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20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100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471" y="623217"/>
            <a:ext cx="12211471" cy="5854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4014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196738"/>
            <a:ext cx="12192000" cy="6500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774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7151"/>
            <a:ext cx="12192000" cy="6396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842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1070"/>
            <a:ext cx="12192000" cy="63375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28034" y="4784318"/>
            <a:ext cx="84657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4400" b="1" dirty="0" smtClean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قراءة القرآن </a:t>
            </a:r>
            <a:endParaRPr lang="en-US" sz="44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17453" y="5488928"/>
            <a:ext cx="25156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4400" b="1" dirty="0" smtClean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مع السفرة </a:t>
            </a:r>
            <a:endParaRPr lang="en-US" sz="44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3448" y="5521343"/>
            <a:ext cx="25156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4400" b="1" dirty="0" smtClean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تصعب عليه </a:t>
            </a:r>
            <a:endParaRPr lang="en-US" sz="44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9165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91609"/>
            <a:ext cx="12192000" cy="5909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72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17" y="481012"/>
            <a:ext cx="12179883" cy="59584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49251" y="2852487"/>
            <a:ext cx="61475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4400" b="1" dirty="0" smtClean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التكرار</a:t>
            </a:r>
            <a:endParaRPr lang="en-US" sz="44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49251" y="4261241"/>
            <a:ext cx="614751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AE" sz="4400" b="1" dirty="0" smtClean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الاستماع </a:t>
            </a:r>
            <a:endParaRPr lang="en-US" sz="44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798356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9573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5607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10</Words>
  <Application>Microsoft Office PowerPoint</Application>
  <PresentationFormat>Widescreen</PresentationFormat>
  <Paragraphs>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Sakkal Majalla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Aubada Ali</dc:creator>
  <cp:lastModifiedBy>Aubada Ali</cp:lastModifiedBy>
  <cp:revision>7</cp:revision>
  <dcterms:created xsi:type="dcterms:W3CDTF">2016-08-24T13:36:29Z</dcterms:created>
  <dcterms:modified xsi:type="dcterms:W3CDTF">2016-10-10T09:39:42Z</dcterms:modified>
</cp:coreProperties>
</file>